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441" r:id="rId2"/>
    <p:sldId id="1374" r:id="rId3"/>
    <p:sldId id="1375" r:id="rId4"/>
    <p:sldId id="1376" r:id="rId5"/>
    <p:sldId id="1377" r:id="rId6"/>
    <p:sldId id="1378" r:id="rId7"/>
    <p:sldId id="1379" r:id="rId8"/>
    <p:sldId id="1380" r:id="rId9"/>
    <p:sldId id="442" r:id="rId10"/>
    <p:sldId id="443" r:id="rId11"/>
    <p:sldId id="325" r:id="rId12"/>
    <p:sldId id="444" r:id="rId13"/>
    <p:sldId id="389" r:id="rId14"/>
    <p:sldId id="479" r:id="rId15"/>
    <p:sldId id="480" r:id="rId16"/>
    <p:sldId id="445" r:id="rId17"/>
    <p:sldId id="327" r:id="rId18"/>
    <p:sldId id="335" r:id="rId19"/>
    <p:sldId id="334" r:id="rId20"/>
    <p:sldId id="336" r:id="rId21"/>
    <p:sldId id="384" r:id="rId22"/>
    <p:sldId id="446" r:id="rId23"/>
    <p:sldId id="447" r:id="rId24"/>
    <p:sldId id="465" r:id="rId25"/>
    <p:sldId id="462" r:id="rId26"/>
    <p:sldId id="463" r:id="rId27"/>
    <p:sldId id="464" r:id="rId28"/>
    <p:sldId id="473" r:id="rId29"/>
    <p:sldId id="474" r:id="rId30"/>
    <p:sldId id="476" r:id="rId31"/>
    <p:sldId id="477" r:id="rId32"/>
    <p:sldId id="450" r:id="rId33"/>
    <p:sldId id="448" r:id="rId34"/>
    <p:sldId id="453" r:id="rId35"/>
    <p:sldId id="454" r:id="rId36"/>
    <p:sldId id="455" r:id="rId37"/>
    <p:sldId id="456" r:id="rId38"/>
    <p:sldId id="452" r:id="rId39"/>
    <p:sldId id="365" r:id="rId40"/>
    <p:sldId id="367" r:id="rId41"/>
    <p:sldId id="369" r:id="rId42"/>
    <p:sldId id="370" r:id="rId43"/>
    <p:sldId id="478" r:id="rId44"/>
    <p:sldId id="362" r:id="rId45"/>
    <p:sldId id="363" r:id="rId46"/>
    <p:sldId id="371" r:id="rId47"/>
    <p:sldId id="391" r:id="rId48"/>
    <p:sldId id="431" r:id="rId49"/>
    <p:sldId id="439" r:id="rId50"/>
    <p:sldId id="1335" r:id="rId51"/>
    <p:sldId id="1331" r:id="rId52"/>
    <p:sldId id="1332" r:id="rId53"/>
    <p:sldId id="1333" r:id="rId54"/>
    <p:sldId id="1334" r:id="rId55"/>
    <p:sldId id="1336" r:id="rId56"/>
    <p:sldId id="1337" r:id="rId57"/>
    <p:sldId id="458" r:id="rId58"/>
    <p:sldId id="1360" r:id="rId59"/>
    <p:sldId id="339" r:id="rId60"/>
    <p:sldId id="466" r:id="rId61"/>
    <p:sldId id="472" r:id="rId62"/>
    <p:sldId id="1340" r:id="rId63"/>
    <p:sldId id="1339" r:id="rId64"/>
    <p:sldId id="1338" r:id="rId65"/>
    <p:sldId id="1344" r:id="rId66"/>
    <p:sldId id="1343" r:id="rId67"/>
    <p:sldId id="1342" r:id="rId68"/>
    <p:sldId id="1341" r:id="rId69"/>
    <p:sldId id="1345" r:id="rId70"/>
    <p:sldId id="1346" r:id="rId71"/>
    <p:sldId id="1347" r:id="rId72"/>
    <p:sldId id="1348" r:id="rId73"/>
    <p:sldId id="1349" r:id="rId74"/>
    <p:sldId id="1350" r:id="rId75"/>
    <p:sldId id="1351" r:id="rId76"/>
    <p:sldId id="1352" r:id="rId77"/>
    <p:sldId id="1358" r:id="rId78"/>
    <p:sldId id="1359" r:id="rId79"/>
    <p:sldId id="1362" r:id="rId80"/>
    <p:sldId id="1363" r:id="rId81"/>
    <p:sldId id="1364" r:id="rId82"/>
    <p:sldId id="1356" r:id="rId83"/>
    <p:sldId id="1355" r:id="rId84"/>
    <p:sldId id="1354" r:id="rId85"/>
    <p:sldId id="1365" r:id="rId86"/>
    <p:sldId id="1366" r:id="rId87"/>
    <p:sldId id="1367" r:id="rId88"/>
    <p:sldId id="1368" r:id="rId89"/>
    <p:sldId id="1353" r:id="rId90"/>
    <p:sldId id="1369" r:id="rId91"/>
    <p:sldId id="1370" r:id="rId92"/>
    <p:sldId id="1371" r:id="rId93"/>
    <p:sldId id="1372" r:id="rId94"/>
    <p:sldId id="1373" r:id="rId95"/>
    <p:sldId id="1361" r:id="rId96"/>
    <p:sldId id="1357" r:id="rId97"/>
    <p:sldId id="350" r:id="rId98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8F8F8"/>
    <a:srgbClr val="C8C9C7"/>
    <a:srgbClr val="E2A100"/>
    <a:srgbClr val="808080"/>
    <a:srgbClr val="CC6600"/>
    <a:srgbClr val="0076CE"/>
    <a:srgbClr val="B7295A"/>
    <a:srgbClr val="41B6E6"/>
    <a:srgbClr val="00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265" autoAdjust="0"/>
    <p:restoredTop sz="95762" autoAdjust="0"/>
  </p:normalViewPr>
  <p:slideViewPr>
    <p:cSldViewPr showGuides="1">
      <p:cViewPr varScale="1">
        <p:scale>
          <a:sx n="122" d="100"/>
          <a:sy n="122" d="100"/>
        </p:scale>
        <p:origin x="1167" y="51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2895" y="-408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/>
              <a:t>60%</a:t>
            </a:r>
          </a:p>
        </c:rich>
      </c:tx>
      <c:layout>
        <c:manualLayout>
          <c:xMode val="edge"/>
          <c:yMode val="edge"/>
          <c:x val="0.31523230166747579"/>
          <c:y val="0.319627865943145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59420703459631"/>
          <c:y val="1.5564297542096213E-2"/>
          <c:w val="0.77179968701095458"/>
          <c:h val="0.959494163424124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83-4600-8274-C89009226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83-4600-8274-C89009226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83-4600-8274-C89009226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83-4600-8274-C890092263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83-4600-8274-C89009226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527662185376752"/>
          <c:y val="0.44134733158355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59766120784197"/>
          <c:y val="8.0578634567230814E-2"/>
          <c:w val="0.74077923060409723"/>
          <c:h val="0.865118540510305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91-49F6-AD1F-5AB48C9B17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91-49F6-AD1F-5AB48C9B17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91-49F6-AD1F-5AB48C9B17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91-49F6-AD1F-5AB48C9B17FE}"/>
              </c:ext>
            </c:extLst>
          </c:dPt>
          <c:dLbls>
            <c:dLbl>
              <c:idx val="0"/>
              <c:layout>
                <c:manualLayout>
                  <c:x val="5.0057254467739773E-2"/>
                  <c:y val="-0.4286792019849977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91-49F6-AD1F-5AB48C9B17FE}"/>
                </c:ext>
              </c:extLst>
            </c:dLbl>
            <c:dLbl>
              <c:idx val="1"/>
              <c:layout>
                <c:manualLayout>
                  <c:x val="-0.14144640370657893"/>
                  <c:y val="1.821493624772313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91-49F6-AD1F-5AB48C9B17FE}"/>
                </c:ext>
              </c:extLst>
            </c:dLbl>
            <c:dLbl>
              <c:idx val="2"/>
              <c:layout>
                <c:manualLayout>
                  <c:x val="-9.7026604068857603E-2"/>
                  <c:y val="-6.92167577413478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91-49F6-AD1F-5AB48C9B17FE}"/>
                </c:ext>
              </c:extLst>
            </c:dLbl>
            <c:dLbl>
              <c:idx val="3"/>
              <c:layout>
                <c:manualLayout>
                  <c:x val="-7.5117370892018781E-2"/>
                  <c:y val="-9.087991050299040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91-49F6-AD1F-5AB48C9B17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91-49F6-AD1F-5AB48C9B17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6963883035747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401352999889105E-2"/>
          <c:y val="0.11200404424155151"/>
          <c:w val="0.89216985200793564"/>
          <c:h val="0.68437819786145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3-448E-ABD1-F17BB50C05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73-448E-ABD1-F17BB50C05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73-448E-ABD1-F17BB50C0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5367184"/>
        <c:axId val="745368752"/>
      </c:barChart>
      <c:catAx>
        <c:axId val="74536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8752"/>
        <c:crosses val="autoZero"/>
        <c:auto val="1"/>
        <c:lblAlgn val="ctr"/>
        <c:lblOffset val="100"/>
        <c:noMultiLvlLbl val="0"/>
      </c:catAx>
      <c:valAx>
        <c:axId val="74536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669020245708719"/>
          <c:y val="0.93360611538343696"/>
          <c:w val="0.52661934863775828"/>
          <c:h val="6.6393884616563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Chart Title</a:t>
            </a:r>
          </a:p>
        </c:rich>
      </c:tx>
      <c:layout>
        <c:manualLayout>
          <c:xMode val="edge"/>
          <c:yMode val="edge"/>
          <c:x val="0.30657383104889668"/>
          <c:y val="0.4280628463108778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24249052201808"/>
          <c:y val="7.2649572649572655E-2"/>
          <c:w val="0.61515067560999315"/>
          <c:h val="0.85174708930614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DB-4C3E-888E-97C83C0992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DB-4C3E-888E-97C83C0992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DB-4C3E-888E-97C83C0992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DB-4C3E-888E-97C83C099270}"/>
              </c:ext>
            </c:extLst>
          </c:dPt>
          <c:dLbls>
            <c:dLbl>
              <c:idx val="0"/>
              <c:layout>
                <c:manualLayout>
                  <c:x val="0.1728395061728395"/>
                  <c:y val="-3.418803418803419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DB-4C3E-888E-97C83C099270}"/>
                </c:ext>
              </c:extLst>
            </c:dLbl>
            <c:dLbl>
              <c:idx val="1"/>
              <c:layout>
                <c:manualLayout>
                  <c:x val="0.10721347331583551"/>
                  <c:y val="0.2051282051282049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DB-4C3E-888E-97C83C099270}"/>
                </c:ext>
              </c:extLst>
            </c:dLbl>
            <c:dLbl>
              <c:idx val="2"/>
              <c:layout>
                <c:manualLayout>
                  <c:x val="-0.2839506172839506"/>
                  <c:y val="-1.70940170940170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DB-4C3E-888E-97C83C099270}"/>
                </c:ext>
              </c:extLst>
            </c:dLbl>
            <c:dLbl>
              <c:idx val="3"/>
              <c:layout>
                <c:manualLayout>
                  <c:x val="-0.1419753086419753"/>
                  <c:y val="-0.1196581196581196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DB-4C3E-888E-97C83C0992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DB-4C3E-888E-97C83C0992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651210265383494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A47-ACF8-6D9C0132BF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A47-ACF8-6D9C0132BF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A47-ACF8-6D9C0132BF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A47-ACF8-6D9C0132BFD9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4.629629629629628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18-4A47-ACF8-6D9C0132BFD9}"/>
                </c:ext>
              </c:extLst>
            </c:dLbl>
            <c:dLbl>
              <c:idx val="1"/>
              <c:layout>
                <c:manualLayout>
                  <c:x val="0.1419753086419753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18-4A47-ACF8-6D9C0132BFD9}"/>
                </c:ext>
              </c:extLst>
            </c:dLbl>
            <c:dLbl>
              <c:idx val="2"/>
              <c:layout>
                <c:manualLayout>
                  <c:x val="-0.24691358024691357"/>
                  <c:y val="4.589165937591117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18-4A47-ACF8-6D9C0132BFD9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18-4A47-ACF8-6D9C0132B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A47-ACF8-6D9C0132B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268494216000775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78-4C12-BB72-671C62D1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78-4C12-BB72-671C62D1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78-4C12-BB72-671C62D1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F78-4C12-BB72-671C62D1C756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3.70370370370370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8705599300087489"/>
                      <c:h val="0.23356153397491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78-4C12-BB72-671C62D1C756}"/>
                </c:ext>
              </c:extLst>
            </c:dLbl>
            <c:dLbl>
              <c:idx val="1"/>
              <c:layout>
                <c:manualLayout>
                  <c:x val="0.11728395061728394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78-4C12-BB72-671C62D1C756}"/>
                </c:ext>
              </c:extLst>
            </c:dLbl>
            <c:dLbl>
              <c:idx val="2"/>
              <c:layout>
                <c:manualLayout>
                  <c:x val="-0.24691358024691357"/>
                  <c:y val="9.259259259259258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78-4C12-BB72-671C62D1C756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78-4C12-BB72-671C62D1C7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78-4C12-BB72-671C62D1C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3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9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3550" y="522288"/>
            <a:ext cx="5930900" cy="3336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95091" y="8937875"/>
            <a:ext cx="655117" cy="2099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73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7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0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7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1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3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2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5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4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1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5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3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92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4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FFFFFF"/>
                </a:solidFill>
              </a:rPr>
              <a:pPr/>
              <a:t>44</a:t>
            </a:fld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0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0" dirty="0"/>
              <a:t> since Q4 launch, through July 2018 (leads and pipeline as of July 7 report)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6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3A912A78-3D58-40EC-AF0A-BF444968432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8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05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Canada</a:t>
            </a:r>
            <a:r>
              <a:rPr lang="en-US" baseline="0" dirty="0"/>
              <a:t> needs to be kept separate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F27786DD-A62F-4A3E-8884-DBD7E1DEE82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85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444444"/>
                </a:solidFill>
              </a:rPr>
              <a:pPr/>
              <a:t>49</a:t>
            </a:fld>
            <a:endParaRPr lang="en-US" sz="8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3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7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9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gradFill flip="none" rotWithShape="1"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Dell Technologies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67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496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99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26025D-69CA-46ED-B6D1-60EE56CC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163DCD-94C5-4DA3-8934-227D0773E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End logo slide</a:t>
            </a:r>
          </a:p>
        </p:txBody>
      </p:sp>
      <p:pic>
        <p:nvPicPr>
          <p:cNvPr id="5" name="Picture 4" descr="Dell Technologies logo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083B9-B011-4088-9915-EA423CD7E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200150"/>
          </a:xfrm>
          <a:prstGeom prst="rect">
            <a:avLst/>
          </a:pr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380C4-5271-4906-B38E-E23B3CA3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06176"/>
            <a:ext cx="8572500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5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by seg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DEFB3-9903-4AA3-9C00-CB6B02DE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04862"/>
            <a:chExt cx="9144000" cy="12001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47D35-F780-47CE-9073-D9AAD2199B00}"/>
                </a:ext>
              </a:extLst>
            </p:cNvPr>
            <p:cNvSpPr/>
            <p:nvPr userDrawn="1"/>
          </p:nvSpPr>
          <p:spPr>
            <a:xfrm>
              <a:off x="0" y="804862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804862"/>
              <a:ext cx="9144000" cy="1195388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20A03CF-5AF9-433E-97EB-7EB2D04B0E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862012"/>
            <a:ext cx="6915150" cy="119538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2454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e-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A668FF-432D-4551-993A-98DB5EC2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57250"/>
            <a:chExt cx="9144000" cy="12001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2476B-64D1-45B7-AA07-32FE961E9546}"/>
                </a:ext>
              </a:extLst>
            </p:cNvPr>
            <p:cNvSpPr/>
            <p:nvPr userDrawn="1"/>
          </p:nvSpPr>
          <p:spPr>
            <a:xfrm>
              <a:off x="0" y="85725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81FD89-071E-449D-BB10-FE354A652CDA}"/>
                </a:ext>
              </a:extLst>
            </p:cNvPr>
            <p:cNvGrpSpPr/>
            <p:nvPr userDrawn="1"/>
          </p:nvGrpSpPr>
          <p:grpSpPr>
            <a:xfrm>
              <a:off x="0" y="858650"/>
              <a:ext cx="9144000" cy="1198750"/>
              <a:chOff x="0" y="1200150"/>
              <a:chExt cx="9144000" cy="27432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F4AB35-AA0F-420F-B7CD-78A67FEF1F81}"/>
                  </a:ext>
                </a:extLst>
              </p:cNvPr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E42FAAA-23C1-42CF-90AC-EC94B3FFD1F2}"/>
                  </a:ext>
                </a:extLst>
              </p:cNvPr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9332587A-4AEE-42F8-853F-7DCE38F69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1A4D566A-D186-4850-B508-4D560444F7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91510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3"/>
          </p:nvPr>
        </p:nvSpPr>
        <p:spPr>
          <a:xfrm>
            <a:off x="286744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14"/>
          </p:nvPr>
        </p:nvSpPr>
        <p:spPr>
          <a:xfrm>
            <a:off x="4914900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40163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7805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or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1400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1DE9E1-48B9-4FBD-AA9C-6F77B605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43000"/>
            <a:ext cx="9144000" cy="1200150"/>
            <a:chOff x="0" y="1143000"/>
            <a:chExt cx="9144000" cy="1200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CAD44F-BAEB-4849-92E7-37EE9466D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4300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1144400"/>
              <a:ext cx="9144000" cy="1198750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108585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20155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05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6511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80EA6-8FC8-4405-8BB5-0F2F8690B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1028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57250" y="1030200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029057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122A0-9057-446F-8F83-7183AAC9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2171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F87A3A-2455-4908-8A98-EA026C97A8A3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2172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2" name="Content Placeholder 9">
            <a:extLst>
              <a:ext uri="{FF2B5EF4-FFF2-40B4-BE49-F238E27FC236}">
                <a16:creationId xmlns:a16="http://schemas.microsoft.com/office/drawing/2014/main" id="{889D1083-1BD7-4414-BCB3-D51733A463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943100" y="2171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2F136-708F-4975-A108-C7FD7B899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3314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E156D1-8A25-4CD8-8C29-6D8CDBC9FD67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3315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9" name="Content Placeholder 9">
            <a:extLst>
              <a:ext uri="{FF2B5EF4-FFF2-40B4-BE49-F238E27FC236}">
                <a16:creationId xmlns:a16="http://schemas.microsoft.com/office/drawing/2014/main" id="{D67C4B42-9AEF-4553-836F-730C9CF32F3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943100" y="3314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9356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a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8D389B-B336-4554-9ECA-CB06E1B4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116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81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56AB87-3F67-404A-8C57-AB411F511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71" y="0"/>
            <a:ext cx="9151471" cy="2114550"/>
            <a:chOff x="-7471" y="0"/>
            <a:chExt cx="9151471" cy="2114550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71" y="0"/>
              <a:ext cx="9144000" cy="2111433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0" y="21145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42900"/>
            <a:ext cx="3257550" cy="7755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1257300"/>
            <a:ext cx="32575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40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88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800600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750" y="3086100"/>
            <a:ext cx="8572500" cy="16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5"/>
          </p:nvPr>
        </p:nvSpPr>
        <p:spPr>
          <a:xfrm>
            <a:off x="400050" y="3200400"/>
            <a:ext cx="154305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6"/>
          </p:nvPr>
        </p:nvSpPr>
        <p:spPr>
          <a:xfrm>
            <a:off x="2114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4400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Chart Placeholder 5"/>
          <p:cNvSpPr>
            <a:spLocks noGrp="1"/>
          </p:cNvSpPr>
          <p:nvPr>
            <p:ph type="chart" sz="quarter" idx="18"/>
          </p:nvPr>
        </p:nvSpPr>
        <p:spPr>
          <a:xfrm>
            <a:off x="6686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4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c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8630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8630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8575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8575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468630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468630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031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4000500" cy="320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173038" indent="-173038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0" y="4286250"/>
            <a:ext cx="4572000" cy="5715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2C63BB-3D29-4BE4-8949-6932B672A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743325" y="3714750"/>
            <a:ext cx="1657350" cy="514350"/>
            <a:chOff x="3743325" y="3714750"/>
            <a:chExt cx="1657350" cy="514350"/>
          </a:xfrm>
        </p:grpSpPr>
        <p:sp>
          <p:nvSpPr>
            <p:cNvPr id="10" name="Freeform 90"/>
            <p:cNvSpPr>
              <a:spLocks noChangeAspect="1" noEditPoints="1"/>
            </p:cNvSpPr>
            <p:nvPr userDrawn="1"/>
          </p:nvSpPr>
          <p:spPr bwMode="auto">
            <a:xfrm>
              <a:off x="4206240" y="3714750"/>
              <a:ext cx="731520" cy="454212"/>
            </a:xfrm>
            <a:custGeom>
              <a:avLst/>
              <a:gdLst>
                <a:gd name="T0" fmla="*/ 149 w 256"/>
                <a:gd name="T1" fmla="*/ 18 h 158"/>
                <a:gd name="T2" fmla="*/ 196 w 256"/>
                <a:gd name="T3" fmla="*/ 73 h 158"/>
                <a:gd name="T4" fmla="*/ 197 w 256"/>
                <a:gd name="T5" fmla="*/ 89 h 158"/>
                <a:gd name="T6" fmla="*/ 212 w 256"/>
                <a:gd name="T7" fmla="*/ 90 h 158"/>
                <a:gd name="T8" fmla="*/ 239 w 256"/>
                <a:gd name="T9" fmla="*/ 115 h 158"/>
                <a:gd name="T10" fmla="*/ 213 w 256"/>
                <a:gd name="T11" fmla="*/ 140 h 158"/>
                <a:gd name="T12" fmla="*/ 46 w 256"/>
                <a:gd name="T13" fmla="*/ 140 h 158"/>
                <a:gd name="T14" fmla="*/ 17 w 256"/>
                <a:gd name="T15" fmla="*/ 111 h 158"/>
                <a:gd name="T16" fmla="*/ 38 w 256"/>
                <a:gd name="T17" fmla="*/ 82 h 158"/>
                <a:gd name="T18" fmla="*/ 49 w 256"/>
                <a:gd name="T19" fmla="*/ 79 h 158"/>
                <a:gd name="T20" fmla="*/ 51 w 256"/>
                <a:gd name="T21" fmla="*/ 68 h 158"/>
                <a:gd name="T22" fmla="*/ 83 w 256"/>
                <a:gd name="T23" fmla="*/ 46 h 158"/>
                <a:gd name="T24" fmla="*/ 93 w 256"/>
                <a:gd name="T25" fmla="*/ 47 h 158"/>
                <a:gd name="T26" fmla="*/ 105 w 256"/>
                <a:gd name="T27" fmla="*/ 48 h 158"/>
                <a:gd name="T28" fmla="*/ 110 w 256"/>
                <a:gd name="T29" fmla="*/ 38 h 158"/>
                <a:gd name="T30" fmla="*/ 149 w 256"/>
                <a:gd name="T31" fmla="*/ 18 h 158"/>
                <a:gd name="T32" fmla="*/ 149 w 256"/>
                <a:gd name="T33" fmla="*/ 0 h 158"/>
                <a:gd name="T34" fmla="*/ 95 w 256"/>
                <a:gd name="T35" fmla="*/ 30 h 158"/>
                <a:gd name="T36" fmla="*/ 83 w 256"/>
                <a:gd name="T37" fmla="*/ 29 h 158"/>
                <a:gd name="T38" fmla="*/ 34 w 256"/>
                <a:gd name="T39" fmla="*/ 65 h 158"/>
                <a:gd name="T40" fmla="*/ 0 w 256"/>
                <a:gd name="T41" fmla="*/ 111 h 158"/>
                <a:gd name="T42" fmla="*/ 46 w 256"/>
                <a:gd name="T43" fmla="*/ 158 h 158"/>
                <a:gd name="T44" fmla="*/ 214 w 256"/>
                <a:gd name="T45" fmla="*/ 158 h 158"/>
                <a:gd name="T46" fmla="*/ 256 w 256"/>
                <a:gd name="T47" fmla="*/ 115 h 158"/>
                <a:gd name="T48" fmla="*/ 214 w 256"/>
                <a:gd name="T49" fmla="*/ 73 h 158"/>
                <a:gd name="T50" fmla="*/ 149 w 256"/>
                <a:gd name="T5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8">
                  <a:moveTo>
                    <a:pt x="149" y="18"/>
                  </a:moveTo>
                  <a:cubicBezTo>
                    <a:pt x="182" y="18"/>
                    <a:pt x="196" y="46"/>
                    <a:pt x="196" y="73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212" y="90"/>
                    <a:pt x="212" y="90"/>
                    <a:pt x="212" y="90"/>
                  </a:cubicBezTo>
                  <a:cubicBezTo>
                    <a:pt x="217" y="91"/>
                    <a:pt x="239" y="94"/>
                    <a:pt x="239" y="115"/>
                  </a:cubicBezTo>
                  <a:cubicBezTo>
                    <a:pt x="239" y="136"/>
                    <a:pt x="220" y="140"/>
                    <a:pt x="213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3" y="140"/>
                    <a:pt x="17" y="140"/>
                    <a:pt x="17" y="111"/>
                  </a:cubicBezTo>
                  <a:cubicBezTo>
                    <a:pt x="17" y="89"/>
                    <a:pt x="36" y="82"/>
                    <a:pt x="38" y="82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1" y="67"/>
                    <a:pt x="54" y="46"/>
                    <a:pt x="83" y="46"/>
                  </a:cubicBezTo>
                  <a:cubicBezTo>
                    <a:pt x="86" y="46"/>
                    <a:pt x="90" y="46"/>
                    <a:pt x="93" y="47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1" y="37"/>
                    <a:pt x="122" y="18"/>
                    <a:pt x="149" y="18"/>
                  </a:cubicBezTo>
                  <a:moveTo>
                    <a:pt x="149" y="0"/>
                  </a:moveTo>
                  <a:cubicBezTo>
                    <a:pt x="110" y="0"/>
                    <a:pt x="95" y="30"/>
                    <a:pt x="95" y="30"/>
                  </a:cubicBezTo>
                  <a:cubicBezTo>
                    <a:pt x="91" y="29"/>
                    <a:pt x="87" y="29"/>
                    <a:pt x="83" y="29"/>
                  </a:cubicBezTo>
                  <a:cubicBezTo>
                    <a:pt x="39" y="29"/>
                    <a:pt x="34" y="65"/>
                    <a:pt x="34" y="65"/>
                  </a:cubicBezTo>
                  <a:cubicBezTo>
                    <a:pt x="34" y="65"/>
                    <a:pt x="0" y="75"/>
                    <a:pt x="0" y="111"/>
                  </a:cubicBezTo>
                  <a:cubicBezTo>
                    <a:pt x="0" y="148"/>
                    <a:pt x="30" y="158"/>
                    <a:pt x="46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56" y="155"/>
                    <a:pt x="256" y="115"/>
                  </a:cubicBezTo>
                  <a:cubicBezTo>
                    <a:pt x="256" y="76"/>
                    <a:pt x="214" y="73"/>
                    <a:pt x="214" y="73"/>
                  </a:cubicBezTo>
                  <a:cubicBezTo>
                    <a:pt x="214" y="32"/>
                    <a:pt x="188" y="0"/>
                    <a:pt x="1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3743325" y="4229100"/>
              <a:ext cx="165735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48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4574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4574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291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291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68008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68008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078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, tex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971550"/>
            <a:ext cx="2685056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6"/>
          </p:nvPr>
        </p:nvSpPr>
        <p:spPr>
          <a:xfrm>
            <a:off x="3257550" y="971550"/>
            <a:ext cx="5600700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3257550" y="2286000"/>
            <a:ext cx="2686050" cy="23431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153021-50DC-46C5-8FDB-8016A7809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00601" y="2343149"/>
            <a:ext cx="429249" cy="2343151"/>
            <a:chOff x="7300601" y="2343149"/>
            <a:chExt cx="429249" cy="2343151"/>
          </a:xfrm>
        </p:grpSpPr>
        <p:sp>
          <p:nvSpPr>
            <p:cNvPr id="14" name="Freeform 5"/>
            <p:cNvSpPr>
              <a:spLocks noChangeAspect="1" noEditPoints="1"/>
            </p:cNvSpPr>
            <p:nvPr/>
          </p:nvSpPr>
          <p:spPr bwMode="auto">
            <a:xfrm>
              <a:off x="7300601" y="234314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spect="1" noEditPoints="1"/>
            </p:cNvSpPr>
            <p:nvPr/>
          </p:nvSpPr>
          <p:spPr bwMode="auto">
            <a:xfrm rot="10800000">
              <a:off x="7300602" y="434339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Content Placeholder 9"/>
          <p:cNvSpPr>
            <a:spLocks noGrp="1"/>
          </p:cNvSpPr>
          <p:nvPr>
            <p:ph sz="quarter" idx="18"/>
          </p:nvPr>
        </p:nvSpPr>
        <p:spPr>
          <a:xfrm>
            <a:off x="6172200" y="2514600"/>
            <a:ext cx="2685056" cy="2000250"/>
          </a:xfrm>
          <a:prstGeom prst="rect">
            <a:avLst/>
          </a:prstGeom>
          <a:gradFill>
            <a:gsLst>
              <a:gs pos="70000">
                <a:schemeClr val="tx2"/>
              </a:gs>
              <a:gs pos="30000">
                <a:schemeClr val="tx2"/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38100" cmpd="sng">
            <a:gradFill>
              <a:gsLst>
                <a:gs pos="39000">
                  <a:schemeClr val="bg1"/>
                </a:gs>
                <a:gs pos="61000">
                  <a:schemeClr val="bg1">
                    <a:alpha val="0"/>
                  </a:schemeClr>
                </a:gs>
                <a:gs pos="39000">
                  <a:schemeClr val="bg1">
                    <a:alpha val="0"/>
                  </a:schemeClr>
                </a:gs>
                <a:gs pos="61000">
                  <a:schemeClr val="bg1"/>
                </a:gs>
              </a:gsLst>
              <a:lin ang="0" scaled="0"/>
            </a:gradFill>
          </a:ln>
          <a:effectLst/>
        </p:spPr>
        <p:txBody>
          <a:bodyPr wrap="square" lIns="182880" tIns="0" rIns="137160" bIns="0"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400" kern="0" dirty="0" smtClean="0">
                <a:solidFill>
                  <a:schemeClr val="bg2"/>
                </a:solidFill>
              </a:defRPr>
            </a:lvl1pPr>
            <a:lvl2pPr marL="974725" indent="-2714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—"/>
              <a:defRPr lang="en-US" sz="1200" dirty="0" smtClean="0"/>
            </a:lvl2pPr>
          </a:lstStyle>
          <a:p>
            <a:pPr marL="0" lvl="0"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marL="342900"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727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wave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857250"/>
            <a:ext cx="2743200" cy="3657600"/>
          </a:xfrm>
          <a:prstGeom prst="rect">
            <a:avLst/>
          </a:prstGeom>
          <a:gradFill>
            <a:gsLst>
              <a:gs pos="0">
                <a:schemeClr val="accent6"/>
              </a:gs>
              <a:gs pos="47000">
                <a:schemeClr val="bg1"/>
              </a:gs>
              <a:gs pos="100000">
                <a:schemeClr val="accent1"/>
              </a:gs>
            </a:gsLst>
            <a:lin ang="2700000" scaled="0"/>
          </a:gradFill>
        </p:spPr>
        <p:txBody>
          <a:bodyPr lIns="182880" tIns="182880" rIns="13716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-17145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3"/>
          </p:nvPr>
        </p:nvSpPr>
        <p:spPr>
          <a:xfrm>
            <a:off x="3429000" y="857250"/>
            <a:ext cx="5429250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+mn-lt"/>
              </a:defRPr>
            </a:lvl2pPr>
            <a:lvl3pPr marL="3984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92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7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7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5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838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89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933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3957049" y="5023059"/>
            <a:ext cx="14106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5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97</a:t>
            </a: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FE08E287-27D6-4FBC-A8E1-5FAB25E9F4A1}"/>
              </a:ext>
            </a:extLst>
          </p:cNvPr>
          <p:cNvSpPr txBox="1"/>
          <p:nvPr userDrawn="1"/>
        </p:nvSpPr>
        <p:spPr>
          <a:xfrm>
            <a:off x="0" y="49324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56" r:id="rId2"/>
    <p:sldLayoutId id="2147483757" r:id="rId3"/>
    <p:sldLayoutId id="2147483758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663" r:id="rId13"/>
    <p:sldLayoutId id="2147483759" r:id="rId14"/>
    <p:sldLayoutId id="2147483760" r:id="rId15"/>
    <p:sldLayoutId id="2147483761" r:id="rId16"/>
    <p:sldLayoutId id="2147483715" r:id="rId17"/>
    <p:sldLayoutId id="2147483729" r:id="rId18"/>
    <p:sldLayoutId id="2147483667" r:id="rId19"/>
    <p:sldLayoutId id="2147483746" r:id="rId20"/>
    <p:sldLayoutId id="2147483739" r:id="rId21"/>
    <p:sldLayoutId id="2147483741" r:id="rId22"/>
    <p:sldLayoutId id="2147483731" r:id="rId23"/>
    <p:sldLayoutId id="2147483755" r:id="rId24"/>
    <p:sldLayoutId id="2147483732" r:id="rId25"/>
    <p:sldLayoutId id="2147483733" r:id="rId26"/>
    <p:sldLayoutId id="2147483740" r:id="rId27"/>
    <p:sldLayoutId id="2147483742" r:id="rId28"/>
    <p:sldLayoutId id="2147483743" r:id="rId29"/>
    <p:sldLayoutId id="2147483744" r:id="rId30"/>
    <p:sldLayoutId id="2147483745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2021 Extra Slide Samples </a:t>
            </a:r>
          </a:p>
        </p:txBody>
      </p:sp>
    </p:spTree>
    <p:extLst>
      <p:ext uri="{BB962C8B-B14F-4D97-AF65-F5344CB8AC3E}">
        <p14:creationId xmlns:p14="http://schemas.microsoft.com/office/powerpoint/2010/main" val="15342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1</a:t>
            </a:r>
          </a:p>
        </p:txBody>
      </p:sp>
      <p:grpSp>
        <p:nvGrpSpPr>
          <p:cNvPr id="30" name="Group 29" descr="Photo, name, &amp; title">
            <a:extLst>
              <a:ext uri="{FF2B5EF4-FFF2-40B4-BE49-F238E27FC236}">
                <a16:creationId xmlns:a16="http://schemas.microsoft.com/office/drawing/2014/main" id="{C3692A29-DF12-4FF1-AD53-8F4845F920BA}"/>
              </a:ext>
            </a:extLst>
          </p:cNvPr>
          <p:cNvGrpSpPr/>
          <p:nvPr/>
        </p:nvGrpSpPr>
        <p:grpSpPr>
          <a:xfrm>
            <a:off x="3847962" y="752462"/>
            <a:ext cx="1448074" cy="724037"/>
            <a:chOff x="3847962" y="752462"/>
            <a:chExt cx="1448074" cy="72403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37BE55E-4BD2-448D-87D0-919FBAF4C01C}"/>
                </a:ext>
              </a:extLst>
            </p:cNvPr>
            <p:cNvSpPr/>
            <p:nvPr/>
          </p:nvSpPr>
          <p:spPr>
            <a:xfrm>
              <a:off x="3847962" y="752462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8C67EF-E865-45FC-B07B-5089ED9CDD44}"/>
                </a:ext>
              </a:extLst>
            </p:cNvPr>
            <p:cNvSpPr/>
            <p:nvPr/>
          </p:nvSpPr>
          <p:spPr>
            <a:xfrm>
              <a:off x="3920366" y="824866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9175FD0-5F80-4EC1-A248-799B639D2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952" y="1476499"/>
            <a:ext cx="152047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2047" y="0"/>
                </a:moveTo>
                <a:lnTo>
                  <a:pt x="152047" y="666114"/>
                </a:lnTo>
                <a:lnTo>
                  <a:pt x="0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1" name="Group 40" descr="Photo, name, &amp; title">
            <a:extLst>
              <a:ext uri="{FF2B5EF4-FFF2-40B4-BE49-F238E27FC236}">
                <a16:creationId xmlns:a16="http://schemas.microsoft.com/office/drawing/2014/main" id="{B46D0514-F68E-46DB-B5C7-957BC5757340}"/>
              </a:ext>
            </a:extLst>
          </p:cNvPr>
          <p:cNvGrpSpPr/>
          <p:nvPr/>
        </p:nvGrpSpPr>
        <p:grpSpPr>
          <a:xfrm>
            <a:off x="2971877" y="1780595"/>
            <a:ext cx="1448074" cy="724037"/>
            <a:chOff x="2971877" y="1780595"/>
            <a:chExt cx="1448074" cy="7240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E27F2E-CCF3-48D2-AC17-519B7CFF9539}"/>
                </a:ext>
              </a:extLst>
            </p:cNvPr>
            <p:cNvSpPr/>
            <p:nvPr/>
          </p:nvSpPr>
          <p:spPr>
            <a:xfrm>
              <a:off x="2971877" y="1780595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C56494-14E6-4CCD-981A-6C755BA43719}"/>
                </a:ext>
              </a:extLst>
            </p:cNvPr>
            <p:cNvSpPr/>
            <p:nvPr/>
          </p:nvSpPr>
          <p:spPr>
            <a:xfrm>
              <a:off x="3044281" y="1852999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FEFB4-C8C9-4CAB-B91C-31EC909A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659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4340" y="0"/>
                </a:moveTo>
                <a:lnTo>
                  <a:pt x="350434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 descr="Photo, name, &amp; title">
            <a:extLst>
              <a:ext uri="{FF2B5EF4-FFF2-40B4-BE49-F238E27FC236}">
                <a16:creationId xmlns:a16="http://schemas.microsoft.com/office/drawing/2014/main" id="{B3B71B19-AA72-40EC-928D-A074F6BD42AF}"/>
              </a:ext>
            </a:extLst>
          </p:cNvPr>
          <p:cNvGrpSpPr/>
          <p:nvPr/>
        </p:nvGrpSpPr>
        <p:grpSpPr>
          <a:xfrm>
            <a:off x="343622" y="2808728"/>
            <a:ext cx="1448074" cy="724037"/>
            <a:chOff x="343622" y="2808728"/>
            <a:chExt cx="1448074" cy="72403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1BFFBD-A82F-4680-A318-3AD0242311CA}"/>
                </a:ext>
              </a:extLst>
            </p:cNvPr>
            <p:cNvSpPr/>
            <p:nvPr/>
          </p:nvSpPr>
          <p:spPr>
            <a:xfrm>
              <a:off x="34362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ADA9D4-41A7-4B36-B456-7FDB2A022413}"/>
                </a:ext>
              </a:extLst>
            </p:cNvPr>
            <p:cNvSpPr/>
            <p:nvPr/>
          </p:nvSpPr>
          <p:spPr>
            <a:xfrm>
              <a:off x="41602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FD9B82-AC30-4EF8-823A-5F76EE47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829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52170" y="0"/>
                </a:moveTo>
                <a:lnTo>
                  <a:pt x="175217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 42" descr="Photo, name, &amp; title">
            <a:extLst>
              <a:ext uri="{FF2B5EF4-FFF2-40B4-BE49-F238E27FC236}">
                <a16:creationId xmlns:a16="http://schemas.microsoft.com/office/drawing/2014/main" id="{68897DEC-357A-479A-A77F-8C1087C10153}"/>
              </a:ext>
            </a:extLst>
          </p:cNvPr>
          <p:cNvGrpSpPr/>
          <p:nvPr/>
        </p:nvGrpSpPr>
        <p:grpSpPr>
          <a:xfrm>
            <a:off x="2095792" y="2808728"/>
            <a:ext cx="1448074" cy="724037"/>
            <a:chOff x="2095792" y="2808728"/>
            <a:chExt cx="1448074" cy="72403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BE3F60-23AC-4BCD-9234-F3760063FC75}"/>
                </a:ext>
              </a:extLst>
            </p:cNvPr>
            <p:cNvSpPr/>
            <p:nvPr/>
          </p:nvSpPr>
          <p:spPr>
            <a:xfrm>
              <a:off x="209579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5714EE-562A-4288-8AED-302898C775E4}"/>
                </a:ext>
              </a:extLst>
            </p:cNvPr>
            <p:cNvSpPr/>
            <p:nvPr/>
          </p:nvSpPr>
          <p:spPr>
            <a:xfrm>
              <a:off x="216819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5AF08A-2B2A-4325-89C5-5B92417E7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060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oup 46" descr="Photo, name, &amp; title">
            <a:extLst>
              <a:ext uri="{FF2B5EF4-FFF2-40B4-BE49-F238E27FC236}">
                <a16:creationId xmlns:a16="http://schemas.microsoft.com/office/drawing/2014/main" id="{6219F5DB-CBF4-4F52-93CE-C662BA1AC1A8}"/>
              </a:ext>
            </a:extLst>
          </p:cNvPr>
          <p:cNvGrpSpPr/>
          <p:nvPr/>
        </p:nvGrpSpPr>
        <p:grpSpPr>
          <a:xfrm>
            <a:off x="2457811" y="3836861"/>
            <a:ext cx="1448074" cy="724037"/>
            <a:chOff x="2457811" y="3836861"/>
            <a:chExt cx="1448074" cy="72403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71E4E-0DF6-4879-8EBA-831CBCE607B9}"/>
                </a:ext>
              </a:extLst>
            </p:cNvPr>
            <p:cNvSpPr/>
            <p:nvPr/>
          </p:nvSpPr>
          <p:spPr>
            <a:xfrm>
              <a:off x="245781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6BF89E-61C0-428C-8F08-4C195D2B0F80}"/>
                </a:ext>
              </a:extLst>
            </p:cNvPr>
            <p:cNvSpPr/>
            <p:nvPr/>
          </p:nvSpPr>
          <p:spPr>
            <a:xfrm>
              <a:off x="253021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6975BA-3109-4BC0-8BA7-0359DC952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6280" y="1476499"/>
            <a:ext cx="914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4" name="Group 43" descr="Photo, name, &amp; title">
            <a:extLst>
              <a:ext uri="{FF2B5EF4-FFF2-40B4-BE49-F238E27FC236}">
                <a16:creationId xmlns:a16="http://schemas.microsoft.com/office/drawing/2014/main" id="{4BB44C73-982E-4C4D-A597-596A7BD8CA09}"/>
              </a:ext>
            </a:extLst>
          </p:cNvPr>
          <p:cNvGrpSpPr/>
          <p:nvPr/>
        </p:nvGrpSpPr>
        <p:grpSpPr>
          <a:xfrm>
            <a:off x="3847962" y="2808728"/>
            <a:ext cx="1448074" cy="724037"/>
            <a:chOff x="3847962" y="2808728"/>
            <a:chExt cx="1448074" cy="72403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7A04E4-70A6-4476-821F-C81B5FE04CEC}"/>
                </a:ext>
              </a:extLst>
            </p:cNvPr>
            <p:cNvSpPr/>
            <p:nvPr/>
          </p:nvSpPr>
          <p:spPr>
            <a:xfrm>
              <a:off x="384796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54A3AC-CBD3-434A-A0CA-0434E4524896}"/>
                </a:ext>
              </a:extLst>
            </p:cNvPr>
            <p:cNvSpPr/>
            <p:nvPr/>
          </p:nvSpPr>
          <p:spPr>
            <a:xfrm>
              <a:off x="392036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3B0319-9622-454F-9A0E-4B8C044F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1752170" y="1180180"/>
                </a:lnTo>
                <a:lnTo>
                  <a:pt x="175217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 descr="Photo, name, &amp; title">
            <a:extLst>
              <a:ext uri="{FF2B5EF4-FFF2-40B4-BE49-F238E27FC236}">
                <a16:creationId xmlns:a16="http://schemas.microsoft.com/office/drawing/2014/main" id="{08E3511A-4FC1-4A3C-9453-6B1576F3FD17}"/>
              </a:ext>
            </a:extLst>
          </p:cNvPr>
          <p:cNvGrpSpPr/>
          <p:nvPr/>
        </p:nvGrpSpPr>
        <p:grpSpPr>
          <a:xfrm>
            <a:off x="5600132" y="2808728"/>
            <a:ext cx="1448074" cy="724037"/>
            <a:chOff x="5600132" y="2808728"/>
            <a:chExt cx="1448074" cy="72403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A8926CB-AD29-40D8-B427-7F28B6AF82B1}"/>
                </a:ext>
              </a:extLst>
            </p:cNvPr>
            <p:cNvSpPr/>
            <p:nvPr/>
          </p:nvSpPr>
          <p:spPr>
            <a:xfrm>
              <a:off x="560013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DBFA8D4-A3FA-4D2B-8D3C-C03E28C257A4}"/>
                </a:ext>
              </a:extLst>
            </p:cNvPr>
            <p:cNvSpPr/>
            <p:nvPr/>
          </p:nvSpPr>
          <p:spPr>
            <a:xfrm>
              <a:off x="567253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2CE1CE-5568-4911-A2CD-6D890468E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494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8" name="Group 47" descr="Photo, name, &amp; title">
            <a:extLst>
              <a:ext uri="{FF2B5EF4-FFF2-40B4-BE49-F238E27FC236}">
                <a16:creationId xmlns:a16="http://schemas.microsoft.com/office/drawing/2014/main" id="{FAB97B56-A59F-46E8-A1E7-2A419E8ED783}"/>
              </a:ext>
            </a:extLst>
          </p:cNvPr>
          <p:cNvGrpSpPr/>
          <p:nvPr/>
        </p:nvGrpSpPr>
        <p:grpSpPr>
          <a:xfrm>
            <a:off x="5962151" y="3836861"/>
            <a:ext cx="1448074" cy="724037"/>
            <a:chOff x="5962151" y="3836861"/>
            <a:chExt cx="1448074" cy="7240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4E4161-0917-4298-83F3-7922B4E3B6D1}"/>
                </a:ext>
              </a:extLst>
            </p:cNvPr>
            <p:cNvSpPr/>
            <p:nvPr/>
          </p:nvSpPr>
          <p:spPr>
            <a:xfrm>
              <a:off x="596215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88F5A6-A3C7-43BD-80EB-2ABC1A139A23}"/>
                </a:ext>
              </a:extLst>
            </p:cNvPr>
            <p:cNvSpPr/>
            <p:nvPr/>
          </p:nvSpPr>
          <p:spPr>
            <a:xfrm>
              <a:off x="603455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E916490-0BD8-447A-9C3A-8D8E8B14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3504340" y="1180180"/>
                </a:lnTo>
                <a:lnTo>
                  <a:pt x="350434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6" name="Group 45" descr="Photo, name, &amp; title">
            <a:extLst>
              <a:ext uri="{FF2B5EF4-FFF2-40B4-BE49-F238E27FC236}">
                <a16:creationId xmlns:a16="http://schemas.microsoft.com/office/drawing/2014/main" id="{EC087DDC-C45A-45F1-A5C9-9EC7CC997655}"/>
              </a:ext>
            </a:extLst>
          </p:cNvPr>
          <p:cNvGrpSpPr/>
          <p:nvPr/>
        </p:nvGrpSpPr>
        <p:grpSpPr>
          <a:xfrm>
            <a:off x="7352302" y="2808728"/>
            <a:ext cx="1448074" cy="724037"/>
            <a:chOff x="7352302" y="2808728"/>
            <a:chExt cx="1448074" cy="7240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999D53-3FEC-44D2-BE20-051854C6BA36}"/>
                </a:ext>
              </a:extLst>
            </p:cNvPr>
            <p:cNvSpPr/>
            <p:nvPr/>
          </p:nvSpPr>
          <p:spPr>
            <a:xfrm>
              <a:off x="735230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8E2202-A806-4BE8-AD17-D5A1ED3BD223}"/>
                </a:ext>
              </a:extLst>
            </p:cNvPr>
            <p:cNvSpPr/>
            <p:nvPr/>
          </p:nvSpPr>
          <p:spPr>
            <a:xfrm>
              <a:off x="742470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2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Org chart examp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2</a:t>
            </a:r>
          </a:p>
        </p:txBody>
      </p:sp>
      <p:grpSp>
        <p:nvGrpSpPr>
          <p:cNvPr id="13" name="Group 12" descr="Photo, title, &amp; name">
            <a:extLst>
              <a:ext uri="{FF2B5EF4-FFF2-40B4-BE49-F238E27FC236}">
                <a16:creationId xmlns:a16="http://schemas.microsoft.com/office/drawing/2014/main" id="{00570661-4C4E-474D-A241-5748CACE8E80}"/>
              </a:ext>
            </a:extLst>
          </p:cNvPr>
          <p:cNvGrpSpPr/>
          <p:nvPr/>
        </p:nvGrpSpPr>
        <p:grpSpPr>
          <a:xfrm>
            <a:off x="3847962" y="1200150"/>
            <a:ext cx="1448074" cy="724037"/>
            <a:chOff x="3847962" y="1200150"/>
            <a:chExt cx="1448074" cy="724037"/>
          </a:xfrm>
        </p:grpSpPr>
        <p:sp>
          <p:nvSpPr>
            <p:cNvPr id="59" name="Rectangle 58"/>
            <p:cNvSpPr/>
            <p:nvPr/>
          </p:nvSpPr>
          <p:spPr>
            <a:xfrm>
              <a:off x="3847962" y="12001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/>
                <a:t>Title Blue Bold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bg2"/>
                  </a:solidFill>
                </a:rPr>
                <a:t>Name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20366" y="12725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8" name="Elbow Connector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64" idx="0"/>
          </p:cNvCxnSpPr>
          <p:nvPr/>
        </p:nvCxnSpPr>
        <p:spPr>
          <a:xfrm rot="5400000">
            <a:off x="266778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 descr="Photo, title, &amp; name">
            <a:extLst>
              <a:ext uri="{FF2B5EF4-FFF2-40B4-BE49-F238E27FC236}">
                <a16:creationId xmlns:a16="http://schemas.microsoft.com/office/drawing/2014/main" id="{F2ED3739-F255-4D2F-82E5-7F572F5856ED}"/>
              </a:ext>
            </a:extLst>
          </p:cNvPr>
          <p:cNvGrpSpPr/>
          <p:nvPr/>
        </p:nvGrpSpPr>
        <p:grpSpPr>
          <a:xfrm>
            <a:off x="343622" y="2228283"/>
            <a:ext cx="1448074" cy="724037"/>
            <a:chOff x="343622" y="2228283"/>
            <a:chExt cx="1448074" cy="724037"/>
          </a:xfrm>
        </p:grpSpPr>
        <p:sp>
          <p:nvSpPr>
            <p:cNvPr id="64" name="Rectangle 63"/>
            <p:cNvSpPr/>
            <p:nvPr/>
          </p:nvSpPr>
          <p:spPr>
            <a:xfrm>
              <a:off x="34362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A37B2C-D009-4286-8DC2-3A36D7BF20B1}"/>
                </a:ext>
              </a:extLst>
            </p:cNvPr>
            <p:cNvSpPr/>
            <p:nvPr/>
          </p:nvSpPr>
          <p:spPr>
            <a:xfrm>
              <a:off x="41602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4" idx="0"/>
          </p:cNvCxnSpPr>
          <p:nvPr/>
        </p:nvCxnSpPr>
        <p:spPr>
          <a:xfrm flipH="1" flipV="1">
            <a:off x="1929809" y="2083981"/>
            <a:ext cx="0" cy="10592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Photo, title, &amp; name">
            <a:extLst>
              <a:ext uri="{FF2B5EF4-FFF2-40B4-BE49-F238E27FC236}">
                <a16:creationId xmlns:a16="http://schemas.microsoft.com/office/drawing/2014/main" id="{A82ED19A-18FB-430C-BC1B-52B1036F89D9}"/>
              </a:ext>
            </a:extLst>
          </p:cNvPr>
          <p:cNvGrpSpPr/>
          <p:nvPr/>
        </p:nvGrpSpPr>
        <p:grpSpPr>
          <a:xfrm>
            <a:off x="1219708" y="3143250"/>
            <a:ext cx="1448074" cy="724037"/>
            <a:chOff x="1219708" y="3143250"/>
            <a:chExt cx="1448074" cy="724037"/>
          </a:xfrm>
        </p:grpSpPr>
        <p:sp>
          <p:nvSpPr>
            <p:cNvPr id="84" name="Rectangle 83"/>
            <p:cNvSpPr/>
            <p:nvPr/>
          </p:nvSpPr>
          <p:spPr>
            <a:xfrm>
              <a:off x="121970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D7A1BF-7B4B-4723-842D-E5FCFAD3BD20}"/>
                </a:ext>
              </a:extLst>
            </p:cNvPr>
            <p:cNvSpPr/>
            <p:nvPr/>
          </p:nvSpPr>
          <p:spPr>
            <a:xfrm>
              <a:off x="129211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9" name="Elbow Connector 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0" idx="0"/>
          </p:cNvCxnSpPr>
          <p:nvPr/>
        </p:nvCxnSpPr>
        <p:spPr>
          <a:xfrm rot="5400000">
            <a:off x="3543866" y="1200150"/>
            <a:ext cx="304096" cy="175217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 descr="Photo, title, &amp; name">
            <a:extLst>
              <a:ext uri="{FF2B5EF4-FFF2-40B4-BE49-F238E27FC236}">
                <a16:creationId xmlns:a16="http://schemas.microsoft.com/office/drawing/2014/main" id="{BBE2960B-82E1-4E00-A73D-375407C67D8D}"/>
              </a:ext>
            </a:extLst>
          </p:cNvPr>
          <p:cNvGrpSpPr/>
          <p:nvPr/>
        </p:nvGrpSpPr>
        <p:grpSpPr>
          <a:xfrm>
            <a:off x="2095792" y="2228283"/>
            <a:ext cx="1448074" cy="724037"/>
            <a:chOff x="2095792" y="2228283"/>
            <a:chExt cx="1448074" cy="724037"/>
          </a:xfrm>
        </p:grpSpPr>
        <p:sp>
          <p:nvSpPr>
            <p:cNvPr id="70" name="Rectangle 69"/>
            <p:cNvSpPr/>
            <p:nvPr/>
          </p:nvSpPr>
          <p:spPr>
            <a:xfrm>
              <a:off x="209579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A5DE08-B204-4FA8-ACF8-04E50066CAE6}"/>
                </a:ext>
              </a:extLst>
            </p:cNvPr>
            <p:cNvSpPr/>
            <p:nvPr/>
          </p:nvSpPr>
          <p:spPr>
            <a:xfrm>
              <a:off x="216819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6" idx="0"/>
          </p:cNvCxnSpPr>
          <p:nvPr/>
        </p:nvCxnSpPr>
        <p:spPr>
          <a:xfrm flipV="1">
            <a:off x="3695915" y="2089298"/>
            <a:ext cx="0" cy="10539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 descr="Photo, title, &amp; name">
            <a:extLst>
              <a:ext uri="{FF2B5EF4-FFF2-40B4-BE49-F238E27FC236}">
                <a16:creationId xmlns:a16="http://schemas.microsoft.com/office/drawing/2014/main" id="{5B3AE222-76F5-4BD3-BE71-A5907FE9C486}"/>
              </a:ext>
            </a:extLst>
          </p:cNvPr>
          <p:cNvGrpSpPr/>
          <p:nvPr/>
        </p:nvGrpSpPr>
        <p:grpSpPr>
          <a:xfrm>
            <a:off x="2971878" y="3143250"/>
            <a:ext cx="1448074" cy="724037"/>
            <a:chOff x="2971878" y="3143250"/>
            <a:chExt cx="1448074" cy="724037"/>
          </a:xfrm>
        </p:grpSpPr>
        <p:sp>
          <p:nvSpPr>
            <p:cNvPr id="86" name="Rectangle 85"/>
            <p:cNvSpPr/>
            <p:nvPr/>
          </p:nvSpPr>
          <p:spPr>
            <a:xfrm>
              <a:off x="297187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0F5022-C292-4913-803B-E5EF7CEC2779}"/>
                </a:ext>
              </a:extLst>
            </p:cNvPr>
            <p:cNvSpPr/>
            <p:nvPr/>
          </p:nvSpPr>
          <p:spPr>
            <a:xfrm>
              <a:off x="304428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1" name="Straight Connector 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4" idx="0"/>
            <a:endCxn id="59" idx="2"/>
          </p:cNvCxnSpPr>
          <p:nvPr/>
        </p:nvCxnSpPr>
        <p:spPr>
          <a:xfrm flipV="1">
            <a:off x="4571999" y="1924187"/>
            <a:ext cx="0" cy="304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 descr="Photo, title, &amp; name">
            <a:extLst>
              <a:ext uri="{FF2B5EF4-FFF2-40B4-BE49-F238E27FC236}">
                <a16:creationId xmlns:a16="http://schemas.microsoft.com/office/drawing/2014/main" id="{AA4BB030-1100-4CF5-BBF1-87FB2E958A04}"/>
              </a:ext>
            </a:extLst>
          </p:cNvPr>
          <p:cNvGrpSpPr/>
          <p:nvPr/>
        </p:nvGrpSpPr>
        <p:grpSpPr>
          <a:xfrm>
            <a:off x="3847962" y="2228283"/>
            <a:ext cx="1448074" cy="724037"/>
            <a:chOff x="3847962" y="2228283"/>
            <a:chExt cx="1448074" cy="724037"/>
          </a:xfrm>
        </p:grpSpPr>
        <p:sp>
          <p:nvSpPr>
            <p:cNvPr id="74" name="Rectangle 73"/>
            <p:cNvSpPr/>
            <p:nvPr/>
          </p:nvSpPr>
          <p:spPr>
            <a:xfrm>
              <a:off x="384796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6D360-9018-44F6-9B0C-D6F325BDC168}"/>
                </a:ext>
              </a:extLst>
            </p:cNvPr>
            <p:cNvSpPr/>
            <p:nvPr/>
          </p:nvSpPr>
          <p:spPr>
            <a:xfrm>
              <a:off x="392036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4" name="Straight Connector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8" idx="0"/>
          </p:cNvCxnSpPr>
          <p:nvPr/>
        </p:nvCxnSpPr>
        <p:spPr>
          <a:xfrm flipV="1">
            <a:off x="5448085" y="2073349"/>
            <a:ext cx="1101" cy="10699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 descr="Photo, title, &amp; name">
            <a:extLst>
              <a:ext uri="{FF2B5EF4-FFF2-40B4-BE49-F238E27FC236}">
                <a16:creationId xmlns:a16="http://schemas.microsoft.com/office/drawing/2014/main" id="{2C59DEAC-C588-4CAE-A07D-793BC16868CA}"/>
              </a:ext>
            </a:extLst>
          </p:cNvPr>
          <p:cNvGrpSpPr/>
          <p:nvPr/>
        </p:nvGrpSpPr>
        <p:grpSpPr>
          <a:xfrm>
            <a:off x="4724048" y="3143250"/>
            <a:ext cx="1448074" cy="724037"/>
            <a:chOff x="4724048" y="3143250"/>
            <a:chExt cx="1448074" cy="724037"/>
          </a:xfrm>
        </p:grpSpPr>
        <p:sp>
          <p:nvSpPr>
            <p:cNvPr id="88" name="Rectangle 87"/>
            <p:cNvSpPr/>
            <p:nvPr/>
          </p:nvSpPr>
          <p:spPr>
            <a:xfrm>
              <a:off x="472404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78A32F-8572-4A70-9079-F56E91788510}"/>
                </a:ext>
              </a:extLst>
            </p:cNvPr>
            <p:cNvSpPr/>
            <p:nvPr/>
          </p:nvSpPr>
          <p:spPr>
            <a:xfrm>
              <a:off x="479645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0" name="Elbow Connector 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6" idx="0"/>
          </p:cNvCxnSpPr>
          <p:nvPr/>
        </p:nvCxnSpPr>
        <p:spPr>
          <a:xfrm rot="16200000" flipH="1">
            <a:off x="5296320" y="1199866"/>
            <a:ext cx="304096" cy="175273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Photo, title, &amp; name">
            <a:extLst>
              <a:ext uri="{FF2B5EF4-FFF2-40B4-BE49-F238E27FC236}">
                <a16:creationId xmlns:a16="http://schemas.microsoft.com/office/drawing/2014/main" id="{8CB9476E-CB29-497F-905A-4A842C15E90E}"/>
              </a:ext>
            </a:extLst>
          </p:cNvPr>
          <p:cNvGrpSpPr/>
          <p:nvPr/>
        </p:nvGrpSpPr>
        <p:grpSpPr>
          <a:xfrm>
            <a:off x="5600700" y="2228283"/>
            <a:ext cx="1448074" cy="724037"/>
            <a:chOff x="5600700" y="2228283"/>
            <a:chExt cx="1448074" cy="724037"/>
          </a:xfrm>
        </p:grpSpPr>
        <p:sp>
          <p:nvSpPr>
            <p:cNvPr id="76" name="Rectangle 75"/>
            <p:cNvSpPr/>
            <p:nvPr/>
          </p:nvSpPr>
          <p:spPr>
            <a:xfrm>
              <a:off x="5600700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0C5C96-A581-41B2-99A1-7EC85383E4A7}"/>
                </a:ext>
              </a:extLst>
            </p:cNvPr>
            <p:cNvSpPr/>
            <p:nvPr/>
          </p:nvSpPr>
          <p:spPr>
            <a:xfrm>
              <a:off x="567253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0" idx="0"/>
          </p:cNvCxnSpPr>
          <p:nvPr/>
        </p:nvCxnSpPr>
        <p:spPr>
          <a:xfrm flipV="1">
            <a:off x="7200255" y="2078665"/>
            <a:ext cx="0" cy="106458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 descr="Photo, title, &amp; name">
            <a:extLst>
              <a:ext uri="{FF2B5EF4-FFF2-40B4-BE49-F238E27FC236}">
                <a16:creationId xmlns:a16="http://schemas.microsoft.com/office/drawing/2014/main" id="{508D244A-1571-47DA-A7C2-43CF1F8E48EF}"/>
              </a:ext>
            </a:extLst>
          </p:cNvPr>
          <p:cNvGrpSpPr/>
          <p:nvPr/>
        </p:nvGrpSpPr>
        <p:grpSpPr>
          <a:xfrm>
            <a:off x="6476218" y="3143250"/>
            <a:ext cx="1448074" cy="724037"/>
            <a:chOff x="6476218" y="3143250"/>
            <a:chExt cx="1448074" cy="724037"/>
          </a:xfrm>
        </p:grpSpPr>
        <p:sp>
          <p:nvSpPr>
            <p:cNvPr id="90" name="Rectangle 89"/>
            <p:cNvSpPr/>
            <p:nvPr/>
          </p:nvSpPr>
          <p:spPr>
            <a:xfrm>
              <a:off x="647621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6C26DD-B735-456B-BBA6-0CEF570D9A28}"/>
                </a:ext>
              </a:extLst>
            </p:cNvPr>
            <p:cNvSpPr/>
            <p:nvPr/>
          </p:nvSpPr>
          <p:spPr>
            <a:xfrm>
              <a:off x="654862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7" name="Elbow Connector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8" idx="0"/>
          </p:cNvCxnSpPr>
          <p:nvPr/>
        </p:nvCxnSpPr>
        <p:spPr>
          <a:xfrm rot="16200000" flipH="1">
            <a:off x="617212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 descr="Photo, title, &amp; name">
            <a:extLst>
              <a:ext uri="{FF2B5EF4-FFF2-40B4-BE49-F238E27FC236}">
                <a16:creationId xmlns:a16="http://schemas.microsoft.com/office/drawing/2014/main" id="{E1FAD041-C16C-425A-9A49-B1F4EEB4C19F}"/>
              </a:ext>
            </a:extLst>
          </p:cNvPr>
          <p:cNvGrpSpPr/>
          <p:nvPr/>
        </p:nvGrpSpPr>
        <p:grpSpPr>
          <a:xfrm>
            <a:off x="7352302" y="2228283"/>
            <a:ext cx="1448074" cy="724037"/>
            <a:chOff x="7352302" y="2228283"/>
            <a:chExt cx="1448074" cy="724037"/>
          </a:xfrm>
        </p:grpSpPr>
        <p:sp>
          <p:nvSpPr>
            <p:cNvPr id="78" name="Rectangle 77"/>
            <p:cNvSpPr/>
            <p:nvPr/>
          </p:nvSpPr>
          <p:spPr>
            <a:xfrm>
              <a:off x="735230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7AC8F5-851F-454B-B940-60892B6C8F29}"/>
                </a:ext>
              </a:extLst>
            </p:cNvPr>
            <p:cNvSpPr/>
            <p:nvPr/>
          </p:nvSpPr>
          <p:spPr>
            <a:xfrm>
              <a:off x="742470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3</a:t>
            </a:r>
          </a:p>
        </p:txBody>
      </p:sp>
      <p:grpSp>
        <p:nvGrpSpPr>
          <p:cNvPr id="5" name="Group 4" descr="Photo, name, &amp; title">
            <a:extLst>
              <a:ext uri="{FF2B5EF4-FFF2-40B4-BE49-F238E27FC236}">
                <a16:creationId xmlns:a16="http://schemas.microsoft.com/office/drawing/2014/main" id="{D916DA80-D679-4D96-ADE3-57709BA507FC}"/>
              </a:ext>
            </a:extLst>
          </p:cNvPr>
          <p:cNvGrpSpPr/>
          <p:nvPr/>
        </p:nvGrpSpPr>
        <p:grpSpPr>
          <a:xfrm>
            <a:off x="3200400" y="742950"/>
            <a:ext cx="2743200" cy="800100"/>
            <a:chOff x="3200400" y="742950"/>
            <a:chExt cx="2743200" cy="800100"/>
          </a:xfrm>
        </p:grpSpPr>
        <p:sp>
          <p:nvSpPr>
            <p:cNvPr id="146" name="Rectangle 145"/>
            <p:cNvSpPr/>
            <p:nvPr/>
          </p:nvSpPr>
          <p:spPr>
            <a:xfrm>
              <a:off x="3200400" y="742950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000500" y="742950"/>
              <a:ext cx="194310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0" rIns="9144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solidFill>
                    <a:schemeClr val="tx2"/>
                  </a:solidFill>
                </a:rPr>
                <a:t>Name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tx2"/>
                  </a:solidFill>
                </a:rPr>
                <a:t>Title</a:t>
              </a:r>
            </a:p>
          </p:txBody>
        </p:sp>
      </p:grpSp>
      <p:grpSp>
        <p:nvGrpSpPr>
          <p:cNvPr id="6" name="Group 5" descr="Photo, name, &amp; info">
            <a:extLst>
              <a:ext uri="{FF2B5EF4-FFF2-40B4-BE49-F238E27FC236}">
                <a16:creationId xmlns:a16="http://schemas.microsoft.com/office/drawing/2014/main" id="{76A544B2-F4E7-44A5-9839-A24B65599EB4}"/>
              </a:ext>
            </a:extLst>
          </p:cNvPr>
          <p:cNvGrpSpPr/>
          <p:nvPr/>
        </p:nvGrpSpPr>
        <p:grpSpPr>
          <a:xfrm>
            <a:off x="285750" y="1943101"/>
            <a:ext cx="800100" cy="2391668"/>
            <a:chOff x="285750" y="1943101"/>
            <a:chExt cx="800100" cy="2391668"/>
          </a:xfrm>
        </p:grpSpPr>
        <p:sp>
          <p:nvSpPr>
            <p:cNvPr id="85" name="Rectangle 84"/>
            <p:cNvSpPr/>
            <p:nvPr/>
          </p:nvSpPr>
          <p:spPr>
            <a:xfrm>
              <a:off x="2857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857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57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7" name="Group 6" descr="Photo, name, &amp; info">
            <a:extLst>
              <a:ext uri="{FF2B5EF4-FFF2-40B4-BE49-F238E27FC236}">
                <a16:creationId xmlns:a16="http://schemas.microsoft.com/office/drawing/2014/main" id="{ACCA4ECE-635F-44CB-A9A9-0FBF80E80908}"/>
              </a:ext>
            </a:extLst>
          </p:cNvPr>
          <p:cNvGrpSpPr/>
          <p:nvPr/>
        </p:nvGrpSpPr>
        <p:grpSpPr>
          <a:xfrm>
            <a:off x="1257300" y="1943101"/>
            <a:ext cx="800100" cy="2391668"/>
            <a:chOff x="1257300" y="1943101"/>
            <a:chExt cx="800100" cy="2391668"/>
          </a:xfrm>
        </p:grpSpPr>
        <p:sp>
          <p:nvSpPr>
            <p:cNvPr id="86" name="Rectangle 85"/>
            <p:cNvSpPr/>
            <p:nvPr/>
          </p:nvSpPr>
          <p:spPr>
            <a:xfrm>
              <a:off x="12573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2-line height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2573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2573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8" name="Group 7" descr="Photo, name, &amp; info">
            <a:extLst>
              <a:ext uri="{FF2B5EF4-FFF2-40B4-BE49-F238E27FC236}">
                <a16:creationId xmlns:a16="http://schemas.microsoft.com/office/drawing/2014/main" id="{6003B52B-E10C-4DD2-91FE-A95356DA26CE}"/>
              </a:ext>
            </a:extLst>
          </p:cNvPr>
          <p:cNvGrpSpPr/>
          <p:nvPr/>
        </p:nvGrpSpPr>
        <p:grpSpPr>
          <a:xfrm>
            <a:off x="2228850" y="1943101"/>
            <a:ext cx="800100" cy="2391668"/>
            <a:chOff x="2228850" y="1943101"/>
            <a:chExt cx="800100" cy="2391668"/>
          </a:xfrm>
        </p:grpSpPr>
        <p:sp>
          <p:nvSpPr>
            <p:cNvPr id="87" name="Rectangle 86"/>
            <p:cNvSpPr/>
            <p:nvPr/>
          </p:nvSpPr>
          <p:spPr>
            <a:xfrm>
              <a:off x="22288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2288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2288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9" name="Group 8" descr="Photo, name, &amp; info">
            <a:extLst>
              <a:ext uri="{FF2B5EF4-FFF2-40B4-BE49-F238E27FC236}">
                <a16:creationId xmlns:a16="http://schemas.microsoft.com/office/drawing/2014/main" id="{7CA8207A-5292-48D7-BD33-A22405291BFC}"/>
              </a:ext>
            </a:extLst>
          </p:cNvPr>
          <p:cNvGrpSpPr/>
          <p:nvPr/>
        </p:nvGrpSpPr>
        <p:grpSpPr>
          <a:xfrm>
            <a:off x="3200400" y="1943101"/>
            <a:ext cx="800100" cy="2391668"/>
            <a:chOff x="3200400" y="1943101"/>
            <a:chExt cx="800100" cy="2391668"/>
          </a:xfrm>
        </p:grpSpPr>
        <p:sp>
          <p:nvSpPr>
            <p:cNvPr id="88" name="Rectangle 87"/>
            <p:cNvSpPr/>
            <p:nvPr/>
          </p:nvSpPr>
          <p:spPr>
            <a:xfrm>
              <a:off x="32004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2004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2004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0" name="Group 9" descr="Photo, name, &amp; info">
            <a:extLst>
              <a:ext uri="{FF2B5EF4-FFF2-40B4-BE49-F238E27FC236}">
                <a16:creationId xmlns:a16="http://schemas.microsoft.com/office/drawing/2014/main" id="{1C6BF3F5-BCB5-4B19-9807-68AF31AAD3A9}"/>
              </a:ext>
            </a:extLst>
          </p:cNvPr>
          <p:cNvGrpSpPr/>
          <p:nvPr/>
        </p:nvGrpSpPr>
        <p:grpSpPr>
          <a:xfrm>
            <a:off x="4171950" y="1943101"/>
            <a:ext cx="800100" cy="2391668"/>
            <a:chOff x="4171950" y="1943101"/>
            <a:chExt cx="800100" cy="2391668"/>
          </a:xfrm>
        </p:grpSpPr>
        <p:sp>
          <p:nvSpPr>
            <p:cNvPr id="89" name="Rectangle 88"/>
            <p:cNvSpPr/>
            <p:nvPr/>
          </p:nvSpPr>
          <p:spPr>
            <a:xfrm>
              <a:off x="41719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719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1719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sp>
        <p:nvSpPr>
          <p:cNvPr id="159" name="Header" descr="Header"/>
          <p:cNvSpPr/>
          <p:nvPr/>
        </p:nvSpPr>
        <p:spPr>
          <a:xfrm>
            <a:off x="5143500" y="1657350"/>
            <a:ext cx="177165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" tIns="0" rIns="9144" bIns="0" numCol="1" spcCol="1270" anchor="ctr" anchorCtr="0">
            <a:noAutofit/>
          </a:bodyPr>
          <a:lstStyle/>
          <a:p>
            <a:pPr lvl="0" algn="ctr" defTabSz="444500"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SEGMENT HEADER</a:t>
            </a:r>
            <a:endParaRPr lang="en-US" sz="1000" b="1" kern="1200" dirty="0">
              <a:solidFill>
                <a:schemeClr val="tx1"/>
              </a:solidFill>
            </a:endParaRPr>
          </a:p>
        </p:txBody>
      </p:sp>
      <p:grpSp>
        <p:nvGrpSpPr>
          <p:cNvPr id="11" name="Group 10" descr="Photo, name, &amp; info">
            <a:extLst>
              <a:ext uri="{FF2B5EF4-FFF2-40B4-BE49-F238E27FC236}">
                <a16:creationId xmlns:a16="http://schemas.microsoft.com/office/drawing/2014/main" id="{C1CAA279-DEF4-4B30-AF44-7DF2EE550D3F}"/>
              </a:ext>
            </a:extLst>
          </p:cNvPr>
          <p:cNvGrpSpPr/>
          <p:nvPr/>
        </p:nvGrpSpPr>
        <p:grpSpPr>
          <a:xfrm>
            <a:off x="5143500" y="1943101"/>
            <a:ext cx="800100" cy="2391668"/>
            <a:chOff x="5143500" y="1943101"/>
            <a:chExt cx="800100" cy="2391668"/>
          </a:xfrm>
        </p:grpSpPr>
        <p:sp>
          <p:nvSpPr>
            <p:cNvPr id="90" name="Rectangle 89"/>
            <p:cNvSpPr/>
            <p:nvPr/>
          </p:nvSpPr>
          <p:spPr>
            <a:xfrm>
              <a:off x="51435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1435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435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2" name="Group 11" descr="Photo, name, &amp; info">
            <a:extLst>
              <a:ext uri="{FF2B5EF4-FFF2-40B4-BE49-F238E27FC236}">
                <a16:creationId xmlns:a16="http://schemas.microsoft.com/office/drawing/2014/main" id="{BF479244-22FF-49B8-B28B-C74FE11A1E19}"/>
              </a:ext>
            </a:extLst>
          </p:cNvPr>
          <p:cNvGrpSpPr/>
          <p:nvPr/>
        </p:nvGrpSpPr>
        <p:grpSpPr>
          <a:xfrm>
            <a:off x="6115050" y="1943101"/>
            <a:ext cx="800100" cy="2391668"/>
            <a:chOff x="6115050" y="1943101"/>
            <a:chExt cx="800100" cy="2391668"/>
          </a:xfrm>
        </p:grpSpPr>
        <p:sp>
          <p:nvSpPr>
            <p:cNvPr id="97" name="Rectangle 96"/>
            <p:cNvSpPr/>
            <p:nvPr/>
          </p:nvSpPr>
          <p:spPr>
            <a:xfrm>
              <a:off x="61150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1150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1150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3" name="Group 12" descr="Photo, name, &amp; info">
            <a:extLst>
              <a:ext uri="{FF2B5EF4-FFF2-40B4-BE49-F238E27FC236}">
                <a16:creationId xmlns:a16="http://schemas.microsoft.com/office/drawing/2014/main" id="{4A88C4BB-54F0-4CDD-9990-201AAC8432FA}"/>
              </a:ext>
            </a:extLst>
          </p:cNvPr>
          <p:cNvGrpSpPr/>
          <p:nvPr/>
        </p:nvGrpSpPr>
        <p:grpSpPr>
          <a:xfrm>
            <a:off x="7086600" y="1943101"/>
            <a:ext cx="800100" cy="2391668"/>
            <a:chOff x="7086600" y="1943101"/>
            <a:chExt cx="800100" cy="2391668"/>
          </a:xfrm>
        </p:grpSpPr>
        <p:sp>
          <p:nvSpPr>
            <p:cNvPr id="98" name="Rectangle 97"/>
            <p:cNvSpPr/>
            <p:nvPr/>
          </p:nvSpPr>
          <p:spPr>
            <a:xfrm>
              <a:off x="70866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0866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0866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4" name="Group 13" descr="Photo, name, &amp; info">
            <a:extLst>
              <a:ext uri="{FF2B5EF4-FFF2-40B4-BE49-F238E27FC236}">
                <a16:creationId xmlns:a16="http://schemas.microsoft.com/office/drawing/2014/main" id="{3CA2A2BF-597E-4331-8467-C86491D7629F}"/>
              </a:ext>
            </a:extLst>
          </p:cNvPr>
          <p:cNvGrpSpPr/>
          <p:nvPr/>
        </p:nvGrpSpPr>
        <p:grpSpPr>
          <a:xfrm>
            <a:off x="8058150" y="1943101"/>
            <a:ext cx="800100" cy="2391668"/>
            <a:chOff x="8058150" y="1943101"/>
            <a:chExt cx="800100" cy="2391668"/>
          </a:xfrm>
        </p:grpSpPr>
        <p:sp>
          <p:nvSpPr>
            <p:cNvPr id="99" name="Rectangle 98"/>
            <p:cNvSpPr/>
            <p:nvPr/>
          </p:nvSpPr>
          <p:spPr>
            <a:xfrm>
              <a:off x="80581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0581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0581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5" name="Group 14" descr="Highlight box">
            <a:extLst>
              <a:ext uri="{FF2B5EF4-FFF2-40B4-BE49-F238E27FC236}">
                <a16:creationId xmlns:a16="http://schemas.microsoft.com/office/drawing/2014/main" id="{04D1C271-2B3B-4FC8-867C-B8BF226A60B9}"/>
              </a:ext>
            </a:extLst>
          </p:cNvPr>
          <p:cNvGrpSpPr/>
          <p:nvPr/>
        </p:nvGrpSpPr>
        <p:grpSpPr>
          <a:xfrm>
            <a:off x="228600" y="1714501"/>
            <a:ext cx="914400" cy="2686049"/>
            <a:chOff x="228600" y="1714501"/>
            <a:chExt cx="914400" cy="2686049"/>
          </a:xfrm>
        </p:grpSpPr>
        <p:sp>
          <p:nvSpPr>
            <p:cNvPr id="162" name="TextBox 161"/>
            <p:cNvSpPr txBox="1"/>
            <p:nvPr/>
          </p:nvSpPr>
          <p:spPr>
            <a:xfrm>
              <a:off x="301884" y="1714501"/>
              <a:ext cx="7678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/>
              <a:r>
                <a:rPr lang="en-US" sz="1100" dirty="0">
                  <a:solidFill>
                    <a:srgbClr val="CE1126"/>
                  </a:solidFill>
                </a:rPr>
                <a:t>HIGHLIGHT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28600" y="1883777"/>
              <a:ext cx="914400" cy="2516773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4</a:t>
            </a:r>
          </a:p>
        </p:txBody>
      </p:sp>
      <p:grpSp>
        <p:nvGrpSpPr>
          <p:cNvPr id="4" name="Group 3" descr="Photo and name">
            <a:extLst>
              <a:ext uri="{FF2B5EF4-FFF2-40B4-BE49-F238E27FC236}">
                <a16:creationId xmlns:a16="http://schemas.microsoft.com/office/drawing/2014/main" id="{64D955AF-8155-44EA-B4AA-E95D4EA53F6E}"/>
              </a:ext>
            </a:extLst>
          </p:cNvPr>
          <p:cNvGrpSpPr/>
          <p:nvPr/>
        </p:nvGrpSpPr>
        <p:grpSpPr>
          <a:xfrm>
            <a:off x="285750" y="742950"/>
            <a:ext cx="1485900" cy="1279327"/>
            <a:chOff x="285750" y="742950"/>
            <a:chExt cx="1485900" cy="1279327"/>
          </a:xfrm>
        </p:grpSpPr>
        <p:sp>
          <p:nvSpPr>
            <p:cNvPr id="40" name="Rectangle 39"/>
            <p:cNvSpPr/>
            <p:nvPr/>
          </p:nvSpPr>
          <p:spPr>
            <a:xfrm>
              <a:off x="5429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57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 descr="Photo and name">
            <a:extLst>
              <a:ext uri="{FF2B5EF4-FFF2-40B4-BE49-F238E27FC236}">
                <a16:creationId xmlns:a16="http://schemas.microsoft.com/office/drawing/2014/main" id="{49095218-ADA3-4F27-8DBC-956DE2AB9928}"/>
              </a:ext>
            </a:extLst>
          </p:cNvPr>
          <p:cNvGrpSpPr/>
          <p:nvPr/>
        </p:nvGrpSpPr>
        <p:grpSpPr>
          <a:xfrm>
            <a:off x="2057401" y="742950"/>
            <a:ext cx="1485900" cy="1279327"/>
            <a:chOff x="2057401" y="742950"/>
            <a:chExt cx="1485900" cy="12793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D1B107-78AA-4366-BA2A-2FB6F2F4A498}"/>
                </a:ext>
              </a:extLst>
            </p:cNvPr>
            <p:cNvSpPr/>
            <p:nvPr/>
          </p:nvSpPr>
          <p:spPr>
            <a:xfrm>
              <a:off x="23145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574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 descr="Photo and name">
            <a:extLst>
              <a:ext uri="{FF2B5EF4-FFF2-40B4-BE49-F238E27FC236}">
                <a16:creationId xmlns:a16="http://schemas.microsoft.com/office/drawing/2014/main" id="{A49E4BDE-311E-4C71-9BA5-BB3B75EA03A1}"/>
              </a:ext>
            </a:extLst>
          </p:cNvPr>
          <p:cNvGrpSpPr/>
          <p:nvPr/>
        </p:nvGrpSpPr>
        <p:grpSpPr>
          <a:xfrm>
            <a:off x="3829050" y="742950"/>
            <a:ext cx="1485900" cy="1279327"/>
            <a:chOff x="3829050" y="742950"/>
            <a:chExt cx="1485900" cy="127932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B56BAC6-C6AD-4B0E-8E56-AC669F7F6533}"/>
                </a:ext>
              </a:extLst>
            </p:cNvPr>
            <p:cNvSpPr/>
            <p:nvPr/>
          </p:nvSpPr>
          <p:spPr>
            <a:xfrm>
              <a:off x="4086225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290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 descr="Photo and name">
            <a:extLst>
              <a:ext uri="{FF2B5EF4-FFF2-40B4-BE49-F238E27FC236}">
                <a16:creationId xmlns:a16="http://schemas.microsoft.com/office/drawing/2014/main" id="{BA1FA728-D04E-4F12-A2EA-87117F4525C4}"/>
              </a:ext>
            </a:extLst>
          </p:cNvPr>
          <p:cNvGrpSpPr/>
          <p:nvPr/>
        </p:nvGrpSpPr>
        <p:grpSpPr>
          <a:xfrm>
            <a:off x="5600701" y="742950"/>
            <a:ext cx="1485900" cy="1279327"/>
            <a:chOff x="5600701" y="742950"/>
            <a:chExt cx="1485900" cy="127932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FAEDEC-9ED4-4E15-840D-CB8B1981B3F1}"/>
                </a:ext>
              </a:extLst>
            </p:cNvPr>
            <p:cNvSpPr/>
            <p:nvPr/>
          </p:nvSpPr>
          <p:spPr>
            <a:xfrm>
              <a:off x="58578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07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 descr="Photo and name">
            <a:extLst>
              <a:ext uri="{FF2B5EF4-FFF2-40B4-BE49-F238E27FC236}">
                <a16:creationId xmlns:a16="http://schemas.microsoft.com/office/drawing/2014/main" id="{8912023B-0837-4D54-8788-C8C913240CDA}"/>
              </a:ext>
            </a:extLst>
          </p:cNvPr>
          <p:cNvGrpSpPr/>
          <p:nvPr/>
        </p:nvGrpSpPr>
        <p:grpSpPr>
          <a:xfrm>
            <a:off x="7372351" y="742950"/>
            <a:ext cx="1485900" cy="1279327"/>
            <a:chOff x="7372351" y="742950"/>
            <a:chExt cx="1485900" cy="127932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118515-B2A5-40B2-B338-F5FF368D12E0}"/>
                </a:ext>
              </a:extLst>
            </p:cNvPr>
            <p:cNvSpPr/>
            <p:nvPr/>
          </p:nvSpPr>
          <p:spPr>
            <a:xfrm>
              <a:off x="76295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7235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 descr="Photo and name">
            <a:extLst>
              <a:ext uri="{FF2B5EF4-FFF2-40B4-BE49-F238E27FC236}">
                <a16:creationId xmlns:a16="http://schemas.microsoft.com/office/drawing/2014/main" id="{172DDBD4-114B-497C-8EE6-71A9B876B888}"/>
              </a:ext>
            </a:extLst>
          </p:cNvPr>
          <p:cNvGrpSpPr/>
          <p:nvPr/>
        </p:nvGrpSpPr>
        <p:grpSpPr>
          <a:xfrm>
            <a:off x="285750" y="2171700"/>
            <a:ext cx="1485900" cy="1279327"/>
            <a:chOff x="285750" y="2171700"/>
            <a:chExt cx="1485900" cy="127932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84C318-7D23-42A9-8C04-90DB047FF8FE}"/>
                </a:ext>
              </a:extLst>
            </p:cNvPr>
            <p:cNvSpPr/>
            <p:nvPr/>
          </p:nvSpPr>
          <p:spPr>
            <a:xfrm>
              <a:off x="5429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57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 descr="Photo and name">
            <a:extLst>
              <a:ext uri="{FF2B5EF4-FFF2-40B4-BE49-F238E27FC236}">
                <a16:creationId xmlns:a16="http://schemas.microsoft.com/office/drawing/2014/main" id="{C5C7AF71-2433-4CD8-979B-65A225E7CCA3}"/>
              </a:ext>
            </a:extLst>
          </p:cNvPr>
          <p:cNvGrpSpPr/>
          <p:nvPr/>
        </p:nvGrpSpPr>
        <p:grpSpPr>
          <a:xfrm>
            <a:off x="2057401" y="2171700"/>
            <a:ext cx="1485900" cy="1279327"/>
            <a:chOff x="2057401" y="2171700"/>
            <a:chExt cx="1485900" cy="127932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EF9878-05E8-4145-84BE-044380FBE92E}"/>
                </a:ext>
              </a:extLst>
            </p:cNvPr>
            <p:cNvSpPr/>
            <p:nvPr/>
          </p:nvSpPr>
          <p:spPr>
            <a:xfrm>
              <a:off x="23145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74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 descr="Photo and name">
            <a:extLst>
              <a:ext uri="{FF2B5EF4-FFF2-40B4-BE49-F238E27FC236}">
                <a16:creationId xmlns:a16="http://schemas.microsoft.com/office/drawing/2014/main" id="{7275254A-D6C6-456E-8026-17469B8E7C02}"/>
              </a:ext>
            </a:extLst>
          </p:cNvPr>
          <p:cNvGrpSpPr/>
          <p:nvPr/>
        </p:nvGrpSpPr>
        <p:grpSpPr>
          <a:xfrm>
            <a:off x="3829050" y="2171700"/>
            <a:ext cx="1485900" cy="1279327"/>
            <a:chOff x="3829050" y="2171700"/>
            <a:chExt cx="1485900" cy="127932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3FA2D8-8F6A-4135-B047-FC85AA6F6316}"/>
                </a:ext>
              </a:extLst>
            </p:cNvPr>
            <p:cNvSpPr/>
            <p:nvPr/>
          </p:nvSpPr>
          <p:spPr>
            <a:xfrm>
              <a:off x="4086225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290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 descr="Photo and name">
            <a:extLst>
              <a:ext uri="{FF2B5EF4-FFF2-40B4-BE49-F238E27FC236}">
                <a16:creationId xmlns:a16="http://schemas.microsoft.com/office/drawing/2014/main" id="{859452EC-EDC8-41DD-8211-920E94BE437E}"/>
              </a:ext>
            </a:extLst>
          </p:cNvPr>
          <p:cNvGrpSpPr/>
          <p:nvPr/>
        </p:nvGrpSpPr>
        <p:grpSpPr>
          <a:xfrm>
            <a:off x="5600701" y="2171700"/>
            <a:ext cx="1485900" cy="1279327"/>
            <a:chOff x="5600701" y="2171700"/>
            <a:chExt cx="1485900" cy="127932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BC193EC-6118-470F-8AD5-2662F9DC9CBA}"/>
                </a:ext>
              </a:extLst>
            </p:cNvPr>
            <p:cNvSpPr/>
            <p:nvPr/>
          </p:nvSpPr>
          <p:spPr>
            <a:xfrm>
              <a:off x="58578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007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 descr="Photo and name">
            <a:extLst>
              <a:ext uri="{FF2B5EF4-FFF2-40B4-BE49-F238E27FC236}">
                <a16:creationId xmlns:a16="http://schemas.microsoft.com/office/drawing/2014/main" id="{C7A775D2-FCF6-4010-8116-2521A8F5AB79}"/>
              </a:ext>
            </a:extLst>
          </p:cNvPr>
          <p:cNvGrpSpPr/>
          <p:nvPr/>
        </p:nvGrpSpPr>
        <p:grpSpPr>
          <a:xfrm>
            <a:off x="7372351" y="2171700"/>
            <a:ext cx="1485900" cy="1279327"/>
            <a:chOff x="7372351" y="2171700"/>
            <a:chExt cx="1485900" cy="127932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C6E02CA-8A86-4C43-9A3D-C25EB8376BB2}"/>
                </a:ext>
              </a:extLst>
            </p:cNvPr>
            <p:cNvSpPr/>
            <p:nvPr/>
          </p:nvSpPr>
          <p:spPr>
            <a:xfrm>
              <a:off x="76295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7235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 descr="Photo and name">
            <a:extLst>
              <a:ext uri="{FF2B5EF4-FFF2-40B4-BE49-F238E27FC236}">
                <a16:creationId xmlns:a16="http://schemas.microsoft.com/office/drawing/2014/main" id="{34EF07C0-A2EB-4D2B-A8E5-7DE28FE15F3F}"/>
              </a:ext>
            </a:extLst>
          </p:cNvPr>
          <p:cNvGrpSpPr/>
          <p:nvPr/>
        </p:nvGrpSpPr>
        <p:grpSpPr>
          <a:xfrm>
            <a:off x="2057401" y="3543300"/>
            <a:ext cx="1485900" cy="1279327"/>
            <a:chOff x="2057401" y="3543300"/>
            <a:chExt cx="1485900" cy="127932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9A37435-DED2-4EB8-A6CB-3A1D09AC621F}"/>
                </a:ext>
              </a:extLst>
            </p:cNvPr>
            <p:cNvSpPr/>
            <p:nvPr/>
          </p:nvSpPr>
          <p:spPr>
            <a:xfrm>
              <a:off x="23145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574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 descr="Photo and name">
            <a:extLst>
              <a:ext uri="{FF2B5EF4-FFF2-40B4-BE49-F238E27FC236}">
                <a16:creationId xmlns:a16="http://schemas.microsoft.com/office/drawing/2014/main" id="{8B9C955F-2D2E-4618-8EB1-C231A1A669D8}"/>
              </a:ext>
            </a:extLst>
          </p:cNvPr>
          <p:cNvGrpSpPr/>
          <p:nvPr/>
        </p:nvGrpSpPr>
        <p:grpSpPr>
          <a:xfrm>
            <a:off x="3829050" y="3543300"/>
            <a:ext cx="1485900" cy="1279327"/>
            <a:chOff x="3829050" y="3543300"/>
            <a:chExt cx="1485900" cy="127932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9BEC5EA-A0AD-4316-874C-DC5C50323DFB}"/>
                </a:ext>
              </a:extLst>
            </p:cNvPr>
            <p:cNvSpPr/>
            <p:nvPr/>
          </p:nvSpPr>
          <p:spPr>
            <a:xfrm>
              <a:off x="4086225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829050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" descr="Photo and name">
            <a:extLst>
              <a:ext uri="{FF2B5EF4-FFF2-40B4-BE49-F238E27FC236}">
                <a16:creationId xmlns:a16="http://schemas.microsoft.com/office/drawing/2014/main" id="{A00F803B-0C83-4084-A111-458FCDA3AB12}"/>
              </a:ext>
            </a:extLst>
          </p:cNvPr>
          <p:cNvGrpSpPr/>
          <p:nvPr/>
        </p:nvGrpSpPr>
        <p:grpSpPr>
          <a:xfrm>
            <a:off x="5600701" y="3543300"/>
            <a:ext cx="1485900" cy="1279327"/>
            <a:chOff x="5600701" y="3543300"/>
            <a:chExt cx="1485900" cy="127932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27F497-7DED-47EB-BD45-74947BE67EA0}"/>
                </a:ext>
              </a:extLst>
            </p:cNvPr>
            <p:cNvSpPr/>
            <p:nvPr/>
          </p:nvSpPr>
          <p:spPr>
            <a:xfrm>
              <a:off x="58578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6007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5</a:t>
            </a:r>
          </a:p>
        </p:txBody>
      </p:sp>
      <p:grpSp>
        <p:nvGrpSpPr>
          <p:cNvPr id="2" name="Group 1" descr="Org chart example 5">
            <a:extLst>
              <a:ext uri="{FF2B5EF4-FFF2-40B4-BE49-F238E27FC236}">
                <a16:creationId xmlns:a16="http://schemas.microsoft.com/office/drawing/2014/main" id="{66F7111E-7E4D-43E6-93F2-7089F33A76F3}"/>
              </a:ext>
            </a:extLst>
          </p:cNvPr>
          <p:cNvGrpSpPr/>
          <p:nvPr/>
        </p:nvGrpSpPr>
        <p:grpSpPr>
          <a:xfrm>
            <a:off x="285749" y="1051560"/>
            <a:ext cx="8583827" cy="3417183"/>
            <a:chOff x="285749" y="1051560"/>
            <a:chExt cx="8583827" cy="341718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49" idx="0"/>
            </p:cNvCxnSpPr>
            <p:nvPr/>
          </p:nvCxnSpPr>
          <p:spPr>
            <a:xfrm rot="5400000">
              <a:off x="2606487" y="872934"/>
              <a:ext cx="261998" cy="366903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84D416E-F352-45E8-835F-9401BEEBD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749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48" idx="0"/>
            </p:cNvCxnSpPr>
            <p:nvPr/>
          </p:nvCxnSpPr>
          <p:spPr>
            <a:xfrm rot="5400000">
              <a:off x="3332293" y="1598740"/>
              <a:ext cx="261998" cy="22174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9416C12-6123-4186-9670-C6C8591DA7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36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73736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47" idx="0"/>
            </p:cNvCxnSpPr>
            <p:nvPr/>
          </p:nvCxnSpPr>
          <p:spPr>
            <a:xfrm rot="5400000">
              <a:off x="4063813" y="2330260"/>
              <a:ext cx="261998" cy="7543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0B7EA8-3B72-46F8-ADB9-3CAC5EFB0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04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32004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46" idx="0"/>
            </p:cNvCxnSpPr>
            <p:nvPr/>
          </p:nvCxnSpPr>
          <p:spPr>
            <a:xfrm rot="16200000" flipH="1">
              <a:off x="4806762" y="2341692"/>
              <a:ext cx="261998" cy="7315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B9B85F-D9F5-4B67-AEE3-B18EE2D70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46863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50" idx="0"/>
            </p:cNvCxnSpPr>
            <p:nvPr/>
          </p:nvCxnSpPr>
          <p:spPr>
            <a:xfrm rot="16200000" flipH="1">
              <a:off x="5549712" y="1598742"/>
              <a:ext cx="261998" cy="22174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73183B-67CE-40A6-81CF-55EC9C9B3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2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1722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51" idx="0"/>
            </p:cNvCxnSpPr>
            <p:nvPr/>
          </p:nvCxnSpPr>
          <p:spPr>
            <a:xfrm rot="16200000" flipH="1">
              <a:off x="6281180" y="867274"/>
              <a:ext cx="261998" cy="36803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9C3C206-2CD6-41EA-953B-7AAB33289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5136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5136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6</a:t>
            </a:r>
          </a:p>
        </p:txBody>
      </p:sp>
      <p:grpSp>
        <p:nvGrpSpPr>
          <p:cNvPr id="2" name="Group 1" descr="Org chart example 6">
            <a:extLst>
              <a:ext uri="{FF2B5EF4-FFF2-40B4-BE49-F238E27FC236}">
                <a16:creationId xmlns:a16="http://schemas.microsoft.com/office/drawing/2014/main" id="{B8D19B84-84E7-4D63-9BFF-DCB059A75597}"/>
              </a:ext>
            </a:extLst>
          </p:cNvPr>
          <p:cNvGrpSpPr/>
          <p:nvPr/>
        </p:nvGrpSpPr>
        <p:grpSpPr>
          <a:xfrm>
            <a:off x="285749" y="1051560"/>
            <a:ext cx="8572501" cy="2157591"/>
            <a:chOff x="285749" y="1051560"/>
            <a:chExt cx="8572501" cy="21575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rot="5400000">
              <a:off x="2589536" y="872741"/>
              <a:ext cx="278756" cy="36861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2855208"/>
              <a:ext cx="1200151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 rot="5400000">
              <a:off x="3207795" y="1491000"/>
              <a:ext cx="278756" cy="24496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501486" y="2855208"/>
              <a:ext cx="1241714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 rot="5400000">
              <a:off x="3818262" y="2101467"/>
              <a:ext cx="278756" cy="122872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2738006" y="2855208"/>
              <a:ext cx="12105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B2E25AE-C371-48AC-8BB3-79B2FAC94E12}"/>
                </a:ext>
              </a:extLst>
            </p:cNvPr>
            <p:cNvCxnSpPr>
              <a:cxnSpLocks/>
              <a:stCxn id="4" idx="2"/>
              <a:endCxn id="15" idx="0"/>
            </p:cNvCxnSpPr>
            <p:nvPr/>
          </p:nvCxnSpPr>
          <p:spPr>
            <a:xfrm rot="5400000">
              <a:off x="4427428" y="2710633"/>
              <a:ext cx="278756" cy="103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C1401-9B76-4FA0-9E2D-F7CB99F64C5A}"/>
                </a:ext>
              </a:extLst>
            </p:cNvPr>
            <p:cNvSpPr txBox="1"/>
            <p:nvPr/>
          </p:nvSpPr>
          <p:spPr>
            <a:xfrm>
              <a:off x="3958936" y="2855208"/>
              <a:ext cx="1205346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16" idx="0"/>
            </p:cNvCxnSpPr>
            <p:nvPr/>
          </p:nvCxnSpPr>
          <p:spPr>
            <a:xfrm rot="16200000" flipH="1">
              <a:off x="5044389" y="2104066"/>
              <a:ext cx="278756" cy="12235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5195456" y="2855208"/>
              <a:ext cx="120015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 rot="16200000" flipH="1">
              <a:off x="5658751" y="1489704"/>
              <a:ext cx="278756" cy="24522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416386" y="2855208"/>
              <a:ext cx="1215738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 rot="16200000" flipH="1">
              <a:off x="6270515" y="877939"/>
              <a:ext cx="278756" cy="367578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7318" y="2855208"/>
              <a:ext cx="1220932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4042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18911"/>
              </p:ext>
            </p:extLst>
          </p:nvPr>
        </p:nvGraphicFramePr>
        <p:xfrm>
          <a:off x="295275" y="1748790"/>
          <a:ext cx="1481138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" name="Elbow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76413" y="1628775"/>
            <a:ext cx="457199" cy="9886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8273"/>
              </p:ext>
            </p:extLst>
          </p:nvPr>
        </p:nvGraphicFramePr>
        <p:xfrm>
          <a:off x="2233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14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72441"/>
              </p:ext>
            </p:extLst>
          </p:nvPr>
        </p:nvGraphicFramePr>
        <p:xfrm>
          <a:off x="3948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292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83985"/>
              </p:ext>
            </p:extLst>
          </p:nvPr>
        </p:nvGraphicFramePr>
        <p:xfrm>
          <a:off x="5662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143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62657"/>
              </p:ext>
            </p:extLst>
          </p:nvPr>
        </p:nvGraphicFramePr>
        <p:xfrm>
          <a:off x="7377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" name="Elbow Connector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776413" y="2617470"/>
            <a:ext cx="457199" cy="1000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0629"/>
              </p:ext>
            </p:extLst>
          </p:nvPr>
        </p:nvGraphicFramePr>
        <p:xfrm>
          <a:off x="2233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714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2263"/>
              </p:ext>
            </p:extLst>
          </p:nvPr>
        </p:nvGraphicFramePr>
        <p:xfrm>
          <a:off x="3948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4292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31454"/>
              </p:ext>
            </p:extLst>
          </p:nvPr>
        </p:nvGraphicFramePr>
        <p:xfrm>
          <a:off x="5662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143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77161"/>
              </p:ext>
            </p:extLst>
          </p:nvPr>
        </p:nvGraphicFramePr>
        <p:xfrm>
          <a:off x="7377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4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750" y="8001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ANNUAL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1.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16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37" name="Straight Arrow Connector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51" idx="1"/>
          </p:cNvCxnSpPr>
          <p:nvPr/>
        </p:nvCxnSpPr>
        <p:spPr>
          <a:xfrm>
            <a:off x="24574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289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2.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9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46" name="Straight Arrow Connector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3"/>
            <a:endCxn id="47" idx="1"/>
          </p:cNvCxnSpPr>
          <p:nvPr/>
        </p:nvCxnSpPr>
        <p:spPr>
          <a:xfrm>
            <a:off x="37147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862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3.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62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75" name="Straight Arrow Connector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7" idx="3"/>
            <a:endCxn id="65" idx="1"/>
          </p:cNvCxnSpPr>
          <p:nvPr/>
        </p:nvCxnSpPr>
        <p:spPr>
          <a:xfrm>
            <a:off x="49720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1435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4.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435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1" name="Straight Arrow Connector 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62293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4008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5.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008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3"/>
            <a:endCxn id="66" idx="1"/>
          </p:cNvCxnSpPr>
          <p:nvPr/>
        </p:nvCxnSpPr>
        <p:spPr>
          <a:xfrm>
            <a:off x="74866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581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6.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581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90512" y="26289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ITERATIVE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763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Monthly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336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8909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Bi-weekly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482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05562" y="2743200"/>
            <a:ext cx="2338388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Iterative Campaign Refreshes (6 month cycle) &amp; launch planning</a:t>
            </a:r>
          </a:p>
        </p:txBody>
      </p:sp>
      <p:cxnSp>
        <p:nvCxnSpPr>
          <p:cNvPr id="108" name="Elbow Connector 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1" idx="2"/>
            <a:endCxn id="101" idx="2"/>
          </p:cNvCxnSpPr>
          <p:nvPr/>
        </p:nvCxnSpPr>
        <p:spPr>
          <a:xfrm rot="16200000" flipH="1">
            <a:off x="4747021" y="1001315"/>
            <a:ext cx="12700" cy="56554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3" idx="2"/>
            <a:endCxn id="101" idx="2"/>
          </p:cNvCxnSpPr>
          <p:nvPr/>
        </p:nvCxnSpPr>
        <p:spPr>
          <a:xfrm rot="16200000" flipH="1">
            <a:off x="5375671" y="1629965"/>
            <a:ext cx="12700" cy="43981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2" idx="2"/>
            <a:endCxn id="101" idx="2"/>
          </p:cNvCxnSpPr>
          <p:nvPr/>
        </p:nvCxnSpPr>
        <p:spPr>
          <a:xfrm rot="16200000" flipH="1">
            <a:off x="6004321" y="2258615"/>
            <a:ext cx="12700" cy="31408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9" idx="2"/>
            <a:endCxn id="101" idx="2"/>
          </p:cNvCxnSpPr>
          <p:nvPr/>
        </p:nvCxnSpPr>
        <p:spPr>
          <a:xfrm rot="16200000" flipH="1">
            <a:off x="6632971" y="2887265"/>
            <a:ext cx="12700" cy="18835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3</a:t>
            </a:r>
          </a:p>
        </p:txBody>
      </p:sp>
      <p:grpSp>
        <p:nvGrpSpPr>
          <p:cNvPr id="3" name="Group 2" descr="Process column 1">
            <a:extLst>
              <a:ext uri="{FF2B5EF4-FFF2-40B4-BE49-F238E27FC236}">
                <a16:creationId xmlns:a16="http://schemas.microsoft.com/office/drawing/2014/main" id="{CABC48D3-4B9F-4CE1-A8E0-C4AD1D9CA48B}"/>
              </a:ext>
            </a:extLst>
          </p:cNvPr>
          <p:cNvGrpSpPr/>
          <p:nvPr/>
        </p:nvGrpSpPr>
        <p:grpSpPr>
          <a:xfrm>
            <a:off x="285750" y="1028700"/>
            <a:ext cx="857250" cy="3771900"/>
            <a:chOff x="285750" y="1028700"/>
            <a:chExt cx="857250" cy="3771900"/>
          </a:xfrm>
        </p:grpSpPr>
        <p:sp>
          <p:nvSpPr>
            <p:cNvPr id="122" name="Rectangle 121"/>
            <p:cNvSpPr/>
            <p:nvPr/>
          </p:nvSpPr>
          <p:spPr>
            <a:xfrm>
              <a:off x="285750" y="10287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750" y="20002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85750" y="29718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85750" y="39433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B54145-9FD1-4FCA-B800-BDDB98D13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3000" y="1457325"/>
            <a:ext cx="971550" cy="2914650"/>
            <a:chOff x="1143000" y="1457325"/>
            <a:chExt cx="971550" cy="2914650"/>
          </a:xfrm>
        </p:grpSpPr>
        <p:cxnSp>
          <p:nvCxnSpPr>
            <p:cNvPr id="104" name="Straight Arrow Connector 103"/>
            <p:cNvCxnSpPr>
              <a:stCxn id="122" idx="3"/>
              <a:endCxn id="128" idx="1"/>
            </p:cNvCxnSpPr>
            <p:nvPr/>
          </p:nvCxnSpPr>
          <p:spPr>
            <a:xfrm>
              <a:off x="1143000" y="145732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3" idx="3"/>
            </p:cNvCxnSpPr>
            <p:nvPr/>
          </p:nvCxnSpPr>
          <p:spPr>
            <a:xfrm flipV="1">
              <a:off x="1143000" y="240030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5" idx="3"/>
            </p:cNvCxnSpPr>
            <p:nvPr/>
          </p:nvCxnSpPr>
          <p:spPr>
            <a:xfrm>
              <a:off x="1143000" y="340042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6" idx="3"/>
              <a:endCxn id="129" idx="1"/>
            </p:cNvCxnSpPr>
            <p:nvPr/>
          </p:nvCxnSpPr>
          <p:spPr>
            <a:xfrm>
              <a:off x="1143000" y="437197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Process column 2">
            <a:extLst>
              <a:ext uri="{FF2B5EF4-FFF2-40B4-BE49-F238E27FC236}">
                <a16:creationId xmlns:a16="http://schemas.microsoft.com/office/drawing/2014/main" id="{6D3DE06A-6646-4D72-9229-9CDB55155BE7}"/>
              </a:ext>
            </a:extLst>
          </p:cNvPr>
          <p:cNvGrpSpPr/>
          <p:nvPr/>
        </p:nvGrpSpPr>
        <p:grpSpPr>
          <a:xfrm>
            <a:off x="2114550" y="1028700"/>
            <a:ext cx="857250" cy="3771900"/>
            <a:chOff x="2114550" y="1028700"/>
            <a:chExt cx="857250" cy="3771900"/>
          </a:xfrm>
        </p:grpSpPr>
        <p:sp>
          <p:nvSpPr>
            <p:cNvPr id="128" name="Rectangle 127"/>
            <p:cNvSpPr/>
            <p:nvPr/>
          </p:nvSpPr>
          <p:spPr>
            <a:xfrm>
              <a:off x="2114550" y="102870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114550" y="2000250"/>
              <a:ext cx="857250" cy="17716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114550" y="394335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5A251-9701-4149-8FE4-DED132F77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71800" y="1428750"/>
            <a:ext cx="969264" cy="1000125"/>
            <a:chOff x="2971800" y="1428750"/>
            <a:chExt cx="969264" cy="1000125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2971800" y="142875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971800" y="242887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 descr="Process column 3"/>
          <p:cNvSpPr/>
          <p:nvPr/>
        </p:nvSpPr>
        <p:spPr>
          <a:xfrm>
            <a:off x="3943350" y="1028700"/>
            <a:ext cx="857250" cy="177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4965FD-5212-4409-BB11-096849F5D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0600" y="1066800"/>
            <a:ext cx="971550" cy="1771650"/>
            <a:chOff x="4800600" y="1066800"/>
            <a:chExt cx="971550" cy="1771650"/>
          </a:xfrm>
        </p:grpSpPr>
        <p:cxnSp>
          <p:nvCxnSpPr>
            <p:cNvPr id="154" name="Elbow Connector 153"/>
            <p:cNvCxnSpPr>
              <a:stCxn id="142" idx="3"/>
              <a:endCxn id="145" idx="1"/>
            </p:cNvCxnSpPr>
            <p:nvPr/>
          </p:nvCxnSpPr>
          <p:spPr>
            <a:xfrm flipV="1">
              <a:off x="4800600" y="1066800"/>
              <a:ext cx="971550" cy="84772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148"/>
            <p:cNvCxnSpPr>
              <a:endCxn id="148" idx="1"/>
            </p:cNvCxnSpPr>
            <p:nvPr/>
          </p:nvCxnSpPr>
          <p:spPr>
            <a:xfrm>
              <a:off x="4800600" y="1914525"/>
              <a:ext cx="971550" cy="923925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5772150" y="22860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5772150" y="200025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64157"/>
              </p:ext>
            </p:extLst>
          </p:nvPr>
        </p:nvGraphicFramePr>
        <p:xfrm>
          <a:off x="5772150" y="3771900"/>
          <a:ext cx="30861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ALL</a:t>
                      </a:r>
                      <a:r>
                        <a:rPr lang="en-US" sz="1200" baseline="0" dirty="0">
                          <a:solidFill>
                            <a:schemeClr val="bg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43107-E0B9-4B09-A657-9A10462F5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7ADC7E-4600-40E6-BAD6-EEB2C7819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5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4</a:t>
            </a:r>
          </a:p>
        </p:txBody>
      </p:sp>
      <p:grpSp>
        <p:nvGrpSpPr>
          <p:cNvPr id="5" name="Group 4" descr="Process example 4">
            <a:extLst>
              <a:ext uri="{FF2B5EF4-FFF2-40B4-BE49-F238E27FC236}">
                <a16:creationId xmlns:a16="http://schemas.microsoft.com/office/drawing/2014/main" id="{15D53010-943C-438D-A58E-F338A5542FCA}"/>
              </a:ext>
            </a:extLst>
          </p:cNvPr>
          <p:cNvGrpSpPr/>
          <p:nvPr/>
        </p:nvGrpSpPr>
        <p:grpSpPr>
          <a:xfrm>
            <a:off x="285750" y="628650"/>
            <a:ext cx="8572500" cy="4295061"/>
            <a:chOff x="285750" y="628650"/>
            <a:chExt cx="8572500" cy="4295061"/>
          </a:xfrm>
        </p:grpSpPr>
        <p:sp>
          <p:nvSpPr>
            <p:cNvPr id="23" name="TextBox 22"/>
            <p:cNvSpPr txBox="1"/>
            <p:nvPr/>
          </p:nvSpPr>
          <p:spPr>
            <a:xfrm>
              <a:off x="285750" y="628650"/>
              <a:ext cx="217170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Budget Approval &amp; Mascot IDs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5751" y="800100"/>
              <a:ext cx="1143000" cy="628649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" name="Elbow Connector 20"/>
            <p:cNvCxnSpPr>
              <a:stCxn id="4" idx="2"/>
              <a:endCxn id="85" idx="1"/>
            </p:cNvCxnSpPr>
            <p:nvPr/>
          </p:nvCxnSpPr>
          <p:spPr>
            <a:xfrm rot="16200000" flipH="1">
              <a:off x="700087" y="1585912"/>
              <a:ext cx="542926" cy="228599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/>
            <p:cNvSpPr/>
            <p:nvPr/>
          </p:nvSpPr>
          <p:spPr>
            <a:xfrm>
              <a:off x="971550" y="1528345"/>
              <a:ext cx="6629400" cy="1386306"/>
            </a:xfrm>
            <a:prstGeom prst="roundRect">
              <a:avLst>
                <a:gd name="adj" fmla="val 6086"/>
              </a:avLst>
            </a:prstGeom>
            <a:solidFill>
              <a:srgbClr val="EEEEEE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8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850" y="2591544"/>
              <a:ext cx="11239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800">
                  <a:solidFill>
                    <a:schemeClr val="bg2"/>
                  </a:solidFill>
                </a:defRPr>
              </a:lvl1pPr>
            </a:lstStyle>
            <a:p>
              <a:r>
                <a:rPr lang="en-US" sz="1000" dirty="0" err="1"/>
                <a:t>Xxxxxxxxxxxxxxxx</a:t>
              </a:r>
              <a:endParaRPr lang="en-US" sz="10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85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91" name="Straight Arrow Connector 90"/>
            <p:cNvCxnSpPr>
              <a:stCxn id="85" idx="3"/>
              <a:endCxn id="6" idx="1"/>
            </p:cNvCxnSpPr>
            <p:nvPr/>
          </p:nvCxnSpPr>
          <p:spPr>
            <a:xfrm>
              <a:off x="2228850" y="1971675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40030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V="1">
              <a:off x="3543300" y="1971675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714750" y="1657350"/>
              <a:ext cx="1143000" cy="62865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4" name="Straight Arrow Connector 13"/>
            <p:cNvCxnSpPr>
              <a:stCxn id="7" idx="2"/>
              <a:endCxn id="74" idx="0"/>
            </p:cNvCxnSpPr>
            <p:nvPr/>
          </p:nvCxnSpPr>
          <p:spPr>
            <a:xfrm>
              <a:off x="4286250" y="2286001"/>
              <a:ext cx="0" cy="17618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2971800" y="2462182"/>
              <a:ext cx="2628900" cy="338168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88" name="Straight Arrow Connector 87"/>
            <p:cNvCxnSpPr>
              <a:stCxn id="7" idx="3"/>
              <a:endCxn id="80" idx="1"/>
            </p:cNvCxnSpPr>
            <p:nvPr/>
          </p:nvCxnSpPr>
          <p:spPr>
            <a:xfrm flipV="1">
              <a:off x="4857750" y="1970532"/>
              <a:ext cx="171450" cy="114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029200" y="1655064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8" name="Straight Arrow Connector 17"/>
            <p:cNvCxnSpPr>
              <a:stCxn id="80" idx="3"/>
              <a:endCxn id="8" idx="1"/>
            </p:cNvCxnSpPr>
            <p:nvPr/>
          </p:nvCxnSpPr>
          <p:spPr>
            <a:xfrm>
              <a:off x="6172200" y="1970532"/>
              <a:ext cx="171450" cy="22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343650" y="16573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59" name="Straight Arrow Connector 58"/>
            <p:cNvCxnSpPr>
              <a:stCxn id="8" idx="2"/>
              <a:endCxn id="72" idx="0"/>
            </p:cNvCxnSpPr>
            <p:nvPr/>
          </p:nvCxnSpPr>
          <p:spPr>
            <a:xfrm>
              <a:off x="6915150" y="2288286"/>
              <a:ext cx="0" cy="16916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6343650" y="2457450"/>
              <a:ext cx="1143000" cy="34290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48" name="Elbow Connector 47"/>
            <p:cNvCxnSpPr>
              <a:stCxn id="8" idx="3"/>
              <a:endCxn id="46" idx="1"/>
            </p:cNvCxnSpPr>
            <p:nvPr/>
          </p:nvCxnSpPr>
          <p:spPr>
            <a:xfrm flipV="1">
              <a:off x="7486650" y="1972223"/>
              <a:ext cx="228600" cy="595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/>
            <p:cNvSpPr/>
            <p:nvPr/>
          </p:nvSpPr>
          <p:spPr>
            <a:xfrm>
              <a:off x="7715250" y="1657351"/>
              <a:ext cx="1143000" cy="629744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1" name="Straight Arrow Connector 210"/>
            <p:cNvCxnSpPr>
              <a:stCxn id="46" idx="0"/>
              <a:endCxn id="40" idx="2"/>
            </p:cNvCxnSpPr>
            <p:nvPr/>
          </p:nvCxnSpPr>
          <p:spPr>
            <a:xfrm flipV="1">
              <a:off x="8286750" y="1428750"/>
              <a:ext cx="0" cy="22860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Decision 39"/>
            <p:cNvSpPr/>
            <p:nvPr/>
          </p:nvSpPr>
          <p:spPr>
            <a:xfrm>
              <a:off x="7715250" y="800100"/>
              <a:ext cx="1143000" cy="628650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08" name="Straight Arrow Connector 107"/>
            <p:cNvCxnSpPr>
              <a:stCxn id="40" idx="1"/>
              <a:endCxn id="30" idx="3"/>
            </p:cNvCxnSpPr>
            <p:nvPr/>
          </p:nvCxnSpPr>
          <p:spPr>
            <a:xfrm flipH="1">
              <a:off x="7486650" y="1114425"/>
              <a:ext cx="22860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43650" y="80010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95" name="Straight Arrow Connector 94"/>
            <p:cNvCxnSpPr>
              <a:stCxn id="30" idx="1"/>
              <a:endCxn id="70" idx="3"/>
            </p:cNvCxnSpPr>
            <p:nvPr/>
          </p:nvCxnSpPr>
          <p:spPr>
            <a:xfrm flipH="1">
              <a:off x="6117478" y="1114425"/>
              <a:ext cx="22617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4972050" y="800100"/>
              <a:ext cx="1145428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9" name="Elbow Connector 108"/>
            <p:cNvCxnSpPr>
              <a:stCxn id="70" idx="1"/>
              <a:endCxn id="92" idx="3"/>
            </p:cNvCxnSpPr>
            <p:nvPr/>
          </p:nvCxnSpPr>
          <p:spPr>
            <a:xfrm rot="10800000">
              <a:off x="4686302" y="94297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257551" y="8001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1" name="Elbow Connector 110"/>
            <p:cNvCxnSpPr>
              <a:stCxn id="70" idx="1"/>
              <a:endCxn id="107" idx="3"/>
            </p:cNvCxnSpPr>
            <p:nvPr/>
          </p:nvCxnSpPr>
          <p:spPr>
            <a:xfrm rot="10800000" flipV="1">
              <a:off x="4686302" y="111442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3257551" y="11430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" name="Elbow Connector 10"/>
            <p:cNvCxnSpPr>
              <a:stCxn id="92" idx="1"/>
              <a:endCxn id="6" idx="0"/>
            </p:cNvCxnSpPr>
            <p:nvPr/>
          </p:nvCxnSpPr>
          <p:spPr>
            <a:xfrm rot="10800000" flipV="1">
              <a:off x="2971801" y="942974"/>
              <a:ext cx="285751" cy="714375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107" idx="2"/>
              <a:endCxn id="80" idx="0"/>
            </p:cNvCxnSpPr>
            <p:nvPr/>
          </p:nvCxnSpPr>
          <p:spPr>
            <a:xfrm rot="16200000" flipH="1">
              <a:off x="4673156" y="727520"/>
              <a:ext cx="226314" cy="1628774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46" idx="2"/>
              <a:endCxn id="45" idx="0"/>
            </p:cNvCxnSpPr>
            <p:nvPr/>
          </p:nvCxnSpPr>
          <p:spPr>
            <a:xfrm>
              <a:off x="8286750" y="2287095"/>
              <a:ext cx="0" cy="1703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owchart: Decision 44"/>
            <p:cNvSpPr/>
            <p:nvPr/>
          </p:nvSpPr>
          <p:spPr>
            <a:xfrm>
              <a:off x="7715250" y="24574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45" name="Straight Arrow Connector 244"/>
            <p:cNvCxnSpPr>
              <a:stCxn id="45" idx="2"/>
              <a:endCxn id="42" idx="0"/>
            </p:cNvCxnSpPr>
            <p:nvPr/>
          </p:nvCxnSpPr>
          <p:spPr>
            <a:xfrm>
              <a:off x="8286750" y="3088386"/>
              <a:ext cx="0" cy="1691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Alternate Process 41"/>
            <p:cNvSpPr/>
            <p:nvPr/>
          </p:nvSpPr>
          <p:spPr>
            <a:xfrm>
              <a:off x="7715250" y="3257550"/>
              <a:ext cx="1143000" cy="628649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13" name="Straight Arrow Connector 12"/>
            <p:cNvCxnSpPr>
              <a:stCxn id="42" idx="1"/>
              <a:endCxn id="43" idx="3"/>
            </p:cNvCxnSpPr>
            <p:nvPr/>
          </p:nvCxnSpPr>
          <p:spPr>
            <a:xfrm flipH="1">
              <a:off x="7486650" y="3571875"/>
              <a:ext cx="228600" cy="1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Decision 42"/>
            <p:cNvSpPr/>
            <p:nvPr/>
          </p:nvSpPr>
          <p:spPr>
            <a:xfrm>
              <a:off x="6343650" y="3257550"/>
              <a:ext cx="1143000" cy="630936"/>
            </a:xfrm>
            <a:prstGeom prst="flowChartDecision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34" name="Straight Arrow Connector 33"/>
            <p:cNvCxnSpPr>
              <a:stCxn id="43" idx="1"/>
              <a:endCxn id="29" idx="3"/>
            </p:cNvCxnSpPr>
            <p:nvPr/>
          </p:nvCxnSpPr>
          <p:spPr>
            <a:xfrm flipH="1">
              <a:off x="617220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02920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6" name="Straight Arrow Connector 35"/>
            <p:cNvCxnSpPr>
              <a:stCxn id="29" idx="1"/>
              <a:endCxn id="28" idx="3"/>
            </p:cNvCxnSpPr>
            <p:nvPr/>
          </p:nvCxnSpPr>
          <p:spPr>
            <a:xfrm flipH="1">
              <a:off x="485775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71475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7" name="Straight Arrow Connector 16"/>
            <p:cNvCxnSpPr>
              <a:stCxn id="42" idx="2"/>
              <a:endCxn id="44" idx="0"/>
            </p:cNvCxnSpPr>
            <p:nvPr/>
          </p:nvCxnSpPr>
          <p:spPr>
            <a:xfrm>
              <a:off x="8286750" y="3886199"/>
              <a:ext cx="0" cy="17145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Decision 43"/>
            <p:cNvSpPr/>
            <p:nvPr/>
          </p:nvSpPr>
          <p:spPr>
            <a:xfrm>
              <a:off x="7715250" y="40576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0" name="Straight Arrow Connector 19"/>
            <p:cNvCxnSpPr>
              <a:stCxn id="44" idx="1"/>
              <a:endCxn id="25" idx="3"/>
            </p:cNvCxnSpPr>
            <p:nvPr/>
          </p:nvCxnSpPr>
          <p:spPr>
            <a:xfrm flipH="1">
              <a:off x="7486649" y="4373118"/>
              <a:ext cx="22860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572249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6" name="Straight Arrow Connector 105"/>
            <p:cNvCxnSpPr>
              <a:stCxn id="25" idx="1"/>
              <a:endCxn id="99" idx="3"/>
            </p:cNvCxnSpPr>
            <p:nvPr/>
          </p:nvCxnSpPr>
          <p:spPr>
            <a:xfrm flipH="1" flipV="1">
              <a:off x="6400800" y="4373117"/>
              <a:ext cx="17144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5715000" y="4057649"/>
              <a:ext cx="6858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4" name="Straight Arrow Connector 23"/>
            <p:cNvCxnSpPr>
              <a:stCxn id="99" idx="1"/>
              <a:endCxn id="26" idx="3"/>
            </p:cNvCxnSpPr>
            <p:nvPr/>
          </p:nvCxnSpPr>
          <p:spPr>
            <a:xfrm flipH="1">
              <a:off x="5543550" y="4373117"/>
              <a:ext cx="171450" cy="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6291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2" name="Straight Arrow Connector 31"/>
            <p:cNvCxnSpPr>
              <a:stCxn id="26" idx="1"/>
              <a:endCxn id="41" idx="3"/>
            </p:cNvCxnSpPr>
            <p:nvPr/>
          </p:nvCxnSpPr>
          <p:spPr>
            <a:xfrm flipH="1">
              <a:off x="445770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354330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1" name="Straight Arrow Connector 70"/>
            <p:cNvCxnSpPr>
              <a:stCxn id="41" idx="1"/>
              <a:endCxn id="83" idx="3"/>
            </p:cNvCxnSpPr>
            <p:nvPr/>
          </p:nvCxnSpPr>
          <p:spPr>
            <a:xfrm flipH="1">
              <a:off x="337185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24574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6" name="Straight Arrow Connector 75"/>
            <p:cNvCxnSpPr>
              <a:stCxn id="83" idx="1"/>
              <a:endCxn id="89" idx="3"/>
            </p:cNvCxnSpPr>
            <p:nvPr/>
          </p:nvCxnSpPr>
          <p:spPr>
            <a:xfrm flipH="1" flipV="1">
              <a:off x="2286000" y="4373118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371600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84" name="Straight Arrow Connector 83"/>
            <p:cNvCxnSpPr>
              <a:stCxn id="89" idx="1"/>
              <a:endCxn id="73" idx="3"/>
            </p:cNvCxnSpPr>
            <p:nvPr/>
          </p:nvCxnSpPr>
          <p:spPr>
            <a:xfrm flipH="1">
              <a:off x="1200150" y="4373118"/>
              <a:ext cx="171450" cy="326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85750" y="4060913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285750" y="3086100"/>
              <a:ext cx="1485899" cy="857250"/>
              <a:chOff x="5372101" y="-971550"/>
              <a:chExt cx="1485899" cy="85725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372101" y="-971550"/>
                <a:ext cx="171450" cy="171450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372101" y="-742949"/>
                <a:ext cx="171450" cy="171450"/>
              </a:xfrm>
              <a:prstGeom prst="rect">
                <a:avLst/>
              </a:prstGeom>
              <a:solidFill>
                <a:schemeClr val="accent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372101" y="-514350"/>
                <a:ext cx="171450" cy="17145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72101" y="-285750"/>
                <a:ext cx="171450" cy="171450"/>
              </a:xfrm>
              <a:prstGeom prst="rect">
                <a:avLst/>
              </a:prstGeom>
              <a:solidFill>
                <a:schemeClr val="accent6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619345" y="-9473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  <a:latin typeface="+mn-lt"/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  <a:latin typeface="+mn-lt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619345" y="-718779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619345" y="-4901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619345" y="-2615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" name="Footer"/>
            <p:cNvSpPr txBox="1"/>
            <p:nvPr/>
          </p:nvSpPr>
          <p:spPr>
            <a:xfrm>
              <a:off x="285750" y="4800600"/>
              <a:ext cx="57066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*</a:t>
              </a:r>
              <a:r>
                <a:rPr lang="en-US" sz="800" dirty="0" err="1">
                  <a:solidFill>
                    <a:schemeClr val="bg2"/>
                  </a:solidFill>
                  <a:latin typeface="+mn-lt"/>
                </a:rPr>
                <a:t>Xxxxxxxxxx</a:t>
              </a:r>
              <a:endParaRPr lang="en-US" sz="800" dirty="0">
                <a:solidFill>
                  <a:schemeClr val="bg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5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3E31791-BC68-4ECB-AB30-9898E3C7D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1D52-33D3-4662-9604-FC29E50325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 descr="Process example 5 section 1">
            <a:extLst>
              <a:ext uri="{FF2B5EF4-FFF2-40B4-BE49-F238E27FC236}">
                <a16:creationId xmlns:a16="http://schemas.microsoft.com/office/drawing/2014/main" id="{AFB67B38-5F2E-4D26-8E5E-06FE44161CBF}"/>
              </a:ext>
            </a:extLst>
          </p:cNvPr>
          <p:cNvGrpSpPr/>
          <p:nvPr/>
        </p:nvGrpSpPr>
        <p:grpSpPr>
          <a:xfrm>
            <a:off x="285750" y="2047880"/>
            <a:ext cx="2000250" cy="1297007"/>
            <a:chOff x="285750" y="1995488"/>
            <a:chExt cx="2000250" cy="1297007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857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2857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1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5" name="Group 4" descr="Process example 5 section 2">
            <a:extLst>
              <a:ext uri="{FF2B5EF4-FFF2-40B4-BE49-F238E27FC236}">
                <a16:creationId xmlns:a16="http://schemas.microsoft.com/office/drawing/2014/main" id="{5C205EFC-5126-44C3-95F0-1F220BFE4B8C}"/>
              </a:ext>
            </a:extLst>
          </p:cNvPr>
          <p:cNvGrpSpPr/>
          <p:nvPr/>
        </p:nvGrpSpPr>
        <p:grpSpPr>
          <a:xfrm>
            <a:off x="2457450" y="2047880"/>
            <a:ext cx="2000250" cy="1297007"/>
            <a:chOff x="2457450" y="1995488"/>
            <a:chExt cx="2000250" cy="1297007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24574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4574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2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861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6" name="Group 5" descr="Process example 5 section 3">
            <a:extLst>
              <a:ext uri="{FF2B5EF4-FFF2-40B4-BE49-F238E27FC236}">
                <a16:creationId xmlns:a16="http://schemas.microsoft.com/office/drawing/2014/main" id="{0EAF86D1-7047-4E73-B67F-8CF0CF92BFB3}"/>
              </a:ext>
            </a:extLst>
          </p:cNvPr>
          <p:cNvGrpSpPr/>
          <p:nvPr/>
        </p:nvGrpSpPr>
        <p:grpSpPr>
          <a:xfrm>
            <a:off x="4686300" y="2057405"/>
            <a:ext cx="2000250" cy="1297007"/>
            <a:chOff x="4686300" y="2005013"/>
            <a:chExt cx="2000250" cy="129700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46863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6863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3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149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7" name="Group 6" descr="Process example 5 section 4">
            <a:extLst>
              <a:ext uri="{FF2B5EF4-FFF2-40B4-BE49-F238E27FC236}">
                <a16:creationId xmlns:a16="http://schemas.microsoft.com/office/drawing/2014/main" id="{90676293-E1FA-415D-8D9C-96FE794BA9C9}"/>
              </a:ext>
            </a:extLst>
          </p:cNvPr>
          <p:cNvGrpSpPr/>
          <p:nvPr/>
        </p:nvGrpSpPr>
        <p:grpSpPr>
          <a:xfrm>
            <a:off x="6858000" y="2057405"/>
            <a:ext cx="2000250" cy="1297007"/>
            <a:chOff x="6858000" y="2005013"/>
            <a:chExt cx="2000250" cy="1297007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8580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8580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4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66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123 layout</a:t>
            </a:r>
          </a:p>
        </p:txBody>
      </p:sp>
      <p:sp>
        <p:nvSpPr>
          <p:cNvPr id="165" name="Subtitle 164"/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en-US" dirty="0" err="1"/>
              <a:t>Xxxxxx</a:t>
            </a:r>
            <a:endParaRPr lang="en-US" dirty="0"/>
          </a:p>
          <a:p>
            <a:pPr lvl="1"/>
            <a:r>
              <a:rPr lang="en-US" dirty="0"/>
              <a:t>Indent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F59CC9-0345-4876-98AE-25173E8126F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4AF943-0D33-402B-8FDB-FE39DEAAB43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process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8"/>
          </p:nvPr>
        </p:nvSpPr>
        <p:spPr>
          <a:xfrm>
            <a:off x="285750" y="1257300"/>
            <a:ext cx="3257550" cy="387798"/>
          </a:xfrm>
        </p:spPr>
        <p:txBody>
          <a:bodyPr/>
          <a:lstStyle/>
          <a:p>
            <a:r>
              <a:rPr lang="en-US" dirty="0"/>
              <a:t>Table is on the slide, not on the master, to enable editing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41606"/>
              </p:ext>
            </p:extLst>
          </p:nvPr>
        </p:nvGraphicFramePr>
        <p:xfrm>
          <a:off x="285750" y="240030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SECURE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2.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16807"/>
              </p:ext>
            </p:extLst>
          </p:nvPr>
        </p:nvGraphicFramePr>
        <p:xfrm>
          <a:off x="2800350" y="2400300"/>
          <a:ext cx="35433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CAPTURE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4.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5.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6.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7.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8.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9.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10.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11. 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17019"/>
              </p:ext>
            </p:extLst>
          </p:nvPr>
        </p:nvGraphicFramePr>
        <p:xfrm>
          <a:off x="6445624" y="239649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PUBLISH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12.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14. 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Charts, graphs and table styles</a:t>
            </a:r>
          </a:p>
        </p:txBody>
      </p:sp>
    </p:spTree>
    <p:extLst>
      <p:ext uri="{BB962C8B-B14F-4D97-AF65-F5344CB8AC3E}">
        <p14:creationId xmlns:p14="http://schemas.microsoft.com/office/powerpoint/2010/main" val="29457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pie chart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“Doughnut” chart</a:t>
            </a:r>
          </a:p>
          <a:p>
            <a:r>
              <a:rPr lang="en-US" dirty="0"/>
              <a:t>Center “doughnut hole size” 75%</a:t>
            </a:r>
          </a:p>
          <a:p>
            <a:r>
              <a:rPr lang="en-US" dirty="0"/>
              <a:t>Chart name or callout text in center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  <p:graphicFrame>
        <p:nvGraphicFramePr>
          <p:cNvPr id="16" name="Content Placeholder 14" descr="Small doughnut chart samp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887015"/>
              </p:ext>
            </p:extLst>
          </p:nvPr>
        </p:nvGraphicFramePr>
        <p:xfrm>
          <a:off x="3225473" y="2880083"/>
          <a:ext cx="2032327" cy="1634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 descr="Large doughnut chart sample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76370032"/>
              </p:ext>
            </p:extLst>
          </p:nvPr>
        </p:nvGraphicFramePr>
        <p:xfrm>
          <a:off x="5095875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14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charts</a:t>
            </a:r>
          </a:p>
        </p:txBody>
      </p:sp>
      <p:graphicFrame>
        <p:nvGraphicFramePr>
          <p:cNvPr id="7" name="Content Placeholder 6" descr="Sample bar chart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0149050"/>
              </p:ext>
            </p:extLst>
          </p:nvPr>
        </p:nvGraphicFramePr>
        <p:xfrm>
          <a:off x="285750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Black text</a:t>
            </a:r>
          </a:p>
          <a:p>
            <a:r>
              <a:rPr lang="en-US" dirty="0"/>
              <a:t>Gray lines if needed</a:t>
            </a:r>
          </a:p>
          <a:p>
            <a:r>
              <a:rPr lang="en-US" dirty="0"/>
              <a:t>Legend at the bottom if desired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</p:spTree>
    <p:extLst>
      <p:ext uri="{BB962C8B-B14F-4D97-AF65-F5344CB8AC3E}">
        <p14:creationId xmlns:p14="http://schemas.microsoft.com/office/powerpoint/2010/main" val="4579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table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2114550"/>
          </a:xfrm>
        </p:spPr>
        <p:txBody>
          <a:bodyPr/>
          <a:lstStyle/>
          <a:p>
            <a:r>
              <a:rPr lang="en-US" dirty="0"/>
              <a:t>Blue bar header row with white text</a:t>
            </a:r>
          </a:p>
          <a:p>
            <a:r>
              <a:rPr lang="en-US" dirty="0"/>
              <a:t>If desired, banded rows of gray</a:t>
            </a:r>
          </a:p>
          <a:p>
            <a:r>
              <a:rPr lang="en-US" dirty="0"/>
              <a:t>If desired, outline in black or dark gray</a:t>
            </a:r>
          </a:p>
          <a:p>
            <a:r>
              <a:rPr lang="en-US" dirty="0"/>
              <a:t>Blue and Black content text (gray tends to wash out on bright screens)</a:t>
            </a:r>
          </a:p>
        </p:txBody>
      </p:sp>
      <p:graphicFrame>
        <p:nvGraphicFramePr>
          <p:cNvPr id="7" name="Table 6" descr="table samp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81441"/>
              </p:ext>
            </p:extLst>
          </p:nvPr>
        </p:nvGraphicFramePr>
        <p:xfrm>
          <a:off x="285750" y="3543300"/>
          <a:ext cx="4171953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table sample 2, banded rows, header row on top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95706146"/>
              </p:ext>
            </p:extLst>
          </p:nvPr>
        </p:nvGraphicFramePr>
        <p:xfrm>
          <a:off x="4800600" y="1200150"/>
          <a:ext cx="405765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JKL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MNO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 descr="table sample 3, banded rows,  header row on lef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831539"/>
              </p:ext>
            </p:extLst>
          </p:nvPr>
        </p:nvGraphicFramePr>
        <p:xfrm>
          <a:off x="4800600" y="3552818"/>
          <a:ext cx="4057650" cy="1112520"/>
        </p:xfrm>
        <a:graphic>
          <a:graphicData uri="http://schemas.openxmlformats.org/drawingml/2006/table">
            <a:tbl>
              <a:tblPr firstRow="1" bandCol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HIJ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columns, 3 charts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2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801594" y="857250"/>
            <a:ext cx="4056656" cy="2114550"/>
          </a:xfrm>
        </p:spPr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XXX XXXXXX XXXXXX</a:t>
            </a:r>
            <a:endParaRPr lang="en-US" dirty="0"/>
          </a:p>
        </p:txBody>
      </p:sp>
      <p:graphicFrame>
        <p:nvGraphicFramePr>
          <p:cNvPr id="28" name="Chart Placeholder 27" descr="Chart sample 1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752058270"/>
              </p:ext>
            </p:extLst>
          </p:nvPr>
        </p:nvGraphicFramePr>
        <p:xfrm>
          <a:off x="2114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Placeholder 32" descr="Chart sample 2"/>
          <p:cNvGraphicFramePr>
            <a:graphicFrameLocks noGrp="1"/>
          </p:cNvGraphicFramePr>
          <p:nvPr>
            <p:ph type="chart" sz="quarter" idx="17"/>
            <p:extLst>
              <p:ext uri="{D42A27DB-BD31-4B8C-83A1-F6EECF244321}">
                <p14:modId xmlns:p14="http://schemas.microsoft.com/office/powerpoint/2010/main" val="2254527790"/>
              </p:ext>
            </p:extLst>
          </p:nvPr>
        </p:nvGraphicFramePr>
        <p:xfrm>
          <a:off x="4400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Placeholder 37" descr="Chart sample 3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1215255034"/>
              </p:ext>
            </p:extLst>
          </p:nvPr>
        </p:nvGraphicFramePr>
        <p:xfrm>
          <a:off x="6686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717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37837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4D93B9-CF08-4B60-B99B-1A30FB175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F2BB0B-73A6-4AF3-BD6A-0028506CB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9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 blue</a:t>
            </a:r>
            <a:endParaRPr lang="en-US" dirty="0"/>
          </a:p>
        </p:txBody>
      </p:sp>
      <p:grpSp>
        <p:nvGrpSpPr>
          <p:cNvPr id="1103" name="Group 1102" descr="world map">
            <a:extLst>
              <a:ext uri="{FF2B5EF4-FFF2-40B4-BE49-F238E27FC236}">
                <a16:creationId xmlns:a16="http://schemas.microsoft.com/office/drawing/2014/main" id="{9D199AFA-5C46-47CE-BB79-6213B8B61255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78073-A14A-4BC6-98A3-921D886C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B7A66CD-E6D5-4D0B-A767-828BAD1B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8CB1E2-7BEB-4D07-8303-1E9410D1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0172CA-06E3-412E-B1F9-B3A8EB1C0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15C3258-2A9E-436C-BEB1-A04E6184D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BC261C4-94AE-4297-BAFF-DCBB9F54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70B1E5-B106-4CB2-9626-F821FA5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18C1546-2ED8-40D0-B293-8074ABFF1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D52EBD-53A6-4F38-AA04-7EF2EFD4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0383A2F-8C93-482D-B24A-9286CEC2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B949446-5D39-4839-9937-441E882B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BAEE35-37CD-4CB1-8B3F-DE153E0EF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DB34BF7-95CC-4397-9DA9-D6F1F0E4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3562F0A-0A8B-4ED0-919B-10121A0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49AAD56-319B-42A5-8198-D402763B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7BDD5F-2433-4780-8ED4-F3CEFDDD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58B6AF1-1E1E-45D8-AC8F-EDCB0CEBB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318C9-23B8-4FAD-B9DE-C5B986FE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6E96474-7492-4E68-AE6C-901BDA1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4DAD5267-3EF2-45D3-A595-0F19C1A4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5FDD210-2567-4AF8-AD40-608865CA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C50A43-AB58-4166-BC2F-73FAC74BE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9F013D-147C-4718-9C25-DED6B6BC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AC3D200-1608-4BDA-A16B-B76DF5BA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AE26D86-AC73-461C-90EC-1AD21CC5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FD23843-01F3-4CEC-B353-CF73B3CF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955C472-C30A-4A1C-97B3-78F51BF82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A287F2-8FBE-44D1-A3BF-B0893CB07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4E0EC0D-06F8-4C84-A340-84E12B599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5F35384-3FC0-428F-994C-99BE56C1E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A429FAD9-E84E-449D-AF17-43F2DFE52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D64BC6AA-8455-4425-99EE-94402ED1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C49243E-1359-4EF5-84A9-7136CFFA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DCAC066-3809-4557-AF70-293957AFD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9BF3892-4BC2-424F-B501-6991820E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115055B-7BB8-4C3C-84EF-A1AE4C8A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4C8AD2BD-CDB3-449D-96DC-405767DE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EC52E93C-1255-4534-A845-F99D1A1F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E313619-87C7-4E0E-90BB-4570852B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DD6C032-5A37-4746-9428-9CBF93F07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942302-8EC7-4248-94DB-68ECEDAA2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BCA96870-61FA-4FD7-B57A-1666AD304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F10A1AE0-A252-4EE4-9C0A-F29BAE45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6718AB9-37D3-4FE5-9A70-F57A8FB4D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6D8CA561-50E0-47B7-9FB0-DCDAA008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AE282E-BFE4-472C-8ABD-7141B3069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1975AB7-91EF-444B-A00A-0277F0657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59F2C42-96DA-46F6-9110-2A833404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8E01F34-C4ED-4797-A1AA-319D1F2D1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516BBE-4C97-4EFE-8400-C84F6D391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BF20EAE-33C0-43B5-90E4-D971B18F8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D371ED7E-CB6E-402A-8E7C-73287231C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17BC3D0A-F633-4C25-BEDF-54A09431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74CC5086-322D-4596-A7D6-2774E947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315B44C-0D1B-4017-B50C-BCB7168F0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0E4AA055-6641-434D-82E0-53908744F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2F26C47-A603-44C5-9190-F7956C0E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62">
              <a:extLst>
                <a:ext uri="{FF2B5EF4-FFF2-40B4-BE49-F238E27FC236}">
                  <a16:creationId xmlns:a16="http://schemas.microsoft.com/office/drawing/2014/main" id="{DA81B6F1-4704-427F-95C9-0057C7286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63">
              <a:extLst>
                <a:ext uri="{FF2B5EF4-FFF2-40B4-BE49-F238E27FC236}">
                  <a16:creationId xmlns:a16="http://schemas.microsoft.com/office/drawing/2014/main" id="{12A5DE77-1882-43EB-892D-8DBCE9347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64">
              <a:extLst>
                <a:ext uri="{FF2B5EF4-FFF2-40B4-BE49-F238E27FC236}">
                  <a16:creationId xmlns:a16="http://schemas.microsoft.com/office/drawing/2014/main" id="{1B7EC486-66B4-4549-8288-1322A6ED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65">
              <a:extLst>
                <a:ext uri="{FF2B5EF4-FFF2-40B4-BE49-F238E27FC236}">
                  <a16:creationId xmlns:a16="http://schemas.microsoft.com/office/drawing/2014/main" id="{F4B01E69-DF7F-4388-9515-8AAFDA25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66">
              <a:extLst>
                <a:ext uri="{FF2B5EF4-FFF2-40B4-BE49-F238E27FC236}">
                  <a16:creationId xmlns:a16="http://schemas.microsoft.com/office/drawing/2014/main" id="{678BBF47-B984-4563-A25F-CA3DDD21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67">
              <a:extLst>
                <a:ext uri="{FF2B5EF4-FFF2-40B4-BE49-F238E27FC236}">
                  <a16:creationId xmlns:a16="http://schemas.microsoft.com/office/drawing/2014/main" id="{FAB69142-CD13-40BD-9EA1-A420D548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68">
              <a:extLst>
                <a:ext uri="{FF2B5EF4-FFF2-40B4-BE49-F238E27FC236}">
                  <a16:creationId xmlns:a16="http://schemas.microsoft.com/office/drawing/2014/main" id="{96B1E87D-3727-48F6-A12B-5FDEEDEA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69">
              <a:extLst>
                <a:ext uri="{FF2B5EF4-FFF2-40B4-BE49-F238E27FC236}">
                  <a16:creationId xmlns:a16="http://schemas.microsoft.com/office/drawing/2014/main" id="{BF1AA3E1-4C36-4BEE-8BF2-B8DF0C1E4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70">
              <a:extLst>
                <a:ext uri="{FF2B5EF4-FFF2-40B4-BE49-F238E27FC236}">
                  <a16:creationId xmlns:a16="http://schemas.microsoft.com/office/drawing/2014/main" id="{A073D616-D0BF-4C9F-ABB5-1D5A295A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71">
              <a:extLst>
                <a:ext uri="{FF2B5EF4-FFF2-40B4-BE49-F238E27FC236}">
                  <a16:creationId xmlns:a16="http://schemas.microsoft.com/office/drawing/2014/main" id="{D4E9BCE5-0905-446B-8811-5FED8C547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72">
              <a:extLst>
                <a:ext uri="{FF2B5EF4-FFF2-40B4-BE49-F238E27FC236}">
                  <a16:creationId xmlns:a16="http://schemas.microsoft.com/office/drawing/2014/main" id="{0E376B6A-38DF-4FB4-ACE9-6E4CA68C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73">
              <a:extLst>
                <a:ext uri="{FF2B5EF4-FFF2-40B4-BE49-F238E27FC236}">
                  <a16:creationId xmlns:a16="http://schemas.microsoft.com/office/drawing/2014/main" id="{6B1DCFD0-FCDE-4337-A017-563E02974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74">
              <a:extLst>
                <a:ext uri="{FF2B5EF4-FFF2-40B4-BE49-F238E27FC236}">
                  <a16:creationId xmlns:a16="http://schemas.microsoft.com/office/drawing/2014/main" id="{BE9AA3AC-2762-472D-B526-C67C6646D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75">
              <a:extLst>
                <a:ext uri="{FF2B5EF4-FFF2-40B4-BE49-F238E27FC236}">
                  <a16:creationId xmlns:a16="http://schemas.microsoft.com/office/drawing/2014/main" id="{A4504667-50BE-4F04-AF96-9CA555FD9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76">
              <a:extLst>
                <a:ext uri="{FF2B5EF4-FFF2-40B4-BE49-F238E27FC236}">
                  <a16:creationId xmlns:a16="http://schemas.microsoft.com/office/drawing/2014/main" id="{7340AA3A-6225-45E3-8114-FB79BCF6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77">
              <a:extLst>
                <a:ext uri="{FF2B5EF4-FFF2-40B4-BE49-F238E27FC236}">
                  <a16:creationId xmlns:a16="http://schemas.microsoft.com/office/drawing/2014/main" id="{56C9BA45-1973-4886-968B-5C5283D7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78">
              <a:extLst>
                <a:ext uri="{FF2B5EF4-FFF2-40B4-BE49-F238E27FC236}">
                  <a16:creationId xmlns:a16="http://schemas.microsoft.com/office/drawing/2014/main" id="{49589A6D-B0E4-4E12-BD61-A865FCCA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79">
              <a:extLst>
                <a:ext uri="{FF2B5EF4-FFF2-40B4-BE49-F238E27FC236}">
                  <a16:creationId xmlns:a16="http://schemas.microsoft.com/office/drawing/2014/main" id="{A55A4470-0436-4A78-9D43-2F75EA6F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80">
              <a:extLst>
                <a:ext uri="{FF2B5EF4-FFF2-40B4-BE49-F238E27FC236}">
                  <a16:creationId xmlns:a16="http://schemas.microsoft.com/office/drawing/2014/main" id="{5B3A67B1-B843-46ED-99B4-A49C4C3F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Freeform 81">
              <a:extLst>
                <a:ext uri="{FF2B5EF4-FFF2-40B4-BE49-F238E27FC236}">
                  <a16:creationId xmlns:a16="http://schemas.microsoft.com/office/drawing/2014/main" id="{05CBD5EA-2F5C-4CDA-8645-A61A49664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Freeform 82">
              <a:extLst>
                <a:ext uri="{FF2B5EF4-FFF2-40B4-BE49-F238E27FC236}">
                  <a16:creationId xmlns:a16="http://schemas.microsoft.com/office/drawing/2014/main" id="{4B2C50DB-75DF-43DE-A004-6ABD46D8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Freeform 83">
              <a:extLst>
                <a:ext uri="{FF2B5EF4-FFF2-40B4-BE49-F238E27FC236}">
                  <a16:creationId xmlns:a16="http://schemas.microsoft.com/office/drawing/2014/main" id="{BD873B2C-3232-4851-9D65-4FDAB3AA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Freeform 84">
              <a:extLst>
                <a:ext uri="{FF2B5EF4-FFF2-40B4-BE49-F238E27FC236}">
                  <a16:creationId xmlns:a16="http://schemas.microsoft.com/office/drawing/2014/main" id="{39FF1DCC-09A0-4C0B-9BCB-C2086F632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Freeform 85">
              <a:extLst>
                <a:ext uri="{FF2B5EF4-FFF2-40B4-BE49-F238E27FC236}">
                  <a16:creationId xmlns:a16="http://schemas.microsoft.com/office/drawing/2014/main" id="{0544C4EB-A13C-44DB-99E1-75228276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86">
              <a:extLst>
                <a:ext uri="{FF2B5EF4-FFF2-40B4-BE49-F238E27FC236}">
                  <a16:creationId xmlns:a16="http://schemas.microsoft.com/office/drawing/2014/main" id="{8FA19CB9-8B5D-4E44-AD54-08932E1A3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87">
              <a:extLst>
                <a:ext uri="{FF2B5EF4-FFF2-40B4-BE49-F238E27FC236}">
                  <a16:creationId xmlns:a16="http://schemas.microsoft.com/office/drawing/2014/main" id="{B6AC8D19-A066-4118-BF9A-258F1AFEA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88">
              <a:extLst>
                <a:ext uri="{FF2B5EF4-FFF2-40B4-BE49-F238E27FC236}">
                  <a16:creationId xmlns:a16="http://schemas.microsoft.com/office/drawing/2014/main" id="{5395FA50-3262-474F-BB1B-995B902F6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89">
              <a:extLst>
                <a:ext uri="{FF2B5EF4-FFF2-40B4-BE49-F238E27FC236}">
                  <a16:creationId xmlns:a16="http://schemas.microsoft.com/office/drawing/2014/main" id="{B5D4D527-8D41-4893-A8CC-44EBCDDC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90">
              <a:extLst>
                <a:ext uri="{FF2B5EF4-FFF2-40B4-BE49-F238E27FC236}">
                  <a16:creationId xmlns:a16="http://schemas.microsoft.com/office/drawing/2014/main" id="{DD32CAFA-75CD-4036-A7DE-84FF9D37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91">
              <a:extLst>
                <a:ext uri="{FF2B5EF4-FFF2-40B4-BE49-F238E27FC236}">
                  <a16:creationId xmlns:a16="http://schemas.microsoft.com/office/drawing/2014/main" id="{A9573E44-39E5-445E-89C5-8CDDD6AF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92">
              <a:extLst>
                <a:ext uri="{FF2B5EF4-FFF2-40B4-BE49-F238E27FC236}">
                  <a16:creationId xmlns:a16="http://schemas.microsoft.com/office/drawing/2014/main" id="{DAEF4506-D189-46A5-926D-36C2B9071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93">
              <a:extLst>
                <a:ext uri="{FF2B5EF4-FFF2-40B4-BE49-F238E27FC236}">
                  <a16:creationId xmlns:a16="http://schemas.microsoft.com/office/drawing/2014/main" id="{6C456F52-43FB-4732-A655-027F70B2A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94">
              <a:extLst>
                <a:ext uri="{FF2B5EF4-FFF2-40B4-BE49-F238E27FC236}">
                  <a16:creationId xmlns:a16="http://schemas.microsoft.com/office/drawing/2014/main" id="{E27CFBC1-2454-4D3E-B342-13B88BBB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95">
              <a:extLst>
                <a:ext uri="{FF2B5EF4-FFF2-40B4-BE49-F238E27FC236}">
                  <a16:creationId xmlns:a16="http://schemas.microsoft.com/office/drawing/2014/main" id="{9AA36F7C-27E0-40FB-8780-699F9AE87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Freeform 96">
              <a:extLst>
                <a:ext uri="{FF2B5EF4-FFF2-40B4-BE49-F238E27FC236}">
                  <a16:creationId xmlns:a16="http://schemas.microsoft.com/office/drawing/2014/main" id="{1FEF7E72-FD0A-4AFD-B1EF-B2D24A39E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97">
              <a:extLst>
                <a:ext uri="{FF2B5EF4-FFF2-40B4-BE49-F238E27FC236}">
                  <a16:creationId xmlns:a16="http://schemas.microsoft.com/office/drawing/2014/main" id="{E6AB7090-82D5-4515-9D16-D09E39EEF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Freeform 98">
              <a:extLst>
                <a:ext uri="{FF2B5EF4-FFF2-40B4-BE49-F238E27FC236}">
                  <a16:creationId xmlns:a16="http://schemas.microsoft.com/office/drawing/2014/main" id="{A27E8F45-F376-4A0B-8FDC-AB2F2DCEE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99">
              <a:extLst>
                <a:ext uri="{FF2B5EF4-FFF2-40B4-BE49-F238E27FC236}">
                  <a16:creationId xmlns:a16="http://schemas.microsoft.com/office/drawing/2014/main" id="{6E6E1B84-45C1-4800-94ED-7DCF3A41F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100">
              <a:extLst>
                <a:ext uri="{FF2B5EF4-FFF2-40B4-BE49-F238E27FC236}">
                  <a16:creationId xmlns:a16="http://schemas.microsoft.com/office/drawing/2014/main" id="{C27EB23E-F8D9-4A73-A6A5-078E013A8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101">
              <a:extLst>
                <a:ext uri="{FF2B5EF4-FFF2-40B4-BE49-F238E27FC236}">
                  <a16:creationId xmlns:a16="http://schemas.microsoft.com/office/drawing/2014/main" id="{1218BF46-B619-4940-833B-4077088F3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Freeform 102">
              <a:extLst>
                <a:ext uri="{FF2B5EF4-FFF2-40B4-BE49-F238E27FC236}">
                  <a16:creationId xmlns:a16="http://schemas.microsoft.com/office/drawing/2014/main" id="{CDCB5593-106F-4DC1-BE29-E2CA61FDA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Freeform 103">
              <a:extLst>
                <a:ext uri="{FF2B5EF4-FFF2-40B4-BE49-F238E27FC236}">
                  <a16:creationId xmlns:a16="http://schemas.microsoft.com/office/drawing/2014/main" id="{37EEA3A5-312C-4A58-9201-1AF8D1DA1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104">
              <a:extLst>
                <a:ext uri="{FF2B5EF4-FFF2-40B4-BE49-F238E27FC236}">
                  <a16:creationId xmlns:a16="http://schemas.microsoft.com/office/drawing/2014/main" id="{5F0AFF74-8E3B-465D-9DF0-DF5242F8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Freeform 105">
              <a:extLst>
                <a:ext uri="{FF2B5EF4-FFF2-40B4-BE49-F238E27FC236}">
                  <a16:creationId xmlns:a16="http://schemas.microsoft.com/office/drawing/2014/main" id="{3062604A-FA2A-433E-8231-DB095EA5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06">
              <a:extLst>
                <a:ext uri="{FF2B5EF4-FFF2-40B4-BE49-F238E27FC236}">
                  <a16:creationId xmlns:a16="http://schemas.microsoft.com/office/drawing/2014/main" id="{BAE391FA-060E-455F-98C5-A989D673F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07">
              <a:extLst>
                <a:ext uri="{FF2B5EF4-FFF2-40B4-BE49-F238E27FC236}">
                  <a16:creationId xmlns:a16="http://schemas.microsoft.com/office/drawing/2014/main" id="{60680F07-4A5D-4F49-BB8D-2968F78AD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08">
              <a:extLst>
                <a:ext uri="{FF2B5EF4-FFF2-40B4-BE49-F238E27FC236}">
                  <a16:creationId xmlns:a16="http://schemas.microsoft.com/office/drawing/2014/main" id="{2CAAE8C9-7A68-47F5-BA2D-8940FA0F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9">
              <a:extLst>
                <a:ext uri="{FF2B5EF4-FFF2-40B4-BE49-F238E27FC236}">
                  <a16:creationId xmlns:a16="http://schemas.microsoft.com/office/drawing/2014/main" id="{1447DB31-5F69-4918-B758-4E3601E3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10">
              <a:extLst>
                <a:ext uri="{FF2B5EF4-FFF2-40B4-BE49-F238E27FC236}">
                  <a16:creationId xmlns:a16="http://schemas.microsoft.com/office/drawing/2014/main" id="{A16CA300-D02E-4447-A801-2548B9C0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11">
              <a:extLst>
                <a:ext uri="{FF2B5EF4-FFF2-40B4-BE49-F238E27FC236}">
                  <a16:creationId xmlns:a16="http://schemas.microsoft.com/office/drawing/2014/main" id="{38800493-1B8F-480A-A9AF-5E51E31E7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12">
              <a:extLst>
                <a:ext uri="{FF2B5EF4-FFF2-40B4-BE49-F238E27FC236}">
                  <a16:creationId xmlns:a16="http://schemas.microsoft.com/office/drawing/2014/main" id="{AD9A1B68-9ECC-436E-8BF0-4D7454D1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13">
              <a:extLst>
                <a:ext uri="{FF2B5EF4-FFF2-40B4-BE49-F238E27FC236}">
                  <a16:creationId xmlns:a16="http://schemas.microsoft.com/office/drawing/2014/main" id="{9013101C-6E1A-4F8B-B81E-70CA6F3D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14">
              <a:extLst>
                <a:ext uri="{FF2B5EF4-FFF2-40B4-BE49-F238E27FC236}">
                  <a16:creationId xmlns:a16="http://schemas.microsoft.com/office/drawing/2014/main" id="{7E60551F-5E08-429F-A084-2F5269BAC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15">
              <a:extLst>
                <a:ext uri="{FF2B5EF4-FFF2-40B4-BE49-F238E27FC236}">
                  <a16:creationId xmlns:a16="http://schemas.microsoft.com/office/drawing/2014/main" id="{1D3DB275-C1E5-4A57-8752-EF2F4B6C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16">
              <a:extLst>
                <a:ext uri="{FF2B5EF4-FFF2-40B4-BE49-F238E27FC236}">
                  <a16:creationId xmlns:a16="http://schemas.microsoft.com/office/drawing/2014/main" id="{8B9CEF43-299B-4445-B4EC-7AF3C1723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17">
              <a:extLst>
                <a:ext uri="{FF2B5EF4-FFF2-40B4-BE49-F238E27FC236}">
                  <a16:creationId xmlns:a16="http://schemas.microsoft.com/office/drawing/2014/main" id="{5CA5B5F0-C518-495A-9E26-5765D6827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18">
              <a:extLst>
                <a:ext uri="{FF2B5EF4-FFF2-40B4-BE49-F238E27FC236}">
                  <a16:creationId xmlns:a16="http://schemas.microsoft.com/office/drawing/2014/main" id="{1380DBD6-FEDB-4103-AA83-1C38A264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19">
              <a:extLst>
                <a:ext uri="{FF2B5EF4-FFF2-40B4-BE49-F238E27FC236}">
                  <a16:creationId xmlns:a16="http://schemas.microsoft.com/office/drawing/2014/main" id="{CEF40BE1-1AB4-4269-AFC2-38D14D39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20">
              <a:extLst>
                <a:ext uri="{FF2B5EF4-FFF2-40B4-BE49-F238E27FC236}">
                  <a16:creationId xmlns:a16="http://schemas.microsoft.com/office/drawing/2014/main" id="{9C6F8795-8AAD-45C4-B172-093E811F1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21">
              <a:extLst>
                <a:ext uri="{FF2B5EF4-FFF2-40B4-BE49-F238E27FC236}">
                  <a16:creationId xmlns:a16="http://schemas.microsoft.com/office/drawing/2014/main" id="{1A65B40C-2BB2-4525-B878-4420AFC3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22">
              <a:extLst>
                <a:ext uri="{FF2B5EF4-FFF2-40B4-BE49-F238E27FC236}">
                  <a16:creationId xmlns:a16="http://schemas.microsoft.com/office/drawing/2014/main" id="{F8C6864E-9A10-42A1-B742-83968F0D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23">
              <a:extLst>
                <a:ext uri="{FF2B5EF4-FFF2-40B4-BE49-F238E27FC236}">
                  <a16:creationId xmlns:a16="http://schemas.microsoft.com/office/drawing/2014/main" id="{46450B9E-1775-4E80-B66F-BB0CCC991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24">
              <a:extLst>
                <a:ext uri="{FF2B5EF4-FFF2-40B4-BE49-F238E27FC236}">
                  <a16:creationId xmlns:a16="http://schemas.microsoft.com/office/drawing/2014/main" id="{7CAF51A9-6948-45D2-981A-3E4614A6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25">
              <a:extLst>
                <a:ext uri="{FF2B5EF4-FFF2-40B4-BE49-F238E27FC236}">
                  <a16:creationId xmlns:a16="http://schemas.microsoft.com/office/drawing/2014/main" id="{D2FBA055-95A9-4EF3-A864-C9549FDFF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26">
              <a:extLst>
                <a:ext uri="{FF2B5EF4-FFF2-40B4-BE49-F238E27FC236}">
                  <a16:creationId xmlns:a16="http://schemas.microsoft.com/office/drawing/2014/main" id="{4F8DD6B1-FF66-4F38-BA51-8484F964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27">
              <a:extLst>
                <a:ext uri="{FF2B5EF4-FFF2-40B4-BE49-F238E27FC236}">
                  <a16:creationId xmlns:a16="http://schemas.microsoft.com/office/drawing/2014/main" id="{F259F01A-0730-459D-9EC5-4BE833E1D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28">
              <a:extLst>
                <a:ext uri="{FF2B5EF4-FFF2-40B4-BE49-F238E27FC236}">
                  <a16:creationId xmlns:a16="http://schemas.microsoft.com/office/drawing/2014/main" id="{450F1725-FC9D-4CD5-B003-E00768249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9">
              <a:extLst>
                <a:ext uri="{FF2B5EF4-FFF2-40B4-BE49-F238E27FC236}">
                  <a16:creationId xmlns:a16="http://schemas.microsoft.com/office/drawing/2014/main" id="{C48026D3-8F4F-42F2-8516-8C99FDEFD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30">
              <a:extLst>
                <a:ext uri="{FF2B5EF4-FFF2-40B4-BE49-F238E27FC236}">
                  <a16:creationId xmlns:a16="http://schemas.microsoft.com/office/drawing/2014/main" id="{3311FD6B-3997-4584-AB20-12F2A9F87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31">
              <a:extLst>
                <a:ext uri="{FF2B5EF4-FFF2-40B4-BE49-F238E27FC236}">
                  <a16:creationId xmlns:a16="http://schemas.microsoft.com/office/drawing/2014/main" id="{C526F79C-62D9-4CCB-A749-8D77BD81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32">
              <a:extLst>
                <a:ext uri="{FF2B5EF4-FFF2-40B4-BE49-F238E27FC236}">
                  <a16:creationId xmlns:a16="http://schemas.microsoft.com/office/drawing/2014/main" id="{12FC1ED9-3860-420E-89B2-680DDB91D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33">
              <a:extLst>
                <a:ext uri="{FF2B5EF4-FFF2-40B4-BE49-F238E27FC236}">
                  <a16:creationId xmlns:a16="http://schemas.microsoft.com/office/drawing/2014/main" id="{C0499EA9-3972-4DBA-92B4-711DAC76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34">
              <a:extLst>
                <a:ext uri="{FF2B5EF4-FFF2-40B4-BE49-F238E27FC236}">
                  <a16:creationId xmlns:a16="http://schemas.microsoft.com/office/drawing/2014/main" id="{8C57BDCA-BEE7-4788-BD6B-A460885F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35">
              <a:extLst>
                <a:ext uri="{FF2B5EF4-FFF2-40B4-BE49-F238E27FC236}">
                  <a16:creationId xmlns:a16="http://schemas.microsoft.com/office/drawing/2014/main" id="{9CEF5ADE-CFBC-41F2-81C0-63FF3CFCB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36">
              <a:extLst>
                <a:ext uri="{FF2B5EF4-FFF2-40B4-BE49-F238E27FC236}">
                  <a16:creationId xmlns:a16="http://schemas.microsoft.com/office/drawing/2014/main" id="{4673121F-504C-431C-9E95-50FCC7B3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37">
              <a:extLst>
                <a:ext uri="{FF2B5EF4-FFF2-40B4-BE49-F238E27FC236}">
                  <a16:creationId xmlns:a16="http://schemas.microsoft.com/office/drawing/2014/main" id="{E4EAE412-DF97-46AA-956F-3D4C5CD7C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8">
              <a:extLst>
                <a:ext uri="{FF2B5EF4-FFF2-40B4-BE49-F238E27FC236}">
                  <a16:creationId xmlns:a16="http://schemas.microsoft.com/office/drawing/2014/main" id="{739075C4-89AB-496A-B59A-A858AFE5B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9">
              <a:extLst>
                <a:ext uri="{FF2B5EF4-FFF2-40B4-BE49-F238E27FC236}">
                  <a16:creationId xmlns:a16="http://schemas.microsoft.com/office/drawing/2014/main" id="{520A443E-07B3-401A-A57C-477165AD6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40">
              <a:extLst>
                <a:ext uri="{FF2B5EF4-FFF2-40B4-BE49-F238E27FC236}">
                  <a16:creationId xmlns:a16="http://schemas.microsoft.com/office/drawing/2014/main" id="{2F5C1C9F-4850-4221-B861-51657BF9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41">
              <a:extLst>
                <a:ext uri="{FF2B5EF4-FFF2-40B4-BE49-F238E27FC236}">
                  <a16:creationId xmlns:a16="http://schemas.microsoft.com/office/drawing/2014/main" id="{8BD48C9E-F3FE-450D-9538-B325040AC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42">
              <a:extLst>
                <a:ext uri="{FF2B5EF4-FFF2-40B4-BE49-F238E27FC236}">
                  <a16:creationId xmlns:a16="http://schemas.microsoft.com/office/drawing/2014/main" id="{7EC07474-A5D5-4347-A0AC-D23A8E75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43">
              <a:extLst>
                <a:ext uri="{FF2B5EF4-FFF2-40B4-BE49-F238E27FC236}">
                  <a16:creationId xmlns:a16="http://schemas.microsoft.com/office/drawing/2014/main" id="{7DD5F1BA-EE08-45F2-81E5-DA51F0B74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44">
              <a:extLst>
                <a:ext uri="{FF2B5EF4-FFF2-40B4-BE49-F238E27FC236}">
                  <a16:creationId xmlns:a16="http://schemas.microsoft.com/office/drawing/2014/main" id="{69828934-596B-45B1-864B-C2674AAD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45">
              <a:extLst>
                <a:ext uri="{FF2B5EF4-FFF2-40B4-BE49-F238E27FC236}">
                  <a16:creationId xmlns:a16="http://schemas.microsoft.com/office/drawing/2014/main" id="{4F744F46-EA16-449A-8A61-E9B3CA7C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46">
              <a:extLst>
                <a:ext uri="{FF2B5EF4-FFF2-40B4-BE49-F238E27FC236}">
                  <a16:creationId xmlns:a16="http://schemas.microsoft.com/office/drawing/2014/main" id="{C20EC5B7-F9D3-411C-8FF7-7ABA9B9D5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47">
              <a:extLst>
                <a:ext uri="{FF2B5EF4-FFF2-40B4-BE49-F238E27FC236}">
                  <a16:creationId xmlns:a16="http://schemas.microsoft.com/office/drawing/2014/main" id="{56144281-5911-46ED-AA9D-8804A6283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48">
              <a:extLst>
                <a:ext uri="{FF2B5EF4-FFF2-40B4-BE49-F238E27FC236}">
                  <a16:creationId xmlns:a16="http://schemas.microsoft.com/office/drawing/2014/main" id="{9FD83D9A-330F-4545-B584-1066DC593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49">
              <a:extLst>
                <a:ext uri="{FF2B5EF4-FFF2-40B4-BE49-F238E27FC236}">
                  <a16:creationId xmlns:a16="http://schemas.microsoft.com/office/drawing/2014/main" id="{76F01901-D974-48F8-8384-39E706F6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50">
              <a:extLst>
                <a:ext uri="{FF2B5EF4-FFF2-40B4-BE49-F238E27FC236}">
                  <a16:creationId xmlns:a16="http://schemas.microsoft.com/office/drawing/2014/main" id="{D289D229-4476-4E5D-85EB-239CE3DB3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51">
              <a:extLst>
                <a:ext uri="{FF2B5EF4-FFF2-40B4-BE49-F238E27FC236}">
                  <a16:creationId xmlns:a16="http://schemas.microsoft.com/office/drawing/2014/main" id="{22FA5879-8F3D-4F3A-A23B-5D3D50B1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52">
              <a:extLst>
                <a:ext uri="{FF2B5EF4-FFF2-40B4-BE49-F238E27FC236}">
                  <a16:creationId xmlns:a16="http://schemas.microsoft.com/office/drawing/2014/main" id="{AEA65FEF-9634-40B1-ABEE-98CB13B3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53">
              <a:extLst>
                <a:ext uri="{FF2B5EF4-FFF2-40B4-BE49-F238E27FC236}">
                  <a16:creationId xmlns:a16="http://schemas.microsoft.com/office/drawing/2014/main" id="{A5C9A11E-C8E1-4770-99B1-9DF01A4FD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54">
              <a:extLst>
                <a:ext uri="{FF2B5EF4-FFF2-40B4-BE49-F238E27FC236}">
                  <a16:creationId xmlns:a16="http://schemas.microsoft.com/office/drawing/2014/main" id="{B71E30EF-34EF-44EC-8767-714113131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55">
              <a:extLst>
                <a:ext uri="{FF2B5EF4-FFF2-40B4-BE49-F238E27FC236}">
                  <a16:creationId xmlns:a16="http://schemas.microsoft.com/office/drawing/2014/main" id="{F38826A3-D57B-41E6-AAA7-C801C712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56">
              <a:extLst>
                <a:ext uri="{FF2B5EF4-FFF2-40B4-BE49-F238E27FC236}">
                  <a16:creationId xmlns:a16="http://schemas.microsoft.com/office/drawing/2014/main" id="{24CAC177-74A0-48B3-B5D9-CD63D5DD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57">
              <a:extLst>
                <a:ext uri="{FF2B5EF4-FFF2-40B4-BE49-F238E27FC236}">
                  <a16:creationId xmlns:a16="http://schemas.microsoft.com/office/drawing/2014/main" id="{EEA0F644-CABA-4B61-B232-13FAA148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58">
              <a:extLst>
                <a:ext uri="{FF2B5EF4-FFF2-40B4-BE49-F238E27FC236}">
                  <a16:creationId xmlns:a16="http://schemas.microsoft.com/office/drawing/2014/main" id="{40D57BC3-BB4A-493D-9842-9415778EA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59">
              <a:extLst>
                <a:ext uri="{FF2B5EF4-FFF2-40B4-BE49-F238E27FC236}">
                  <a16:creationId xmlns:a16="http://schemas.microsoft.com/office/drawing/2014/main" id="{4236DA3B-3B6E-40B4-B31D-86A3AFFB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60">
              <a:extLst>
                <a:ext uri="{FF2B5EF4-FFF2-40B4-BE49-F238E27FC236}">
                  <a16:creationId xmlns:a16="http://schemas.microsoft.com/office/drawing/2014/main" id="{80647FB9-1582-4EFA-AE63-89628FDD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61">
              <a:extLst>
                <a:ext uri="{FF2B5EF4-FFF2-40B4-BE49-F238E27FC236}">
                  <a16:creationId xmlns:a16="http://schemas.microsoft.com/office/drawing/2014/main" id="{9936759D-7E25-4E26-9D15-F99805A2C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62">
              <a:extLst>
                <a:ext uri="{FF2B5EF4-FFF2-40B4-BE49-F238E27FC236}">
                  <a16:creationId xmlns:a16="http://schemas.microsoft.com/office/drawing/2014/main" id="{3E1B5828-04BC-4DE6-89AD-EA2FDDF3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63">
              <a:extLst>
                <a:ext uri="{FF2B5EF4-FFF2-40B4-BE49-F238E27FC236}">
                  <a16:creationId xmlns:a16="http://schemas.microsoft.com/office/drawing/2014/main" id="{697E66CF-EE20-4847-8BEF-B3FE6067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64">
              <a:extLst>
                <a:ext uri="{FF2B5EF4-FFF2-40B4-BE49-F238E27FC236}">
                  <a16:creationId xmlns:a16="http://schemas.microsoft.com/office/drawing/2014/main" id="{E9753EF3-2CBA-49A6-BD5F-39490F08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65">
              <a:extLst>
                <a:ext uri="{FF2B5EF4-FFF2-40B4-BE49-F238E27FC236}">
                  <a16:creationId xmlns:a16="http://schemas.microsoft.com/office/drawing/2014/main" id="{F4BB2F09-8BB5-405D-A877-4DF670502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66">
              <a:extLst>
                <a:ext uri="{FF2B5EF4-FFF2-40B4-BE49-F238E27FC236}">
                  <a16:creationId xmlns:a16="http://schemas.microsoft.com/office/drawing/2014/main" id="{F570FA58-2115-483B-A72E-310CA32A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67">
              <a:extLst>
                <a:ext uri="{FF2B5EF4-FFF2-40B4-BE49-F238E27FC236}">
                  <a16:creationId xmlns:a16="http://schemas.microsoft.com/office/drawing/2014/main" id="{003B3C0E-5FDC-4DE4-8E38-11862F293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68">
              <a:extLst>
                <a:ext uri="{FF2B5EF4-FFF2-40B4-BE49-F238E27FC236}">
                  <a16:creationId xmlns:a16="http://schemas.microsoft.com/office/drawing/2014/main" id="{94C1C374-2B83-4D6A-9986-0671371D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69">
              <a:extLst>
                <a:ext uri="{FF2B5EF4-FFF2-40B4-BE49-F238E27FC236}">
                  <a16:creationId xmlns:a16="http://schemas.microsoft.com/office/drawing/2014/main" id="{6F26E7A3-578D-4FB6-A842-D97F86F5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70">
              <a:extLst>
                <a:ext uri="{FF2B5EF4-FFF2-40B4-BE49-F238E27FC236}">
                  <a16:creationId xmlns:a16="http://schemas.microsoft.com/office/drawing/2014/main" id="{D70CEC75-3D52-4295-855D-7476D6B5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71">
              <a:extLst>
                <a:ext uri="{FF2B5EF4-FFF2-40B4-BE49-F238E27FC236}">
                  <a16:creationId xmlns:a16="http://schemas.microsoft.com/office/drawing/2014/main" id="{D2C0165E-26B6-49AD-B0B3-186BE46E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6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</a:t>
            </a:r>
            <a:r>
              <a:rPr lang="en-US" dirty="0"/>
              <a:t> gray</a:t>
            </a:r>
          </a:p>
        </p:txBody>
      </p:sp>
      <p:grpSp>
        <p:nvGrpSpPr>
          <p:cNvPr id="266" name="Group 265" descr="world map">
            <a:extLst>
              <a:ext uri="{FF2B5EF4-FFF2-40B4-BE49-F238E27FC236}">
                <a16:creationId xmlns:a16="http://schemas.microsoft.com/office/drawing/2014/main" id="{731CF4D2-03AD-45F6-B4C3-85CB4D9411AE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</p:grpSpPr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DCA42013-A870-4DDD-A632-F94C2658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4060CB3F-28F5-40A4-950F-3E27C8B8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2641FD2B-0716-4F2D-991A-A82D13D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680920E0-DBEA-473D-8C97-E89EFA132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0CEB274-EF65-4D7A-801B-BDF82B16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9B45AAEE-C209-4CFD-B430-5E62B9BE9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323BB088-6934-4B99-A5A1-709AA270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B807856F-5145-431B-9A38-46A6D215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5551BB04-63D6-4AA8-AE07-7E16E027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070F4A19-ED5C-4DB2-8BE2-FA13977C2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B67A51D4-1B3D-426C-BA1A-B786BAB1C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39069376-75F6-4403-9348-B41D8CD0F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933813D5-49C7-412C-9F44-69F908662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58C7D0F7-40D6-4CAD-B9C5-02C3C63F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80E1CACF-775A-47BE-80AF-02F4A2F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412379BB-2A2B-4085-9604-FC32A7CD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D8ED263A-D36E-4EEA-B658-B8D33CE11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3861DA74-42C2-4AAF-AE29-5EA7BA5C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1A020E8C-41A7-4A4B-960C-0C84F9AC6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867E464C-7366-424A-9892-C49A64A1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A2388F42-041C-4BC7-AFF7-1BCD9530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0729F2D4-212D-4AFE-858B-D3740CD2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21A818ED-B5A1-4A34-92EE-4AF884B2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B3E7A0F6-D87A-4108-BE66-AA93E520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5D88BEDC-E194-4FA3-A249-931B5F681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C97EBE15-EF3F-465F-8091-D04ADB50C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7BDEE640-D01F-4D1A-AB80-E724BF3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A0FC3B1F-7031-42E3-9066-84C13AB9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33">
              <a:extLst>
                <a:ext uri="{FF2B5EF4-FFF2-40B4-BE49-F238E27FC236}">
                  <a16:creationId xmlns:a16="http://schemas.microsoft.com/office/drawing/2014/main" id="{DF133040-135E-448A-A732-0D24DBB8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E00F66FB-16FC-4294-8D65-40054F3A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455C1365-1A8E-4F53-9D62-3A4EBFC9C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640792C-C018-4929-8E10-EEFA0995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922CEA4E-54BB-4AE7-8160-CFCA3079A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3977182D-842A-48B7-8650-BD75CE99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8637ECB7-0874-4F67-B8A6-3D08D172A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90861876-AFDB-47D9-8685-32F2B441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3CEF98B4-649A-4BF3-A776-789CF418F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C66E6043-F769-443C-A39F-7F9F69084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8DB91E6E-5F75-4475-A81B-786BF0A2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69C93D21-307B-4556-AA3F-02A4D810E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5">
              <a:extLst>
                <a:ext uri="{FF2B5EF4-FFF2-40B4-BE49-F238E27FC236}">
                  <a16:creationId xmlns:a16="http://schemas.microsoft.com/office/drawing/2014/main" id="{99112B6A-03AA-415B-8574-F4C8F8463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58CC75A3-2707-4239-A758-F9C6CD728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EF9724AC-B2EB-4AAC-A4B5-696118A7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9CE8D0-F28E-4AC5-880F-03F11B83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247F5BA7-19DF-4369-8E5E-726F6629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44711E0A-4ABA-4342-AECA-1DAEED8D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D0526AEC-CDB0-4059-858B-05B037FF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A9944A20-7D82-4EEA-9ECD-9BB7477D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1645CB78-08E3-4503-9742-3451981AF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22351D78-42C8-4A1C-90D0-D10132E25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D446E809-8BE2-4407-B442-24D4F910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75C67CE9-A622-4E62-9A17-B07C4581C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08945A8A-F7A1-417E-A489-41C125E5E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4EF4C7CC-0B7D-41CC-9472-C2ECF454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9">
              <a:extLst>
                <a:ext uri="{FF2B5EF4-FFF2-40B4-BE49-F238E27FC236}">
                  <a16:creationId xmlns:a16="http://schemas.microsoft.com/office/drawing/2014/main" id="{30008625-E700-4441-9376-D2F35A918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60">
              <a:extLst>
                <a:ext uri="{FF2B5EF4-FFF2-40B4-BE49-F238E27FC236}">
                  <a16:creationId xmlns:a16="http://schemas.microsoft.com/office/drawing/2014/main" id="{D0AEE6BC-6B97-4842-94DB-6F01FAF08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61">
              <a:extLst>
                <a:ext uri="{FF2B5EF4-FFF2-40B4-BE49-F238E27FC236}">
                  <a16:creationId xmlns:a16="http://schemas.microsoft.com/office/drawing/2014/main" id="{36CA4EA6-3400-4D08-BBEF-DD5A9EBEB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E55F74D1-A729-40DE-BEA3-6C59579DA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63">
              <a:extLst>
                <a:ext uri="{FF2B5EF4-FFF2-40B4-BE49-F238E27FC236}">
                  <a16:creationId xmlns:a16="http://schemas.microsoft.com/office/drawing/2014/main" id="{B0EF4EB2-FAD1-4F2E-9BC9-05ECADC9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64">
              <a:extLst>
                <a:ext uri="{FF2B5EF4-FFF2-40B4-BE49-F238E27FC236}">
                  <a16:creationId xmlns:a16="http://schemas.microsoft.com/office/drawing/2014/main" id="{5E9EF21C-759B-4588-9DC4-AE96BEC3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65">
              <a:extLst>
                <a:ext uri="{FF2B5EF4-FFF2-40B4-BE49-F238E27FC236}">
                  <a16:creationId xmlns:a16="http://schemas.microsoft.com/office/drawing/2014/main" id="{70E5A3AF-4805-4190-8067-C9254CE0B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66">
              <a:extLst>
                <a:ext uri="{FF2B5EF4-FFF2-40B4-BE49-F238E27FC236}">
                  <a16:creationId xmlns:a16="http://schemas.microsoft.com/office/drawing/2014/main" id="{60F37026-6B01-4396-91B3-33D8255E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67">
              <a:extLst>
                <a:ext uri="{FF2B5EF4-FFF2-40B4-BE49-F238E27FC236}">
                  <a16:creationId xmlns:a16="http://schemas.microsoft.com/office/drawing/2014/main" id="{DD352F8E-76D9-48D3-84EB-2D6EF302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68">
              <a:extLst>
                <a:ext uri="{FF2B5EF4-FFF2-40B4-BE49-F238E27FC236}">
                  <a16:creationId xmlns:a16="http://schemas.microsoft.com/office/drawing/2014/main" id="{790C4D64-7511-4226-B7E0-837F73DC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69">
              <a:extLst>
                <a:ext uri="{FF2B5EF4-FFF2-40B4-BE49-F238E27FC236}">
                  <a16:creationId xmlns:a16="http://schemas.microsoft.com/office/drawing/2014/main" id="{62815F10-8CFE-402A-812D-69C0E24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70">
              <a:extLst>
                <a:ext uri="{FF2B5EF4-FFF2-40B4-BE49-F238E27FC236}">
                  <a16:creationId xmlns:a16="http://schemas.microsoft.com/office/drawing/2014/main" id="{DF79239F-165E-40D4-BE34-F073058E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71">
              <a:extLst>
                <a:ext uri="{FF2B5EF4-FFF2-40B4-BE49-F238E27FC236}">
                  <a16:creationId xmlns:a16="http://schemas.microsoft.com/office/drawing/2014/main" id="{D2766D10-069E-4C85-BF46-8960223F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72">
              <a:extLst>
                <a:ext uri="{FF2B5EF4-FFF2-40B4-BE49-F238E27FC236}">
                  <a16:creationId xmlns:a16="http://schemas.microsoft.com/office/drawing/2014/main" id="{DE51C1C1-2DB5-420A-9D11-393237392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3">
              <a:extLst>
                <a:ext uri="{FF2B5EF4-FFF2-40B4-BE49-F238E27FC236}">
                  <a16:creationId xmlns:a16="http://schemas.microsoft.com/office/drawing/2014/main" id="{92056072-2FC3-45F3-B455-4657C70A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74">
              <a:extLst>
                <a:ext uri="{FF2B5EF4-FFF2-40B4-BE49-F238E27FC236}">
                  <a16:creationId xmlns:a16="http://schemas.microsoft.com/office/drawing/2014/main" id="{27E969B6-D03D-4EB1-9AD7-941229FD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75">
              <a:extLst>
                <a:ext uri="{FF2B5EF4-FFF2-40B4-BE49-F238E27FC236}">
                  <a16:creationId xmlns:a16="http://schemas.microsoft.com/office/drawing/2014/main" id="{1990DFF9-9F1D-43FE-B76B-66FEC3997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6">
              <a:extLst>
                <a:ext uri="{FF2B5EF4-FFF2-40B4-BE49-F238E27FC236}">
                  <a16:creationId xmlns:a16="http://schemas.microsoft.com/office/drawing/2014/main" id="{35A5CF81-D831-47D3-81D8-6C217B803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7">
              <a:extLst>
                <a:ext uri="{FF2B5EF4-FFF2-40B4-BE49-F238E27FC236}">
                  <a16:creationId xmlns:a16="http://schemas.microsoft.com/office/drawing/2014/main" id="{99E84166-98F7-49AC-81FE-730EF1924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78">
              <a:extLst>
                <a:ext uri="{FF2B5EF4-FFF2-40B4-BE49-F238E27FC236}">
                  <a16:creationId xmlns:a16="http://schemas.microsoft.com/office/drawing/2014/main" id="{14E32FA8-D4D4-421B-9241-CACD4DB6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79">
              <a:extLst>
                <a:ext uri="{FF2B5EF4-FFF2-40B4-BE49-F238E27FC236}">
                  <a16:creationId xmlns:a16="http://schemas.microsoft.com/office/drawing/2014/main" id="{74BBEF28-B646-4A6D-90DC-34A0E3381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0">
              <a:extLst>
                <a:ext uri="{FF2B5EF4-FFF2-40B4-BE49-F238E27FC236}">
                  <a16:creationId xmlns:a16="http://schemas.microsoft.com/office/drawing/2014/main" id="{66B23118-C3CB-4DF0-8738-25A41F8F6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1">
              <a:extLst>
                <a:ext uri="{FF2B5EF4-FFF2-40B4-BE49-F238E27FC236}">
                  <a16:creationId xmlns:a16="http://schemas.microsoft.com/office/drawing/2014/main" id="{96BA7D99-7995-4130-A041-D489D1081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2">
              <a:extLst>
                <a:ext uri="{FF2B5EF4-FFF2-40B4-BE49-F238E27FC236}">
                  <a16:creationId xmlns:a16="http://schemas.microsoft.com/office/drawing/2014/main" id="{C04AFE2D-C5AB-42EE-947D-5115E84C2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3">
              <a:extLst>
                <a:ext uri="{FF2B5EF4-FFF2-40B4-BE49-F238E27FC236}">
                  <a16:creationId xmlns:a16="http://schemas.microsoft.com/office/drawing/2014/main" id="{01FBF31F-D016-4C1C-A5AE-1A086FD99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4">
              <a:extLst>
                <a:ext uri="{FF2B5EF4-FFF2-40B4-BE49-F238E27FC236}">
                  <a16:creationId xmlns:a16="http://schemas.microsoft.com/office/drawing/2014/main" id="{D525D384-24A5-4AD4-A85F-E21D68AFC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5">
              <a:extLst>
                <a:ext uri="{FF2B5EF4-FFF2-40B4-BE49-F238E27FC236}">
                  <a16:creationId xmlns:a16="http://schemas.microsoft.com/office/drawing/2014/main" id="{93BB72DF-F7FC-40F3-A372-90941B84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6">
              <a:extLst>
                <a:ext uri="{FF2B5EF4-FFF2-40B4-BE49-F238E27FC236}">
                  <a16:creationId xmlns:a16="http://schemas.microsoft.com/office/drawing/2014/main" id="{EE2ED6E7-A2C7-4B54-9B9E-5ADBC4A2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7">
              <a:extLst>
                <a:ext uri="{FF2B5EF4-FFF2-40B4-BE49-F238E27FC236}">
                  <a16:creationId xmlns:a16="http://schemas.microsoft.com/office/drawing/2014/main" id="{237B4001-C0DC-451B-84B0-07121794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">
              <a:extLst>
                <a:ext uri="{FF2B5EF4-FFF2-40B4-BE49-F238E27FC236}">
                  <a16:creationId xmlns:a16="http://schemas.microsoft.com/office/drawing/2014/main" id="{B2342917-54F8-4B17-8B0C-513E41C3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9">
              <a:extLst>
                <a:ext uri="{FF2B5EF4-FFF2-40B4-BE49-F238E27FC236}">
                  <a16:creationId xmlns:a16="http://schemas.microsoft.com/office/drawing/2014/main" id="{48534C4A-0FEA-4FD2-8B06-003822E9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0">
              <a:extLst>
                <a:ext uri="{FF2B5EF4-FFF2-40B4-BE49-F238E27FC236}">
                  <a16:creationId xmlns:a16="http://schemas.microsoft.com/office/drawing/2014/main" id="{2537FF77-0FA7-454D-998A-83B856225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91">
              <a:extLst>
                <a:ext uri="{FF2B5EF4-FFF2-40B4-BE49-F238E27FC236}">
                  <a16:creationId xmlns:a16="http://schemas.microsoft.com/office/drawing/2014/main" id="{DB2C72F6-1020-4C5C-A91A-43D904B40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92">
              <a:extLst>
                <a:ext uri="{FF2B5EF4-FFF2-40B4-BE49-F238E27FC236}">
                  <a16:creationId xmlns:a16="http://schemas.microsoft.com/office/drawing/2014/main" id="{D65D70C0-37CC-40F5-85EE-CBA97C0D2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93">
              <a:extLst>
                <a:ext uri="{FF2B5EF4-FFF2-40B4-BE49-F238E27FC236}">
                  <a16:creationId xmlns:a16="http://schemas.microsoft.com/office/drawing/2014/main" id="{48C729D3-250C-4615-8523-C86047EAE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94">
              <a:extLst>
                <a:ext uri="{FF2B5EF4-FFF2-40B4-BE49-F238E27FC236}">
                  <a16:creationId xmlns:a16="http://schemas.microsoft.com/office/drawing/2014/main" id="{0DAB623C-28A3-4DDA-8F83-A4ED757B1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5">
              <a:extLst>
                <a:ext uri="{FF2B5EF4-FFF2-40B4-BE49-F238E27FC236}">
                  <a16:creationId xmlns:a16="http://schemas.microsoft.com/office/drawing/2014/main" id="{05ABAFA6-5872-4CA2-96DA-6F1FF734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6">
              <a:extLst>
                <a:ext uri="{FF2B5EF4-FFF2-40B4-BE49-F238E27FC236}">
                  <a16:creationId xmlns:a16="http://schemas.microsoft.com/office/drawing/2014/main" id="{F38A8B35-BA65-4757-8650-02D66B92E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7">
              <a:extLst>
                <a:ext uri="{FF2B5EF4-FFF2-40B4-BE49-F238E27FC236}">
                  <a16:creationId xmlns:a16="http://schemas.microsoft.com/office/drawing/2014/main" id="{FC8D98C9-4129-4CB4-B784-5DD78F30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8">
              <a:extLst>
                <a:ext uri="{FF2B5EF4-FFF2-40B4-BE49-F238E27FC236}">
                  <a16:creationId xmlns:a16="http://schemas.microsoft.com/office/drawing/2014/main" id="{8ADE6A4E-3518-4FAD-B9E6-4901F969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9">
              <a:extLst>
                <a:ext uri="{FF2B5EF4-FFF2-40B4-BE49-F238E27FC236}">
                  <a16:creationId xmlns:a16="http://schemas.microsoft.com/office/drawing/2014/main" id="{E58FA47D-1559-4F7B-BCFB-EB783848F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00">
              <a:extLst>
                <a:ext uri="{FF2B5EF4-FFF2-40B4-BE49-F238E27FC236}">
                  <a16:creationId xmlns:a16="http://schemas.microsoft.com/office/drawing/2014/main" id="{E6DBA835-AFD3-49D2-8CE3-5F3FFEA5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01">
              <a:extLst>
                <a:ext uri="{FF2B5EF4-FFF2-40B4-BE49-F238E27FC236}">
                  <a16:creationId xmlns:a16="http://schemas.microsoft.com/office/drawing/2014/main" id="{7DBE5A31-3578-426A-A139-0AE260438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2">
              <a:extLst>
                <a:ext uri="{FF2B5EF4-FFF2-40B4-BE49-F238E27FC236}">
                  <a16:creationId xmlns:a16="http://schemas.microsoft.com/office/drawing/2014/main" id="{3B3A7531-C2D8-47D6-B135-A1A4A7C95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03">
              <a:extLst>
                <a:ext uri="{FF2B5EF4-FFF2-40B4-BE49-F238E27FC236}">
                  <a16:creationId xmlns:a16="http://schemas.microsoft.com/office/drawing/2014/main" id="{CD2C38E1-39EC-49CF-AEB0-2D2CA50B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04">
              <a:extLst>
                <a:ext uri="{FF2B5EF4-FFF2-40B4-BE49-F238E27FC236}">
                  <a16:creationId xmlns:a16="http://schemas.microsoft.com/office/drawing/2014/main" id="{322D5131-FF7B-4A73-9DA4-9B005821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05">
              <a:extLst>
                <a:ext uri="{FF2B5EF4-FFF2-40B4-BE49-F238E27FC236}">
                  <a16:creationId xmlns:a16="http://schemas.microsoft.com/office/drawing/2014/main" id="{89F0397B-6E23-46FD-9A10-4CA921E72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6">
              <a:extLst>
                <a:ext uri="{FF2B5EF4-FFF2-40B4-BE49-F238E27FC236}">
                  <a16:creationId xmlns:a16="http://schemas.microsoft.com/office/drawing/2014/main" id="{9D46D7AC-BCE0-4D02-8294-E7A9E0AF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07">
              <a:extLst>
                <a:ext uri="{FF2B5EF4-FFF2-40B4-BE49-F238E27FC236}">
                  <a16:creationId xmlns:a16="http://schemas.microsoft.com/office/drawing/2014/main" id="{6ECE51CE-5675-4BB1-9E34-8B6960AFC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08">
              <a:extLst>
                <a:ext uri="{FF2B5EF4-FFF2-40B4-BE49-F238E27FC236}">
                  <a16:creationId xmlns:a16="http://schemas.microsoft.com/office/drawing/2014/main" id="{3913902E-AB39-421D-8F05-D22B1515B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09">
              <a:extLst>
                <a:ext uri="{FF2B5EF4-FFF2-40B4-BE49-F238E27FC236}">
                  <a16:creationId xmlns:a16="http://schemas.microsoft.com/office/drawing/2014/main" id="{15576E3D-F06F-4787-8BCB-B127DB1BF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10">
              <a:extLst>
                <a:ext uri="{FF2B5EF4-FFF2-40B4-BE49-F238E27FC236}">
                  <a16:creationId xmlns:a16="http://schemas.microsoft.com/office/drawing/2014/main" id="{0D613B4D-68B9-419F-81CA-07B40BD28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11">
              <a:extLst>
                <a:ext uri="{FF2B5EF4-FFF2-40B4-BE49-F238E27FC236}">
                  <a16:creationId xmlns:a16="http://schemas.microsoft.com/office/drawing/2014/main" id="{9544C02D-B064-4FEA-B287-B4EE63F14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12">
              <a:extLst>
                <a:ext uri="{FF2B5EF4-FFF2-40B4-BE49-F238E27FC236}">
                  <a16:creationId xmlns:a16="http://schemas.microsoft.com/office/drawing/2014/main" id="{B579C177-9C81-4E8F-A7A7-E7B0E2E5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13">
              <a:extLst>
                <a:ext uri="{FF2B5EF4-FFF2-40B4-BE49-F238E27FC236}">
                  <a16:creationId xmlns:a16="http://schemas.microsoft.com/office/drawing/2014/main" id="{7A686430-BF52-4168-8AF1-0C916FFFF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14">
              <a:extLst>
                <a:ext uri="{FF2B5EF4-FFF2-40B4-BE49-F238E27FC236}">
                  <a16:creationId xmlns:a16="http://schemas.microsoft.com/office/drawing/2014/main" id="{A01AB68C-38B4-4DA5-9845-626FBE759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15">
              <a:extLst>
                <a:ext uri="{FF2B5EF4-FFF2-40B4-BE49-F238E27FC236}">
                  <a16:creationId xmlns:a16="http://schemas.microsoft.com/office/drawing/2014/main" id="{77F834BF-E8D0-4D84-9158-3D519F597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16">
              <a:extLst>
                <a:ext uri="{FF2B5EF4-FFF2-40B4-BE49-F238E27FC236}">
                  <a16:creationId xmlns:a16="http://schemas.microsoft.com/office/drawing/2014/main" id="{CCDA1F91-5ED6-42CE-A9BD-E871DFB7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17">
              <a:extLst>
                <a:ext uri="{FF2B5EF4-FFF2-40B4-BE49-F238E27FC236}">
                  <a16:creationId xmlns:a16="http://schemas.microsoft.com/office/drawing/2014/main" id="{C6BBEFED-0E16-4452-9C6E-AD73A6A5C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18">
              <a:extLst>
                <a:ext uri="{FF2B5EF4-FFF2-40B4-BE49-F238E27FC236}">
                  <a16:creationId xmlns:a16="http://schemas.microsoft.com/office/drawing/2014/main" id="{56B25789-D8CC-49AE-B31B-D6494C6D3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19">
              <a:extLst>
                <a:ext uri="{FF2B5EF4-FFF2-40B4-BE49-F238E27FC236}">
                  <a16:creationId xmlns:a16="http://schemas.microsoft.com/office/drawing/2014/main" id="{F1832F90-F340-4335-9DF5-C235C7D83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20">
              <a:extLst>
                <a:ext uri="{FF2B5EF4-FFF2-40B4-BE49-F238E27FC236}">
                  <a16:creationId xmlns:a16="http://schemas.microsoft.com/office/drawing/2014/main" id="{2039F919-B474-426B-91C3-BA6F2AA3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1">
              <a:extLst>
                <a:ext uri="{FF2B5EF4-FFF2-40B4-BE49-F238E27FC236}">
                  <a16:creationId xmlns:a16="http://schemas.microsoft.com/office/drawing/2014/main" id="{D7E010B2-FC70-4FB1-8D27-DDE36445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2">
              <a:extLst>
                <a:ext uri="{FF2B5EF4-FFF2-40B4-BE49-F238E27FC236}">
                  <a16:creationId xmlns:a16="http://schemas.microsoft.com/office/drawing/2014/main" id="{71C05F73-E0BF-47C5-A720-026339D5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23">
              <a:extLst>
                <a:ext uri="{FF2B5EF4-FFF2-40B4-BE49-F238E27FC236}">
                  <a16:creationId xmlns:a16="http://schemas.microsoft.com/office/drawing/2014/main" id="{A0F4B320-B0EF-4E0B-A365-4995010A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24">
              <a:extLst>
                <a:ext uri="{FF2B5EF4-FFF2-40B4-BE49-F238E27FC236}">
                  <a16:creationId xmlns:a16="http://schemas.microsoft.com/office/drawing/2014/main" id="{F50EF204-5A77-44C6-B856-036D0B9F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5">
              <a:extLst>
                <a:ext uri="{FF2B5EF4-FFF2-40B4-BE49-F238E27FC236}">
                  <a16:creationId xmlns:a16="http://schemas.microsoft.com/office/drawing/2014/main" id="{57242BF6-3727-4CDC-809A-FC03230C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26">
              <a:extLst>
                <a:ext uri="{FF2B5EF4-FFF2-40B4-BE49-F238E27FC236}">
                  <a16:creationId xmlns:a16="http://schemas.microsoft.com/office/drawing/2014/main" id="{E22F0C2F-97D6-4674-AA63-61D7DBD5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27">
              <a:extLst>
                <a:ext uri="{FF2B5EF4-FFF2-40B4-BE49-F238E27FC236}">
                  <a16:creationId xmlns:a16="http://schemas.microsoft.com/office/drawing/2014/main" id="{8C03E182-1077-4C86-A73E-F3BC5E29A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28">
              <a:extLst>
                <a:ext uri="{FF2B5EF4-FFF2-40B4-BE49-F238E27FC236}">
                  <a16:creationId xmlns:a16="http://schemas.microsoft.com/office/drawing/2014/main" id="{F4351A0B-70AA-454F-B1DF-9F3F1B59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29">
              <a:extLst>
                <a:ext uri="{FF2B5EF4-FFF2-40B4-BE49-F238E27FC236}">
                  <a16:creationId xmlns:a16="http://schemas.microsoft.com/office/drawing/2014/main" id="{ADA2F9E4-D5A9-4A23-9077-E1C1F3EBF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30">
              <a:extLst>
                <a:ext uri="{FF2B5EF4-FFF2-40B4-BE49-F238E27FC236}">
                  <a16:creationId xmlns:a16="http://schemas.microsoft.com/office/drawing/2014/main" id="{13FA851C-792F-45D2-B3DE-ABE07C8D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31">
              <a:extLst>
                <a:ext uri="{FF2B5EF4-FFF2-40B4-BE49-F238E27FC236}">
                  <a16:creationId xmlns:a16="http://schemas.microsoft.com/office/drawing/2014/main" id="{30D14F8C-6688-46B6-BB1E-641F239F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32">
              <a:extLst>
                <a:ext uri="{FF2B5EF4-FFF2-40B4-BE49-F238E27FC236}">
                  <a16:creationId xmlns:a16="http://schemas.microsoft.com/office/drawing/2014/main" id="{9CD4C099-03B8-4A1B-9386-30E6D1BB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33">
              <a:extLst>
                <a:ext uri="{FF2B5EF4-FFF2-40B4-BE49-F238E27FC236}">
                  <a16:creationId xmlns:a16="http://schemas.microsoft.com/office/drawing/2014/main" id="{F79F171B-FFD5-48AB-AB07-E64FF965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34">
              <a:extLst>
                <a:ext uri="{FF2B5EF4-FFF2-40B4-BE49-F238E27FC236}">
                  <a16:creationId xmlns:a16="http://schemas.microsoft.com/office/drawing/2014/main" id="{CE01F2F1-2A4F-470D-BCAF-7B0D7926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35">
              <a:extLst>
                <a:ext uri="{FF2B5EF4-FFF2-40B4-BE49-F238E27FC236}">
                  <a16:creationId xmlns:a16="http://schemas.microsoft.com/office/drawing/2014/main" id="{43373722-0665-4BC7-A907-D569834F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36">
              <a:extLst>
                <a:ext uri="{FF2B5EF4-FFF2-40B4-BE49-F238E27FC236}">
                  <a16:creationId xmlns:a16="http://schemas.microsoft.com/office/drawing/2014/main" id="{D6C16E8D-E84F-45CD-ADED-561165099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37">
              <a:extLst>
                <a:ext uri="{FF2B5EF4-FFF2-40B4-BE49-F238E27FC236}">
                  <a16:creationId xmlns:a16="http://schemas.microsoft.com/office/drawing/2014/main" id="{5DC4A403-E041-4AD6-A58C-DCE07156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74C550C2-5BAE-4C52-B93B-A0A2CC9D1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39">
              <a:extLst>
                <a:ext uri="{FF2B5EF4-FFF2-40B4-BE49-F238E27FC236}">
                  <a16:creationId xmlns:a16="http://schemas.microsoft.com/office/drawing/2014/main" id="{027FBAA1-D291-4051-B17B-61B6F94B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40">
              <a:extLst>
                <a:ext uri="{FF2B5EF4-FFF2-40B4-BE49-F238E27FC236}">
                  <a16:creationId xmlns:a16="http://schemas.microsoft.com/office/drawing/2014/main" id="{49CD286F-2B25-4555-BFCB-DBC3DDFA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41">
              <a:extLst>
                <a:ext uri="{FF2B5EF4-FFF2-40B4-BE49-F238E27FC236}">
                  <a16:creationId xmlns:a16="http://schemas.microsoft.com/office/drawing/2014/main" id="{6E23F034-9ECA-47D2-87DD-78D7C8512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42">
              <a:extLst>
                <a:ext uri="{FF2B5EF4-FFF2-40B4-BE49-F238E27FC236}">
                  <a16:creationId xmlns:a16="http://schemas.microsoft.com/office/drawing/2014/main" id="{04602C05-B029-40B8-B6FA-E81F6FE1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43">
              <a:extLst>
                <a:ext uri="{FF2B5EF4-FFF2-40B4-BE49-F238E27FC236}">
                  <a16:creationId xmlns:a16="http://schemas.microsoft.com/office/drawing/2014/main" id="{0A4871E7-DBE4-4354-AE0F-8DC1E04F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44">
              <a:extLst>
                <a:ext uri="{FF2B5EF4-FFF2-40B4-BE49-F238E27FC236}">
                  <a16:creationId xmlns:a16="http://schemas.microsoft.com/office/drawing/2014/main" id="{98FD42F6-E5FD-49FA-92A9-9F67EAF3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45">
              <a:extLst>
                <a:ext uri="{FF2B5EF4-FFF2-40B4-BE49-F238E27FC236}">
                  <a16:creationId xmlns:a16="http://schemas.microsoft.com/office/drawing/2014/main" id="{853FA19C-0D48-4707-92D3-FBD175E65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46">
              <a:extLst>
                <a:ext uri="{FF2B5EF4-FFF2-40B4-BE49-F238E27FC236}">
                  <a16:creationId xmlns:a16="http://schemas.microsoft.com/office/drawing/2014/main" id="{C3837358-5AC1-4152-8B90-D3CBE08E5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47">
              <a:extLst>
                <a:ext uri="{FF2B5EF4-FFF2-40B4-BE49-F238E27FC236}">
                  <a16:creationId xmlns:a16="http://schemas.microsoft.com/office/drawing/2014/main" id="{B7AE7A68-D547-4E58-909C-8B8A86709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48">
              <a:extLst>
                <a:ext uri="{FF2B5EF4-FFF2-40B4-BE49-F238E27FC236}">
                  <a16:creationId xmlns:a16="http://schemas.microsoft.com/office/drawing/2014/main" id="{3AFDE555-55BE-4617-BC50-CF5FE4B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49">
              <a:extLst>
                <a:ext uri="{FF2B5EF4-FFF2-40B4-BE49-F238E27FC236}">
                  <a16:creationId xmlns:a16="http://schemas.microsoft.com/office/drawing/2014/main" id="{DD795F9E-6913-4349-9A8C-A7BFF48AD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0">
              <a:extLst>
                <a:ext uri="{FF2B5EF4-FFF2-40B4-BE49-F238E27FC236}">
                  <a16:creationId xmlns:a16="http://schemas.microsoft.com/office/drawing/2014/main" id="{77FAB7FF-DAE9-4749-B86D-A16FB0CE6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1">
              <a:extLst>
                <a:ext uri="{FF2B5EF4-FFF2-40B4-BE49-F238E27FC236}">
                  <a16:creationId xmlns:a16="http://schemas.microsoft.com/office/drawing/2014/main" id="{AC9EBE43-28A6-48C6-9B6F-ABDFB641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52">
              <a:extLst>
                <a:ext uri="{FF2B5EF4-FFF2-40B4-BE49-F238E27FC236}">
                  <a16:creationId xmlns:a16="http://schemas.microsoft.com/office/drawing/2014/main" id="{41000AD8-9395-4965-B1A5-3183ECDE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53">
              <a:extLst>
                <a:ext uri="{FF2B5EF4-FFF2-40B4-BE49-F238E27FC236}">
                  <a16:creationId xmlns:a16="http://schemas.microsoft.com/office/drawing/2014/main" id="{C4FD9A8B-1C2C-4AD3-A098-A0B6614CE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4">
              <a:extLst>
                <a:ext uri="{FF2B5EF4-FFF2-40B4-BE49-F238E27FC236}">
                  <a16:creationId xmlns:a16="http://schemas.microsoft.com/office/drawing/2014/main" id="{6E9F38EC-4E21-4A78-A110-08A504FF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5">
              <a:extLst>
                <a:ext uri="{FF2B5EF4-FFF2-40B4-BE49-F238E27FC236}">
                  <a16:creationId xmlns:a16="http://schemas.microsoft.com/office/drawing/2014/main" id="{9C6F15D8-848E-44F4-86E5-D85BB279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56">
              <a:extLst>
                <a:ext uri="{FF2B5EF4-FFF2-40B4-BE49-F238E27FC236}">
                  <a16:creationId xmlns:a16="http://schemas.microsoft.com/office/drawing/2014/main" id="{3E21AADA-2441-4F75-A299-9631565D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57">
              <a:extLst>
                <a:ext uri="{FF2B5EF4-FFF2-40B4-BE49-F238E27FC236}">
                  <a16:creationId xmlns:a16="http://schemas.microsoft.com/office/drawing/2014/main" id="{F6A28E3D-EEE9-4318-B405-F998044B9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58">
              <a:extLst>
                <a:ext uri="{FF2B5EF4-FFF2-40B4-BE49-F238E27FC236}">
                  <a16:creationId xmlns:a16="http://schemas.microsoft.com/office/drawing/2014/main" id="{65AF7D7B-50E0-4D18-813E-ABFD6DF3F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59">
              <a:extLst>
                <a:ext uri="{FF2B5EF4-FFF2-40B4-BE49-F238E27FC236}">
                  <a16:creationId xmlns:a16="http://schemas.microsoft.com/office/drawing/2014/main" id="{8C6EF5A8-95DF-42D0-8A9F-D5852B5BF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60">
              <a:extLst>
                <a:ext uri="{FF2B5EF4-FFF2-40B4-BE49-F238E27FC236}">
                  <a16:creationId xmlns:a16="http://schemas.microsoft.com/office/drawing/2014/main" id="{074C5388-A7A4-440D-8363-AD3B13E0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61">
              <a:extLst>
                <a:ext uri="{FF2B5EF4-FFF2-40B4-BE49-F238E27FC236}">
                  <a16:creationId xmlns:a16="http://schemas.microsoft.com/office/drawing/2014/main" id="{E89BFA89-DCFE-4183-A7C9-0E421ADF1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62">
              <a:extLst>
                <a:ext uri="{FF2B5EF4-FFF2-40B4-BE49-F238E27FC236}">
                  <a16:creationId xmlns:a16="http://schemas.microsoft.com/office/drawing/2014/main" id="{F1C4BE4E-A49D-4D1F-8613-B91CB9639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63">
              <a:extLst>
                <a:ext uri="{FF2B5EF4-FFF2-40B4-BE49-F238E27FC236}">
                  <a16:creationId xmlns:a16="http://schemas.microsoft.com/office/drawing/2014/main" id="{CC03EAD2-DA87-437B-B023-DAC8614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64">
              <a:extLst>
                <a:ext uri="{FF2B5EF4-FFF2-40B4-BE49-F238E27FC236}">
                  <a16:creationId xmlns:a16="http://schemas.microsoft.com/office/drawing/2014/main" id="{6D7756A8-CDFA-4A9D-9F82-876D17695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65">
              <a:extLst>
                <a:ext uri="{FF2B5EF4-FFF2-40B4-BE49-F238E27FC236}">
                  <a16:creationId xmlns:a16="http://schemas.microsoft.com/office/drawing/2014/main" id="{264BA6D8-4C0B-4D42-925D-73633430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66">
              <a:extLst>
                <a:ext uri="{FF2B5EF4-FFF2-40B4-BE49-F238E27FC236}">
                  <a16:creationId xmlns:a16="http://schemas.microsoft.com/office/drawing/2014/main" id="{C050A59B-E6F8-4C55-BC59-001F0188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67">
              <a:extLst>
                <a:ext uri="{FF2B5EF4-FFF2-40B4-BE49-F238E27FC236}">
                  <a16:creationId xmlns:a16="http://schemas.microsoft.com/office/drawing/2014/main" id="{BCF93B4C-486A-4381-BC1F-1E9813CCE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68">
              <a:extLst>
                <a:ext uri="{FF2B5EF4-FFF2-40B4-BE49-F238E27FC236}">
                  <a16:creationId xmlns:a16="http://schemas.microsoft.com/office/drawing/2014/main" id="{633E1F51-EC90-46E3-96B0-E0F3A4A50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69">
              <a:extLst>
                <a:ext uri="{FF2B5EF4-FFF2-40B4-BE49-F238E27FC236}">
                  <a16:creationId xmlns:a16="http://schemas.microsoft.com/office/drawing/2014/main" id="{3029EBAD-8AFD-49BE-A3BF-9C2EB091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70">
              <a:extLst>
                <a:ext uri="{FF2B5EF4-FFF2-40B4-BE49-F238E27FC236}">
                  <a16:creationId xmlns:a16="http://schemas.microsoft.com/office/drawing/2014/main" id="{1FDD3AED-D940-49D2-BC5C-DD60A203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71">
              <a:extLst>
                <a:ext uri="{FF2B5EF4-FFF2-40B4-BE49-F238E27FC236}">
                  <a16:creationId xmlns:a16="http://schemas.microsoft.com/office/drawing/2014/main" id="{B8FED87E-09F9-4BA7-B590-D82E3BAD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0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globes</a:t>
            </a:r>
          </a:p>
        </p:txBody>
      </p:sp>
      <p:grpSp>
        <p:nvGrpSpPr>
          <p:cNvPr id="82" name="Group 81" descr="globe view 1"/>
          <p:cNvGrpSpPr/>
          <p:nvPr/>
        </p:nvGrpSpPr>
        <p:grpSpPr>
          <a:xfrm>
            <a:off x="285750" y="1930610"/>
            <a:ext cx="1218328" cy="1441240"/>
            <a:chOff x="285750" y="1930610"/>
            <a:chExt cx="1218328" cy="1441240"/>
          </a:xfrm>
        </p:grpSpPr>
        <p:sp>
          <p:nvSpPr>
            <p:cNvPr id="4" name="Oval 1178"/>
            <p:cNvSpPr>
              <a:spLocks noChangeArrowheads="1"/>
            </p:cNvSpPr>
            <p:nvPr/>
          </p:nvSpPr>
          <p:spPr bwMode="auto">
            <a:xfrm>
              <a:off x="306888" y="1951748"/>
              <a:ext cx="1176052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79"/>
            <p:cNvSpPr>
              <a:spLocks noEditPoints="1"/>
            </p:cNvSpPr>
            <p:nvPr/>
          </p:nvSpPr>
          <p:spPr bwMode="auto">
            <a:xfrm>
              <a:off x="285750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0"/>
            <p:cNvSpPr>
              <a:spLocks noEditPoints="1"/>
            </p:cNvSpPr>
            <p:nvPr/>
          </p:nvSpPr>
          <p:spPr bwMode="auto">
            <a:xfrm>
              <a:off x="306888" y="1953670"/>
              <a:ext cx="1176052" cy="1033850"/>
            </a:xfrm>
            <a:custGeom>
              <a:avLst/>
              <a:gdLst>
                <a:gd name="T0" fmla="*/ 1548 w 1581"/>
                <a:gd name="T1" fmla="*/ 776 h 1391"/>
                <a:gd name="T2" fmla="*/ 1491 w 1581"/>
                <a:gd name="T3" fmla="*/ 717 h 1391"/>
                <a:gd name="T4" fmla="*/ 1340 w 1581"/>
                <a:gd name="T5" fmla="*/ 763 h 1391"/>
                <a:gd name="T6" fmla="*/ 1128 w 1581"/>
                <a:gd name="T7" fmla="*/ 630 h 1391"/>
                <a:gd name="T8" fmla="*/ 1150 w 1581"/>
                <a:gd name="T9" fmla="*/ 653 h 1391"/>
                <a:gd name="T10" fmla="*/ 1013 w 1581"/>
                <a:gd name="T11" fmla="*/ 826 h 1391"/>
                <a:gd name="T12" fmla="*/ 884 w 1581"/>
                <a:gd name="T13" fmla="*/ 618 h 1391"/>
                <a:gd name="T14" fmla="*/ 1054 w 1581"/>
                <a:gd name="T15" fmla="*/ 851 h 1391"/>
                <a:gd name="T16" fmla="*/ 971 w 1581"/>
                <a:gd name="T17" fmla="*/ 1185 h 1391"/>
                <a:gd name="T18" fmla="*/ 715 w 1581"/>
                <a:gd name="T19" fmla="*/ 1374 h 1391"/>
                <a:gd name="T20" fmla="*/ 621 w 1581"/>
                <a:gd name="T21" fmla="*/ 1057 h 1391"/>
                <a:gd name="T22" fmla="*/ 368 w 1581"/>
                <a:gd name="T23" fmla="*/ 901 h 1391"/>
                <a:gd name="T24" fmla="*/ 365 w 1581"/>
                <a:gd name="T25" fmla="*/ 607 h 1391"/>
                <a:gd name="T26" fmla="*/ 618 w 1581"/>
                <a:gd name="T27" fmla="*/ 489 h 1391"/>
                <a:gd name="T28" fmla="*/ 762 w 1581"/>
                <a:gd name="T29" fmla="*/ 562 h 1391"/>
                <a:gd name="T30" fmla="*/ 865 w 1581"/>
                <a:gd name="T31" fmla="*/ 502 h 1391"/>
                <a:gd name="T32" fmla="*/ 899 w 1581"/>
                <a:gd name="T33" fmla="*/ 427 h 1391"/>
                <a:gd name="T34" fmla="*/ 883 w 1581"/>
                <a:gd name="T35" fmla="*/ 362 h 1391"/>
                <a:gd name="T36" fmla="*/ 852 w 1581"/>
                <a:gd name="T37" fmla="*/ 348 h 1391"/>
                <a:gd name="T38" fmla="*/ 776 w 1581"/>
                <a:gd name="T39" fmla="*/ 439 h 1391"/>
                <a:gd name="T40" fmla="*/ 675 w 1581"/>
                <a:gd name="T41" fmla="*/ 377 h 1391"/>
                <a:gd name="T42" fmla="*/ 697 w 1581"/>
                <a:gd name="T43" fmla="*/ 470 h 1391"/>
                <a:gd name="T44" fmla="*/ 555 w 1581"/>
                <a:gd name="T45" fmla="*/ 426 h 1391"/>
                <a:gd name="T46" fmla="*/ 456 w 1581"/>
                <a:gd name="T47" fmla="*/ 404 h 1391"/>
                <a:gd name="T48" fmla="*/ 564 w 1581"/>
                <a:gd name="T49" fmla="*/ 319 h 1391"/>
                <a:gd name="T50" fmla="*/ 679 w 1581"/>
                <a:gd name="T51" fmla="*/ 214 h 1391"/>
                <a:gd name="T52" fmla="*/ 751 w 1581"/>
                <a:gd name="T53" fmla="*/ 247 h 1391"/>
                <a:gd name="T54" fmla="*/ 810 w 1581"/>
                <a:gd name="T55" fmla="*/ 175 h 1391"/>
                <a:gd name="T56" fmla="*/ 743 w 1581"/>
                <a:gd name="T57" fmla="*/ 177 h 1391"/>
                <a:gd name="T58" fmla="*/ 654 w 1581"/>
                <a:gd name="T59" fmla="*/ 204 h 1391"/>
                <a:gd name="T60" fmla="*/ 768 w 1581"/>
                <a:gd name="T61" fmla="*/ 76 h 1391"/>
                <a:gd name="T62" fmla="*/ 830 w 1581"/>
                <a:gd name="T63" fmla="*/ 102 h 1391"/>
                <a:gd name="T64" fmla="*/ 892 w 1581"/>
                <a:gd name="T65" fmla="*/ 89 h 1391"/>
                <a:gd name="T66" fmla="*/ 960 w 1581"/>
                <a:gd name="T67" fmla="*/ 66 h 1391"/>
                <a:gd name="T68" fmla="*/ 567 w 1581"/>
                <a:gd name="T69" fmla="*/ 445 h 1391"/>
                <a:gd name="T70" fmla="*/ 622 w 1581"/>
                <a:gd name="T71" fmla="*/ 455 h 1391"/>
                <a:gd name="T72" fmla="*/ 758 w 1581"/>
                <a:gd name="T73" fmla="*/ 479 h 1391"/>
                <a:gd name="T74" fmla="*/ 881 w 1581"/>
                <a:gd name="T75" fmla="*/ 527 h 1391"/>
                <a:gd name="T76" fmla="*/ 237 w 1581"/>
                <a:gd name="T77" fmla="*/ 738 h 1391"/>
                <a:gd name="T78" fmla="*/ 334 w 1581"/>
                <a:gd name="T79" fmla="*/ 1067 h 1391"/>
                <a:gd name="T80" fmla="*/ 1544 w 1581"/>
                <a:gd name="T81" fmla="*/ 963 h 1391"/>
                <a:gd name="T82" fmla="*/ 1503 w 1581"/>
                <a:gd name="T83" fmla="*/ 848 h 1391"/>
                <a:gd name="T84" fmla="*/ 1338 w 1581"/>
                <a:gd name="T85" fmla="*/ 891 h 1391"/>
                <a:gd name="T86" fmla="*/ 1133 w 1581"/>
                <a:gd name="T87" fmla="*/ 1072 h 1391"/>
                <a:gd name="T88" fmla="*/ 1018 w 1581"/>
                <a:gd name="T89" fmla="*/ 1193 h 1391"/>
                <a:gd name="T90" fmla="*/ 1034 w 1581"/>
                <a:gd name="T91" fmla="*/ 1283 h 1391"/>
                <a:gd name="T92" fmla="*/ 6 w 1581"/>
                <a:gd name="T93" fmla="*/ 692 h 1391"/>
                <a:gd name="T94" fmla="*/ 152 w 1581"/>
                <a:gd name="T95" fmla="*/ 998 h 1391"/>
                <a:gd name="T96" fmla="*/ 292 w 1581"/>
                <a:gd name="T97" fmla="*/ 441 h 1391"/>
                <a:gd name="T98" fmla="*/ 413 w 1581"/>
                <a:gd name="T99" fmla="*/ 112 h 1391"/>
                <a:gd name="T100" fmla="*/ 277 w 1581"/>
                <a:gd name="T101" fmla="*/ 243 h 1391"/>
                <a:gd name="T102" fmla="*/ 657 w 1581"/>
                <a:gd name="T103" fmla="*/ 39 h 1391"/>
                <a:gd name="T104" fmla="*/ 497 w 1581"/>
                <a:gd name="T105" fmla="*/ 76 h 1391"/>
                <a:gd name="T106" fmla="*/ 541 w 1581"/>
                <a:gd name="T107" fmla="*/ 116 h 1391"/>
                <a:gd name="T108" fmla="*/ 527 w 1581"/>
                <a:gd name="T109" fmla="*/ 276 h 1391"/>
                <a:gd name="T110" fmla="*/ 541 w 1581"/>
                <a:gd name="T111" fmla="*/ 285 h 1391"/>
                <a:gd name="T112" fmla="*/ 583 w 1581"/>
                <a:gd name="T113" fmla="*/ 208 h 1391"/>
                <a:gd name="T114" fmla="*/ 910 w 1581"/>
                <a:gd name="T115" fmla="*/ 58 h 1391"/>
                <a:gd name="T116" fmla="*/ 756 w 1581"/>
                <a:gd name="T117" fmla="*/ 182 h 1391"/>
                <a:gd name="T118" fmla="*/ 1014 w 1581"/>
                <a:gd name="T119" fmla="*/ 398 h 1391"/>
                <a:gd name="T120" fmla="*/ 1065 w 1581"/>
                <a:gd name="T121" fmla="*/ 423 h 1391"/>
                <a:gd name="T122" fmla="*/ 1246 w 1581"/>
                <a:gd name="T123" fmla="*/ 342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1" h="1391">
                  <a:moveTo>
                    <a:pt x="933" y="12"/>
                  </a:moveTo>
                  <a:cubicBezTo>
                    <a:pt x="1214" y="63"/>
                    <a:pt x="1442" y="262"/>
                    <a:pt x="1536" y="525"/>
                  </a:cubicBezTo>
                  <a:cubicBezTo>
                    <a:pt x="1537" y="535"/>
                    <a:pt x="1538" y="544"/>
                    <a:pt x="1538" y="547"/>
                  </a:cubicBezTo>
                  <a:cubicBezTo>
                    <a:pt x="1538" y="559"/>
                    <a:pt x="1545" y="583"/>
                    <a:pt x="1544" y="590"/>
                  </a:cubicBezTo>
                  <a:cubicBezTo>
                    <a:pt x="1543" y="596"/>
                    <a:pt x="1541" y="597"/>
                    <a:pt x="1541" y="603"/>
                  </a:cubicBezTo>
                  <a:cubicBezTo>
                    <a:pt x="1541" y="609"/>
                    <a:pt x="1541" y="623"/>
                    <a:pt x="1540" y="626"/>
                  </a:cubicBezTo>
                  <a:cubicBezTo>
                    <a:pt x="1539" y="629"/>
                    <a:pt x="1543" y="641"/>
                    <a:pt x="1545" y="648"/>
                  </a:cubicBezTo>
                  <a:cubicBezTo>
                    <a:pt x="1546" y="655"/>
                    <a:pt x="1545" y="661"/>
                    <a:pt x="1545" y="662"/>
                  </a:cubicBezTo>
                  <a:cubicBezTo>
                    <a:pt x="1544" y="663"/>
                    <a:pt x="1536" y="663"/>
                    <a:pt x="1537" y="658"/>
                  </a:cubicBezTo>
                  <a:cubicBezTo>
                    <a:pt x="1537" y="654"/>
                    <a:pt x="1539" y="653"/>
                    <a:pt x="1539" y="649"/>
                  </a:cubicBezTo>
                  <a:cubicBezTo>
                    <a:pt x="1539" y="645"/>
                    <a:pt x="1542" y="643"/>
                    <a:pt x="1537" y="638"/>
                  </a:cubicBezTo>
                  <a:cubicBezTo>
                    <a:pt x="1533" y="632"/>
                    <a:pt x="1530" y="630"/>
                    <a:pt x="1528" y="634"/>
                  </a:cubicBezTo>
                  <a:cubicBezTo>
                    <a:pt x="1527" y="638"/>
                    <a:pt x="1524" y="652"/>
                    <a:pt x="1526" y="658"/>
                  </a:cubicBezTo>
                  <a:cubicBezTo>
                    <a:pt x="1528" y="664"/>
                    <a:pt x="1532" y="672"/>
                    <a:pt x="1537" y="680"/>
                  </a:cubicBezTo>
                  <a:cubicBezTo>
                    <a:pt x="1543" y="688"/>
                    <a:pt x="1543" y="691"/>
                    <a:pt x="1546" y="697"/>
                  </a:cubicBezTo>
                  <a:cubicBezTo>
                    <a:pt x="1549" y="703"/>
                    <a:pt x="1551" y="712"/>
                    <a:pt x="1552" y="717"/>
                  </a:cubicBezTo>
                  <a:cubicBezTo>
                    <a:pt x="1553" y="723"/>
                    <a:pt x="1554" y="728"/>
                    <a:pt x="1553" y="735"/>
                  </a:cubicBezTo>
                  <a:cubicBezTo>
                    <a:pt x="1552" y="743"/>
                    <a:pt x="1554" y="750"/>
                    <a:pt x="1550" y="754"/>
                  </a:cubicBezTo>
                  <a:cubicBezTo>
                    <a:pt x="1547" y="758"/>
                    <a:pt x="1547" y="774"/>
                    <a:pt x="1548" y="776"/>
                  </a:cubicBezTo>
                  <a:cubicBezTo>
                    <a:pt x="1549" y="778"/>
                    <a:pt x="1547" y="784"/>
                    <a:pt x="1545" y="785"/>
                  </a:cubicBezTo>
                  <a:cubicBezTo>
                    <a:pt x="1544" y="785"/>
                    <a:pt x="1543" y="775"/>
                    <a:pt x="1537" y="768"/>
                  </a:cubicBezTo>
                  <a:cubicBezTo>
                    <a:pt x="1531" y="761"/>
                    <a:pt x="1530" y="751"/>
                    <a:pt x="1524" y="745"/>
                  </a:cubicBezTo>
                  <a:cubicBezTo>
                    <a:pt x="1519" y="740"/>
                    <a:pt x="1515" y="735"/>
                    <a:pt x="1516" y="742"/>
                  </a:cubicBezTo>
                  <a:cubicBezTo>
                    <a:pt x="1516" y="749"/>
                    <a:pt x="1516" y="782"/>
                    <a:pt x="1518" y="787"/>
                  </a:cubicBezTo>
                  <a:cubicBezTo>
                    <a:pt x="1520" y="791"/>
                    <a:pt x="1524" y="797"/>
                    <a:pt x="1524" y="803"/>
                  </a:cubicBezTo>
                  <a:cubicBezTo>
                    <a:pt x="1525" y="808"/>
                    <a:pt x="1525" y="816"/>
                    <a:pt x="1527" y="819"/>
                  </a:cubicBezTo>
                  <a:cubicBezTo>
                    <a:pt x="1530" y="822"/>
                    <a:pt x="1536" y="826"/>
                    <a:pt x="1537" y="830"/>
                  </a:cubicBezTo>
                  <a:cubicBezTo>
                    <a:pt x="1539" y="835"/>
                    <a:pt x="1537" y="847"/>
                    <a:pt x="1538" y="854"/>
                  </a:cubicBezTo>
                  <a:cubicBezTo>
                    <a:pt x="1538" y="861"/>
                    <a:pt x="1543" y="878"/>
                    <a:pt x="1541" y="878"/>
                  </a:cubicBezTo>
                  <a:cubicBezTo>
                    <a:pt x="1538" y="879"/>
                    <a:pt x="1531" y="870"/>
                    <a:pt x="1529" y="864"/>
                  </a:cubicBezTo>
                  <a:cubicBezTo>
                    <a:pt x="1527" y="858"/>
                    <a:pt x="1528" y="852"/>
                    <a:pt x="1526" y="842"/>
                  </a:cubicBezTo>
                  <a:cubicBezTo>
                    <a:pt x="1523" y="832"/>
                    <a:pt x="1524" y="828"/>
                    <a:pt x="1519" y="821"/>
                  </a:cubicBezTo>
                  <a:cubicBezTo>
                    <a:pt x="1514" y="815"/>
                    <a:pt x="1512" y="814"/>
                    <a:pt x="1512" y="806"/>
                  </a:cubicBezTo>
                  <a:cubicBezTo>
                    <a:pt x="1512" y="799"/>
                    <a:pt x="1512" y="790"/>
                    <a:pt x="1512" y="785"/>
                  </a:cubicBezTo>
                  <a:cubicBezTo>
                    <a:pt x="1512" y="779"/>
                    <a:pt x="1510" y="763"/>
                    <a:pt x="1509" y="757"/>
                  </a:cubicBezTo>
                  <a:cubicBezTo>
                    <a:pt x="1509" y="750"/>
                    <a:pt x="1506" y="737"/>
                    <a:pt x="1504" y="730"/>
                  </a:cubicBezTo>
                  <a:cubicBezTo>
                    <a:pt x="1502" y="722"/>
                    <a:pt x="1496" y="700"/>
                    <a:pt x="1496" y="703"/>
                  </a:cubicBezTo>
                  <a:cubicBezTo>
                    <a:pt x="1495" y="706"/>
                    <a:pt x="1494" y="716"/>
                    <a:pt x="1491" y="717"/>
                  </a:cubicBezTo>
                  <a:cubicBezTo>
                    <a:pt x="1488" y="717"/>
                    <a:pt x="1476" y="696"/>
                    <a:pt x="1476" y="685"/>
                  </a:cubicBezTo>
                  <a:cubicBezTo>
                    <a:pt x="1475" y="675"/>
                    <a:pt x="1468" y="671"/>
                    <a:pt x="1463" y="664"/>
                  </a:cubicBezTo>
                  <a:cubicBezTo>
                    <a:pt x="1459" y="657"/>
                    <a:pt x="1460" y="647"/>
                    <a:pt x="1456" y="643"/>
                  </a:cubicBezTo>
                  <a:cubicBezTo>
                    <a:pt x="1453" y="639"/>
                    <a:pt x="1448" y="645"/>
                    <a:pt x="1442" y="651"/>
                  </a:cubicBezTo>
                  <a:cubicBezTo>
                    <a:pt x="1436" y="657"/>
                    <a:pt x="1425" y="653"/>
                    <a:pt x="1425" y="658"/>
                  </a:cubicBezTo>
                  <a:cubicBezTo>
                    <a:pt x="1425" y="664"/>
                    <a:pt x="1430" y="669"/>
                    <a:pt x="1427" y="674"/>
                  </a:cubicBezTo>
                  <a:cubicBezTo>
                    <a:pt x="1425" y="678"/>
                    <a:pt x="1414" y="686"/>
                    <a:pt x="1414" y="690"/>
                  </a:cubicBezTo>
                  <a:cubicBezTo>
                    <a:pt x="1415" y="695"/>
                    <a:pt x="1415" y="709"/>
                    <a:pt x="1410" y="715"/>
                  </a:cubicBezTo>
                  <a:cubicBezTo>
                    <a:pt x="1405" y="721"/>
                    <a:pt x="1398" y="733"/>
                    <a:pt x="1394" y="736"/>
                  </a:cubicBezTo>
                  <a:cubicBezTo>
                    <a:pt x="1391" y="740"/>
                    <a:pt x="1387" y="741"/>
                    <a:pt x="1387" y="750"/>
                  </a:cubicBezTo>
                  <a:cubicBezTo>
                    <a:pt x="1386" y="760"/>
                    <a:pt x="1392" y="770"/>
                    <a:pt x="1392" y="776"/>
                  </a:cubicBezTo>
                  <a:cubicBezTo>
                    <a:pt x="1392" y="781"/>
                    <a:pt x="1390" y="785"/>
                    <a:pt x="1390" y="792"/>
                  </a:cubicBezTo>
                  <a:cubicBezTo>
                    <a:pt x="1390" y="798"/>
                    <a:pt x="1388" y="801"/>
                    <a:pt x="1391" y="807"/>
                  </a:cubicBezTo>
                  <a:cubicBezTo>
                    <a:pt x="1394" y="812"/>
                    <a:pt x="1395" y="812"/>
                    <a:pt x="1393" y="815"/>
                  </a:cubicBezTo>
                  <a:cubicBezTo>
                    <a:pt x="1390" y="819"/>
                    <a:pt x="1388" y="820"/>
                    <a:pt x="1388" y="825"/>
                  </a:cubicBezTo>
                  <a:cubicBezTo>
                    <a:pt x="1387" y="830"/>
                    <a:pt x="1377" y="847"/>
                    <a:pt x="1374" y="846"/>
                  </a:cubicBezTo>
                  <a:cubicBezTo>
                    <a:pt x="1370" y="846"/>
                    <a:pt x="1365" y="823"/>
                    <a:pt x="1363" y="815"/>
                  </a:cubicBezTo>
                  <a:cubicBezTo>
                    <a:pt x="1362" y="808"/>
                    <a:pt x="1351" y="792"/>
                    <a:pt x="1349" y="787"/>
                  </a:cubicBezTo>
                  <a:cubicBezTo>
                    <a:pt x="1348" y="783"/>
                    <a:pt x="1345" y="773"/>
                    <a:pt x="1340" y="763"/>
                  </a:cubicBezTo>
                  <a:cubicBezTo>
                    <a:pt x="1334" y="753"/>
                    <a:pt x="1329" y="752"/>
                    <a:pt x="1326" y="736"/>
                  </a:cubicBezTo>
                  <a:cubicBezTo>
                    <a:pt x="1322" y="721"/>
                    <a:pt x="1320" y="717"/>
                    <a:pt x="1320" y="711"/>
                  </a:cubicBezTo>
                  <a:cubicBezTo>
                    <a:pt x="1319" y="705"/>
                    <a:pt x="1320" y="702"/>
                    <a:pt x="1318" y="694"/>
                  </a:cubicBezTo>
                  <a:cubicBezTo>
                    <a:pt x="1317" y="685"/>
                    <a:pt x="1317" y="673"/>
                    <a:pt x="1315" y="672"/>
                  </a:cubicBezTo>
                  <a:cubicBezTo>
                    <a:pt x="1312" y="671"/>
                    <a:pt x="1310" y="675"/>
                    <a:pt x="1309" y="680"/>
                  </a:cubicBezTo>
                  <a:cubicBezTo>
                    <a:pt x="1308" y="685"/>
                    <a:pt x="1312" y="692"/>
                    <a:pt x="1303" y="689"/>
                  </a:cubicBezTo>
                  <a:cubicBezTo>
                    <a:pt x="1295" y="687"/>
                    <a:pt x="1284" y="681"/>
                    <a:pt x="1285" y="676"/>
                  </a:cubicBezTo>
                  <a:cubicBezTo>
                    <a:pt x="1285" y="672"/>
                    <a:pt x="1287" y="676"/>
                    <a:pt x="1290" y="670"/>
                  </a:cubicBezTo>
                  <a:cubicBezTo>
                    <a:pt x="1293" y="665"/>
                    <a:pt x="1299" y="663"/>
                    <a:pt x="1289" y="662"/>
                  </a:cubicBezTo>
                  <a:cubicBezTo>
                    <a:pt x="1280" y="662"/>
                    <a:pt x="1272" y="662"/>
                    <a:pt x="1271" y="660"/>
                  </a:cubicBezTo>
                  <a:cubicBezTo>
                    <a:pt x="1270" y="658"/>
                    <a:pt x="1266" y="658"/>
                    <a:pt x="1263" y="652"/>
                  </a:cubicBezTo>
                  <a:cubicBezTo>
                    <a:pt x="1259" y="646"/>
                    <a:pt x="1264" y="635"/>
                    <a:pt x="1255" y="633"/>
                  </a:cubicBezTo>
                  <a:cubicBezTo>
                    <a:pt x="1246" y="632"/>
                    <a:pt x="1241" y="633"/>
                    <a:pt x="1231" y="635"/>
                  </a:cubicBezTo>
                  <a:cubicBezTo>
                    <a:pt x="1222" y="638"/>
                    <a:pt x="1212" y="639"/>
                    <a:pt x="1206" y="641"/>
                  </a:cubicBezTo>
                  <a:cubicBezTo>
                    <a:pt x="1199" y="643"/>
                    <a:pt x="1194" y="640"/>
                    <a:pt x="1190" y="640"/>
                  </a:cubicBezTo>
                  <a:cubicBezTo>
                    <a:pt x="1185" y="640"/>
                    <a:pt x="1174" y="641"/>
                    <a:pt x="1167" y="638"/>
                  </a:cubicBezTo>
                  <a:cubicBezTo>
                    <a:pt x="1159" y="635"/>
                    <a:pt x="1155" y="637"/>
                    <a:pt x="1155" y="630"/>
                  </a:cubicBezTo>
                  <a:cubicBezTo>
                    <a:pt x="1155" y="623"/>
                    <a:pt x="1157" y="617"/>
                    <a:pt x="1148" y="619"/>
                  </a:cubicBezTo>
                  <a:cubicBezTo>
                    <a:pt x="1140" y="621"/>
                    <a:pt x="1142" y="634"/>
                    <a:pt x="1128" y="630"/>
                  </a:cubicBezTo>
                  <a:cubicBezTo>
                    <a:pt x="1113" y="626"/>
                    <a:pt x="1116" y="620"/>
                    <a:pt x="1108" y="618"/>
                  </a:cubicBezTo>
                  <a:cubicBezTo>
                    <a:pt x="1101" y="616"/>
                    <a:pt x="1095" y="618"/>
                    <a:pt x="1092" y="613"/>
                  </a:cubicBezTo>
                  <a:cubicBezTo>
                    <a:pt x="1089" y="607"/>
                    <a:pt x="1085" y="594"/>
                    <a:pt x="1080" y="590"/>
                  </a:cubicBezTo>
                  <a:cubicBezTo>
                    <a:pt x="1074" y="585"/>
                    <a:pt x="1064" y="578"/>
                    <a:pt x="1059" y="581"/>
                  </a:cubicBezTo>
                  <a:cubicBezTo>
                    <a:pt x="1054" y="585"/>
                    <a:pt x="1050" y="588"/>
                    <a:pt x="1051" y="592"/>
                  </a:cubicBezTo>
                  <a:cubicBezTo>
                    <a:pt x="1052" y="596"/>
                    <a:pt x="1055" y="597"/>
                    <a:pt x="1055" y="602"/>
                  </a:cubicBezTo>
                  <a:cubicBezTo>
                    <a:pt x="1056" y="608"/>
                    <a:pt x="1060" y="613"/>
                    <a:pt x="1064" y="617"/>
                  </a:cubicBezTo>
                  <a:cubicBezTo>
                    <a:pt x="1067" y="620"/>
                    <a:pt x="1070" y="624"/>
                    <a:pt x="1074" y="627"/>
                  </a:cubicBezTo>
                  <a:cubicBezTo>
                    <a:pt x="1079" y="630"/>
                    <a:pt x="1081" y="629"/>
                    <a:pt x="1082" y="634"/>
                  </a:cubicBezTo>
                  <a:cubicBezTo>
                    <a:pt x="1082" y="639"/>
                    <a:pt x="1086" y="650"/>
                    <a:pt x="1087" y="651"/>
                  </a:cubicBezTo>
                  <a:cubicBezTo>
                    <a:pt x="1088" y="652"/>
                    <a:pt x="1090" y="644"/>
                    <a:pt x="1091" y="644"/>
                  </a:cubicBezTo>
                  <a:cubicBezTo>
                    <a:pt x="1093" y="643"/>
                    <a:pt x="1096" y="648"/>
                    <a:pt x="1097" y="651"/>
                  </a:cubicBezTo>
                  <a:cubicBezTo>
                    <a:pt x="1097" y="654"/>
                    <a:pt x="1098" y="654"/>
                    <a:pt x="1098" y="658"/>
                  </a:cubicBezTo>
                  <a:cubicBezTo>
                    <a:pt x="1098" y="663"/>
                    <a:pt x="1098" y="665"/>
                    <a:pt x="1101" y="666"/>
                  </a:cubicBezTo>
                  <a:cubicBezTo>
                    <a:pt x="1104" y="667"/>
                    <a:pt x="1110" y="666"/>
                    <a:pt x="1116" y="663"/>
                  </a:cubicBezTo>
                  <a:cubicBezTo>
                    <a:pt x="1122" y="659"/>
                    <a:pt x="1121" y="663"/>
                    <a:pt x="1127" y="659"/>
                  </a:cubicBezTo>
                  <a:cubicBezTo>
                    <a:pt x="1134" y="655"/>
                    <a:pt x="1137" y="654"/>
                    <a:pt x="1138" y="648"/>
                  </a:cubicBezTo>
                  <a:cubicBezTo>
                    <a:pt x="1140" y="642"/>
                    <a:pt x="1140" y="633"/>
                    <a:pt x="1144" y="637"/>
                  </a:cubicBezTo>
                  <a:cubicBezTo>
                    <a:pt x="1148" y="641"/>
                    <a:pt x="1145" y="647"/>
                    <a:pt x="1150" y="653"/>
                  </a:cubicBezTo>
                  <a:cubicBezTo>
                    <a:pt x="1156" y="659"/>
                    <a:pt x="1156" y="660"/>
                    <a:pt x="1162" y="662"/>
                  </a:cubicBezTo>
                  <a:cubicBezTo>
                    <a:pt x="1169" y="664"/>
                    <a:pt x="1176" y="663"/>
                    <a:pt x="1180" y="668"/>
                  </a:cubicBezTo>
                  <a:cubicBezTo>
                    <a:pt x="1185" y="674"/>
                    <a:pt x="1190" y="677"/>
                    <a:pt x="1190" y="683"/>
                  </a:cubicBezTo>
                  <a:cubicBezTo>
                    <a:pt x="1190" y="689"/>
                    <a:pt x="1182" y="694"/>
                    <a:pt x="1183" y="700"/>
                  </a:cubicBezTo>
                  <a:cubicBezTo>
                    <a:pt x="1183" y="706"/>
                    <a:pt x="1187" y="709"/>
                    <a:pt x="1182" y="711"/>
                  </a:cubicBezTo>
                  <a:cubicBezTo>
                    <a:pt x="1177" y="713"/>
                    <a:pt x="1174" y="713"/>
                    <a:pt x="1173" y="714"/>
                  </a:cubicBezTo>
                  <a:cubicBezTo>
                    <a:pt x="1173" y="716"/>
                    <a:pt x="1173" y="725"/>
                    <a:pt x="1172" y="730"/>
                  </a:cubicBezTo>
                  <a:cubicBezTo>
                    <a:pt x="1171" y="734"/>
                    <a:pt x="1164" y="732"/>
                    <a:pt x="1164" y="738"/>
                  </a:cubicBezTo>
                  <a:cubicBezTo>
                    <a:pt x="1163" y="744"/>
                    <a:pt x="1168" y="745"/>
                    <a:pt x="1162" y="746"/>
                  </a:cubicBezTo>
                  <a:cubicBezTo>
                    <a:pt x="1157" y="748"/>
                    <a:pt x="1154" y="746"/>
                    <a:pt x="1152" y="750"/>
                  </a:cubicBezTo>
                  <a:cubicBezTo>
                    <a:pt x="1150" y="755"/>
                    <a:pt x="1153" y="760"/>
                    <a:pt x="1147" y="761"/>
                  </a:cubicBezTo>
                  <a:cubicBezTo>
                    <a:pt x="1141" y="763"/>
                    <a:pt x="1133" y="759"/>
                    <a:pt x="1128" y="763"/>
                  </a:cubicBezTo>
                  <a:cubicBezTo>
                    <a:pt x="1124" y="768"/>
                    <a:pt x="1122" y="771"/>
                    <a:pt x="1119" y="777"/>
                  </a:cubicBezTo>
                  <a:cubicBezTo>
                    <a:pt x="1115" y="782"/>
                    <a:pt x="1120" y="783"/>
                    <a:pt x="1107" y="788"/>
                  </a:cubicBezTo>
                  <a:cubicBezTo>
                    <a:pt x="1094" y="793"/>
                    <a:pt x="1082" y="796"/>
                    <a:pt x="1076" y="803"/>
                  </a:cubicBezTo>
                  <a:cubicBezTo>
                    <a:pt x="1071" y="811"/>
                    <a:pt x="1067" y="811"/>
                    <a:pt x="1060" y="812"/>
                  </a:cubicBezTo>
                  <a:cubicBezTo>
                    <a:pt x="1053" y="813"/>
                    <a:pt x="1044" y="814"/>
                    <a:pt x="1041" y="818"/>
                  </a:cubicBezTo>
                  <a:cubicBezTo>
                    <a:pt x="1039" y="823"/>
                    <a:pt x="1038" y="827"/>
                    <a:pt x="1032" y="827"/>
                  </a:cubicBezTo>
                  <a:cubicBezTo>
                    <a:pt x="1025" y="827"/>
                    <a:pt x="1013" y="830"/>
                    <a:pt x="1013" y="826"/>
                  </a:cubicBezTo>
                  <a:cubicBezTo>
                    <a:pt x="1013" y="821"/>
                    <a:pt x="1017" y="812"/>
                    <a:pt x="1014" y="808"/>
                  </a:cubicBezTo>
                  <a:cubicBezTo>
                    <a:pt x="1011" y="804"/>
                    <a:pt x="1006" y="803"/>
                    <a:pt x="1006" y="793"/>
                  </a:cubicBezTo>
                  <a:cubicBezTo>
                    <a:pt x="1006" y="783"/>
                    <a:pt x="1008" y="778"/>
                    <a:pt x="1006" y="774"/>
                  </a:cubicBezTo>
                  <a:cubicBezTo>
                    <a:pt x="1005" y="769"/>
                    <a:pt x="997" y="758"/>
                    <a:pt x="991" y="752"/>
                  </a:cubicBezTo>
                  <a:cubicBezTo>
                    <a:pt x="986" y="745"/>
                    <a:pt x="981" y="737"/>
                    <a:pt x="978" y="732"/>
                  </a:cubicBezTo>
                  <a:cubicBezTo>
                    <a:pt x="974" y="727"/>
                    <a:pt x="965" y="724"/>
                    <a:pt x="962" y="719"/>
                  </a:cubicBezTo>
                  <a:cubicBezTo>
                    <a:pt x="958" y="714"/>
                    <a:pt x="957" y="708"/>
                    <a:pt x="957" y="705"/>
                  </a:cubicBezTo>
                  <a:cubicBezTo>
                    <a:pt x="957" y="702"/>
                    <a:pt x="960" y="691"/>
                    <a:pt x="953" y="683"/>
                  </a:cubicBezTo>
                  <a:cubicBezTo>
                    <a:pt x="946" y="674"/>
                    <a:pt x="941" y="675"/>
                    <a:pt x="936" y="666"/>
                  </a:cubicBezTo>
                  <a:cubicBezTo>
                    <a:pt x="932" y="657"/>
                    <a:pt x="936" y="659"/>
                    <a:pt x="927" y="649"/>
                  </a:cubicBezTo>
                  <a:cubicBezTo>
                    <a:pt x="919" y="639"/>
                    <a:pt x="913" y="624"/>
                    <a:pt x="911" y="621"/>
                  </a:cubicBezTo>
                  <a:cubicBezTo>
                    <a:pt x="909" y="618"/>
                    <a:pt x="904" y="618"/>
                    <a:pt x="903" y="612"/>
                  </a:cubicBezTo>
                  <a:cubicBezTo>
                    <a:pt x="902" y="606"/>
                    <a:pt x="900" y="599"/>
                    <a:pt x="899" y="600"/>
                  </a:cubicBezTo>
                  <a:cubicBezTo>
                    <a:pt x="898" y="600"/>
                    <a:pt x="898" y="614"/>
                    <a:pt x="895" y="617"/>
                  </a:cubicBezTo>
                  <a:cubicBezTo>
                    <a:pt x="892" y="619"/>
                    <a:pt x="888" y="616"/>
                    <a:pt x="886" y="610"/>
                  </a:cubicBezTo>
                  <a:cubicBezTo>
                    <a:pt x="883" y="604"/>
                    <a:pt x="877" y="596"/>
                    <a:pt x="876" y="592"/>
                  </a:cubicBezTo>
                  <a:cubicBezTo>
                    <a:pt x="876" y="588"/>
                    <a:pt x="873" y="586"/>
                    <a:pt x="873" y="589"/>
                  </a:cubicBezTo>
                  <a:cubicBezTo>
                    <a:pt x="872" y="592"/>
                    <a:pt x="870" y="595"/>
                    <a:pt x="873" y="602"/>
                  </a:cubicBezTo>
                  <a:cubicBezTo>
                    <a:pt x="876" y="608"/>
                    <a:pt x="880" y="609"/>
                    <a:pt x="884" y="618"/>
                  </a:cubicBezTo>
                  <a:cubicBezTo>
                    <a:pt x="887" y="627"/>
                    <a:pt x="892" y="630"/>
                    <a:pt x="892" y="636"/>
                  </a:cubicBezTo>
                  <a:cubicBezTo>
                    <a:pt x="892" y="642"/>
                    <a:pt x="893" y="645"/>
                    <a:pt x="896" y="648"/>
                  </a:cubicBezTo>
                  <a:cubicBezTo>
                    <a:pt x="898" y="652"/>
                    <a:pt x="903" y="664"/>
                    <a:pt x="908" y="670"/>
                  </a:cubicBezTo>
                  <a:cubicBezTo>
                    <a:pt x="913" y="675"/>
                    <a:pt x="913" y="676"/>
                    <a:pt x="914" y="683"/>
                  </a:cubicBezTo>
                  <a:cubicBezTo>
                    <a:pt x="916" y="690"/>
                    <a:pt x="912" y="687"/>
                    <a:pt x="919" y="694"/>
                  </a:cubicBezTo>
                  <a:cubicBezTo>
                    <a:pt x="927" y="701"/>
                    <a:pt x="929" y="700"/>
                    <a:pt x="931" y="706"/>
                  </a:cubicBezTo>
                  <a:cubicBezTo>
                    <a:pt x="934" y="712"/>
                    <a:pt x="939" y="727"/>
                    <a:pt x="939" y="737"/>
                  </a:cubicBezTo>
                  <a:cubicBezTo>
                    <a:pt x="940" y="748"/>
                    <a:pt x="942" y="753"/>
                    <a:pt x="947" y="755"/>
                  </a:cubicBezTo>
                  <a:cubicBezTo>
                    <a:pt x="952" y="757"/>
                    <a:pt x="955" y="758"/>
                    <a:pt x="957" y="764"/>
                  </a:cubicBezTo>
                  <a:cubicBezTo>
                    <a:pt x="960" y="770"/>
                    <a:pt x="963" y="786"/>
                    <a:pt x="967" y="792"/>
                  </a:cubicBezTo>
                  <a:cubicBezTo>
                    <a:pt x="972" y="798"/>
                    <a:pt x="970" y="795"/>
                    <a:pt x="978" y="799"/>
                  </a:cubicBezTo>
                  <a:cubicBezTo>
                    <a:pt x="986" y="804"/>
                    <a:pt x="988" y="802"/>
                    <a:pt x="994" y="808"/>
                  </a:cubicBezTo>
                  <a:cubicBezTo>
                    <a:pt x="999" y="815"/>
                    <a:pt x="1002" y="816"/>
                    <a:pt x="1004" y="822"/>
                  </a:cubicBezTo>
                  <a:cubicBezTo>
                    <a:pt x="1006" y="828"/>
                    <a:pt x="1010" y="831"/>
                    <a:pt x="1012" y="834"/>
                  </a:cubicBezTo>
                  <a:cubicBezTo>
                    <a:pt x="1014" y="836"/>
                    <a:pt x="1016" y="837"/>
                    <a:pt x="1015" y="841"/>
                  </a:cubicBezTo>
                  <a:cubicBezTo>
                    <a:pt x="1015" y="844"/>
                    <a:pt x="1011" y="843"/>
                    <a:pt x="1015" y="845"/>
                  </a:cubicBezTo>
                  <a:cubicBezTo>
                    <a:pt x="1019" y="848"/>
                    <a:pt x="1019" y="850"/>
                    <a:pt x="1025" y="853"/>
                  </a:cubicBezTo>
                  <a:cubicBezTo>
                    <a:pt x="1031" y="856"/>
                    <a:pt x="1034" y="859"/>
                    <a:pt x="1038" y="856"/>
                  </a:cubicBezTo>
                  <a:cubicBezTo>
                    <a:pt x="1041" y="853"/>
                    <a:pt x="1046" y="855"/>
                    <a:pt x="1054" y="851"/>
                  </a:cubicBezTo>
                  <a:cubicBezTo>
                    <a:pt x="1063" y="848"/>
                    <a:pt x="1062" y="847"/>
                    <a:pt x="1070" y="845"/>
                  </a:cubicBezTo>
                  <a:cubicBezTo>
                    <a:pt x="1077" y="844"/>
                    <a:pt x="1080" y="848"/>
                    <a:pt x="1086" y="843"/>
                  </a:cubicBezTo>
                  <a:cubicBezTo>
                    <a:pt x="1092" y="838"/>
                    <a:pt x="1101" y="824"/>
                    <a:pt x="1106" y="831"/>
                  </a:cubicBezTo>
                  <a:cubicBezTo>
                    <a:pt x="1112" y="838"/>
                    <a:pt x="1109" y="843"/>
                    <a:pt x="1108" y="852"/>
                  </a:cubicBezTo>
                  <a:cubicBezTo>
                    <a:pt x="1107" y="861"/>
                    <a:pt x="1107" y="866"/>
                    <a:pt x="1101" y="878"/>
                  </a:cubicBezTo>
                  <a:cubicBezTo>
                    <a:pt x="1094" y="891"/>
                    <a:pt x="1084" y="913"/>
                    <a:pt x="1078" y="925"/>
                  </a:cubicBezTo>
                  <a:cubicBezTo>
                    <a:pt x="1071" y="937"/>
                    <a:pt x="1072" y="939"/>
                    <a:pt x="1056" y="954"/>
                  </a:cubicBezTo>
                  <a:cubicBezTo>
                    <a:pt x="1040" y="969"/>
                    <a:pt x="1030" y="972"/>
                    <a:pt x="1020" y="982"/>
                  </a:cubicBezTo>
                  <a:cubicBezTo>
                    <a:pt x="1009" y="992"/>
                    <a:pt x="994" y="1011"/>
                    <a:pt x="989" y="1018"/>
                  </a:cubicBezTo>
                  <a:cubicBezTo>
                    <a:pt x="985" y="1024"/>
                    <a:pt x="972" y="1045"/>
                    <a:pt x="968" y="1050"/>
                  </a:cubicBezTo>
                  <a:cubicBezTo>
                    <a:pt x="963" y="1055"/>
                    <a:pt x="960" y="1056"/>
                    <a:pt x="958" y="1064"/>
                  </a:cubicBezTo>
                  <a:cubicBezTo>
                    <a:pt x="957" y="1073"/>
                    <a:pt x="958" y="1075"/>
                    <a:pt x="961" y="1078"/>
                  </a:cubicBezTo>
                  <a:cubicBezTo>
                    <a:pt x="964" y="1082"/>
                    <a:pt x="968" y="1080"/>
                    <a:pt x="966" y="1087"/>
                  </a:cubicBezTo>
                  <a:cubicBezTo>
                    <a:pt x="964" y="1094"/>
                    <a:pt x="962" y="1096"/>
                    <a:pt x="963" y="1105"/>
                  </a:cubicBezTo>
                  <a:cubicBezTo>
                    <a:pt x="964" y="1113"/>
                    <a:pt x="962" y="1120"/>
                    <a:pt x="968" y="1122"/>
                  </a:cubicBezTo>
                  <a:cubicBezTo>
                    <a:pt x="973" y="1124"/>
                    <a:pt x="977" y="1124"/>
                    <a:pt x="977" y="1128"/>
                  </a:cubicBezTo>
                  <a:cubicBezTo>
                    <a:pt x="977" y="1132"/>
                    <a:pt x="975" y="1158"/>
                    <a:pt x="975" y="1161"/>
                  </a:cubicBezTo>
                  <a:cubicBezTo>
                    <a:pt x="975" y="1164"/>
                    <a:pt x="977" y="1170"/>
                    <a:pt x="976" y="1175"/>
                  </a:cubicBezTo>
                  <a:cubicBezTo>
                    <a:pt x="975" y="1180"/>
                    <a:pt x="973" y="1182"/>
                    <a:pt x="971" y="1185"/>
                  </a:cubicBezTo>
                  <a:cubicBezTo>
                    <a:pt x="969" y="1189"/>
                    <a:pt x="965" y="1195"/>
                    <a:pt x="959" y="1198"/>
                  </a:cubicBezTo>
                  <a:cubicBezTo>
                    <a:pt x="953" y="1201"/>
                    <a:pt x="945" y="1202"/>
                    <a:pt x="940" y="1205"/>
                  </a:cubicBezTo>
                  <a:cubicBezTo>
                    <a:pt x="936" y="1208"/>
                    <a:pt x="916" y="1227"/>
                    <a:pt x="909" y="1230"/>
                  </a:cubicBezTo>
                  <a:cubicBezTo>
                    <a:pt x="902" y="1232"/>
                    <a:pt x="897" y="1236"/>
                    <a:pt x="899" y="1241"/>
                  </a:cubicBezTo>
                  <a:cubicBezTo>
                    <a:pt x="901" y="1247"/>
                    <a:pt x="909" y="1253"/>
                    <a:pt x="908" y="1262"/>
                  </a:cubicBezTo>
                  <a:cubicBezTo>
                    <a:pt x="907" y="1271"/>
                    <a:pt x="906" y="1273"/>
                    <a:pt x="905" y="1277"/>
                  </a:cubicBezTo>
                  <a:cubicBezTo>
                    <a:pt x="905" y="1281"/>
                    <a:pt x="901" y="1287"/>
                    <a:pt x="897" y="1289"/>
                  </a:cubicBezTo>
                  <a:cubicBezTo>
                    <a:pt x="892" y="1291"/>
                    <a:pt x="874" y="1297"/>
                    <a:pt x="873" y="1302"/>
                  </a:cubicBezTo>
                  <a:cubicBezTo>
                    <a:pt x="872" y="1306"/>
                    <a:pt x="873" y="1309"/>
                    <a:pt x="873" y="1311"/>
                  </a:cubicBezTo>
                  <a:cubicBezTo>
                    <a:pt x="873" y="1313"/>
                    <a:pt x="869" y="1318"/>
                    <a:pt x="869" y="1320"/>
                  </a:cubicBezTo>
                  <a:cubicBezTo>
                    <a:pt x="869" y="1322"/>
                    <a:pt x="869" y="1324"/>
                    <a:pt x="867" y="1327"/>
                  </a:cubicBezTo>
                  <a:cubicBezTo>
                    <a:pt x="864" y="1330"/>
                    <a:pt x="856" y="1339"/>
                    <a:pt x="850" y="1344"/>
                  </a:cubicBezTo>
                  <a:cubicBezTo>
                    <a:pt x="844" y="1349"/>
                    <a:pt x="845" y="1354"/>
                    <a:pt x="837" y="1360"/>
                  </a:cubicBezTo>
                  <a:cubicBezTo>
                    <a:pt x="830" y="1366"/>
                    <a:pt x="824" y="1370"/>
                    <a:pt x="816" y="1375"/>
                  </a:cubicBezTo>
                  <a:cubicBezTo>
                    <a:pt x="807" y="1380"/>
                    <a:pt x="800" y="1385"/>
                    <a:pt x="795" y="1386"/>
                  </a:cubicBezTo>
                  <a:cubicBezTo>
                    <a:pt x="790" y="1386"/>
                    <a:pt x="775" y="1388"/>
                    <a:pt x="763" y="1388"/>
                  </a:cubicBezTo>
                  <a:cubicBezTo>
                    <a:pt x="752" y="1388"/>
                    <a:pt x="746" y="1389"/>
                    <a:pt x="741" y="1390"/>
                  </a:cubicBezTo>
                  <a:cubicBezTo>
                    <a:pt x="735" y="1391"/>
                    <a:pt x="725" y="1389"/>
                    <a:pt x="722" y="1386"/>
                  </a:cubicBezTo>
                  <a:cubicBezTo>
                    <a:pt x="719" y="1383"/>
                    <a:pt x="715" y="1379"/>
                    <a:pt x="715" y="1374"/>
                  </a:cubicBezTo>
                  <a:cubicBezTo>
                    <a:pt x="716" y="1369"/>
                    <a:pt x="723" y="1374"/>
                    <a:pt x="717" y="1365"/>
                  </a:cubicBezTo>
                  <a:cubicBezTo>
                    <a:pt x="711" y="1357"/>
                    <a:pt x="704" y="1344"/>
                    <a:pt x="697" y="1336"/>
                  </a:cubicBezTo>
                  <a:cubicBezTo>
                    <a:pt x="689" y="1328"/>
                    <a:pt x="682" y="1326"/>
                    <a:pt x="679" y="1319"/>
                  </a:cubicBezTo>
                  <a:cubicBezTo>
                    <a:pt x="676" y="1313"/>
                    <a:pt x="678" y="1312"/>
                    <a:pt x="674" y="1305"/>
                  </a:cubicBezTo>
                  <a:cubicBezTo>
                    <a:pt x="671" y="1298"/>
                    <a:pt x="670" y="1289"/>
                    <a:pt x="670" y="1287"/>
                  </a:cubicBezTo>
                  <a:cubicBezTo>
                    <a:pt x="670" y="1285"/>
                    <a:pt x="668" y="1288"/>
                    <a:pt x="667" y="1280"/>
                  </a:cubicBezTo>
                  <a:cubicBezTo>
                    <a:pt x="667" y="1272"/>
                    <a:pt x="670" y="1274"/>
                    <a:pt x="664" y="1263"/>
                  </a:cubicBezTo>
                  <a:cubicBezTo>
                    <a:pt x="657" y="1253"/>
                    <a:pt x="642" y="1233"/>
                    <a:pt x="637" y="1226"/>
                  </a:cubicBezTo>
                  <a:cubicBezTo>
                    <a:pt x="633" y="1219"/>
                    <a:pt x="627" y="1214"/>
                    <a:pt x="627" y="1206"/>
                  </a:cubicBezTo>
                  <a:cubicBezTo>
                    <a:pt x="627" y="1198"/>
                    <a:pt x="626" y="1194"/>
                    <a:pt x="629" y="1187"/>
                  </a:cubicBezTo>
                  <a:cubicBezTo>
                    <a:pt x="631" y="1179"/>
                    <a:pt x="626" y="1174"/>
                    <a:pt x="632" y="1168"/>
                  </a:cubicBezTo>
                  <a:cubicBezTo>
                    <a:pt x="639" y="1162"/>
                    <a:pt x="636" y="1162"/>
                    <a:pt x="640" y="1156"/>
                  </a:cubicBezTo>
                  <a:cubicBezTo>
                    <a:pt x="644" y="1151"/>
                    <a:pt x="645" y="1152"/>
                    <a:pt x="646" y="1147"/>
                  </a:cubicBezTo>
                  <a:cubicBezTo>
                    <a:pt x="648" y="1141"/>
                    <a:pt x="648" y="1135"/>
                    <a:pt x="645" y="1127"/>
                  </a:cubicBezTo>
                  <a:cubicBezTo>
                    <a:pt x="641" y="1120"/>
                    <a:pt x="639" y="1116"/>
                    <a:pt x="639" y="1112"/>
                  </a:cubicBezTo>
                  <a:cubicBezTo>
                    <a:pt x="640" y="1108"/>
                    <a:pt x="640" y="1109"/>
                    <a:pt x="640" y="1105"/>
                  </a:cubicBezTo>
                  <a:cubicBezTo>
                    <a:pt x="640" y="1101"/>
                    <a:pt x="640" y="1096"/>
                    <a:pt x="637" y="1090"/>
                  </a:cubicBezTo>
                  <a:cubicBezTo>
                    <a:pt x="633" y="1084"/>
                    <a:pt x="629" y="1079"/>
                    <a:pt x="628" y="1074"/>
                  </a:cubicBezTo>
                  <a:cubicBezTo>
                    <a:pt x="627" y="1070"/>
                    <a:pt x="626" y="1065"/>
                    <a:pt x="621" y="1057"/>
                  </a:cubicBezTo>
                  <a:cubicBezTo>
                    <a:pt x="616" y="1049"/>
                    <a:pt x="612" y="1041"/>
                    <a:pt x="605" y="1034"/>
                  </a:cubicBezTo>
                  <a:cubicBezTo>
                    <a:pt x="597" y="1028"/>
                    <a:pt x="592" y="1027"/>
                    <a:pt x="588" y="1017"/>
                  </a:cubicBezTo>
                  <a:cubicBezTo>
                    <a:pt x="584" y="1006"/>
                    <a:pt x="585" y="1009"/>
                    <a:pt x="586" y="1004"/>
                  </a:cubicBezTo>
                  <a:cubicBezTo>
                    <a:pt x="587" y="999"/>
                    <a:pt x="591" y="999"/>
                    <a:pt x="591" y="995"/>
                  </a:cubicBezTo>
                  <a:cubicBezTo>
                    <a:pt x="592" y="991"/>
                    <a:pt x="591" y="991"/>
                    <a:pt x="591" y="986"/>
                  </a:cubicBezTo>
                  <a:cubicBezTo>
                    <a:pt x="590" y="980"/>
                    <a:pt x="589" y="981"/>
                    <a:pt x="592" y="973"/>
                  </a:cubicBezTo>
                  <a:cubicBezTo>
                    <a:pt x="595" y="965"/>
                    <a:pt x="594" y="962"/>
                    <a:pt x="594" y="959"/>
                  </a:cubicBezTo>
                  <a:cubicBezTo>
                    <a:pt x="594" y="955"/>
                    <a:pt x="593" y="946"/>
                    <a:pt x="590" y="941"/>
                  </a:cubicBezTo>
                  <a:cubicBezTo>
                    <a:pt x="586" y="935"/>
                    <a:pt x="577" y="929"/>
                    <a:pt x="570" y="930"/>
                  </a:cubicBezTo>
                  <a:cubicBezTo>
                    <a:pt x="563" y="931"/>
                    <a:pt x="553" y="937"/>
                    <a:pt x="548" y="935"/>
                  </a:cubicBezTo>
                  <a:cubicBezTo>
                    <a:pt x="543" y="934"/>
                    <a:pt x="539" y="933"/>
                    <a:pt x="540" y="926"/>
                  </a:cubicBezTo>
                  <a:cubicBezTo>
                    <a:pt x="541" y="919"/>
                    <a:pt x="537" y="911"/>
                    <a:pt x="528" y="909"/>
                  </a:cubicBezTo>
                  <a:cubicBezTo>
                    <a:pt x="520" y="906"/>
                    <a:pt x="515" y="905"/>
                    <a:pt x="509" y="906"/>
                  </a:cubicBezTo>
                  <a:cubicBezTo>
                    <a:pt x="503" y="907"/>
                    <a:pt x="488" y="911"/>
                    <a:pt x="480" y="913"/>
                  </a:cubicBezTo>
                  <a:cubicBezTo>
                    <a:pt x="472" y="914"/>
                    <a:pt x="455" y="921"/>
                    <a:pt x="450" y="922"/>
                  </a:cubicBezTo>
                  <a:cubicBezTo>
                    <a:pt x="444" y="923"/>
                    <a:pt x="444" y="916"/>
                    <a:pt x="432" y="915"/>
                  </a:cubicBezTo>
                  <a:cubicBezTo>
                    <a:pt x="420" y="914"/>
                    <a:pt x="421" y="912"/>
                    <a:pt x="406" y="915"/>
                  </a:cubicBezTo>
                  <a:cubicBezTo>
                    <a:pt x="391" y="919"/>
                    <a:pt x="387" y="925"/>
                    <a:pt x="380" y="919"/>
                  </a:cubicBezTo>
                  <a:cubicBezTo>
                    <a:pt x="373" y="912"/>
                    <a:pt x="386" y="915"/>
                    <a:pt x="368" y="901"/>
                  </a:cubicBezTo>
                  <a:cubicBezTo>
                    <a:pt x="350" y="886"/>
                    <a:pt x="350" y="891"/>
                    <a:pt x="343" y="880"/>
                  </a:cubicBezTo>
                  <a:cubicBezTo>
                    <a:pt x="336" y="869"/>
                    <a:pt x="334" y="870"/>
                    <a:pt x="332" y="860"/>
                  </a:cubicBezTo>
                  <a:cubicBezTo>
                    <a:pt x="330" y="851"/>
                    <a:pt x="326" y="851"/>
                    <a:pt x="320" y="838"/>
                  </a:cubicBezTo>
                  <a:cubicBezTo>
                    <a:pt x="314" y="825"/>
                    <a:pt x="313" y="820"/>
                    <a:pt x="308" y="814"/>
                  </a:cubicBezTo>
                  <a:cubicBezTo>
                    <a:pt x="303" y="808"/>
                    <a:pt x="297" y="804"/>
                    <a:pt x="299" y="797"/>
                  </a:cubicBezTo>
                  <a:cubicBezTo>
                    <a:pt x="301" y="790"/>
                    <a:pt x="306" y="790"/>
                    <a:pt x="301" y="781"/>
                  </a:cubicBezTo>
                  <a:cubicBezTo>
                    <a:pt x="296" y="773"/>
                    <a:pt x="288" y="769"/>
                    <a:pt x="294" y="766"/>
                  </a:cubicBezTo>
                  <a:cubicBezTo>
                    <a:pt x="301" y="763"/>
                    <a:pt x="300" y="769"/>
                    <a:pt x="304" y="762"/>
                  </a:cubicBezTo>
                  <a:cubicBezTo>
                    <a:pt x="308" y="754"/>
                    <a:pt x="308" y="752"/>
                    <a:pt x="310" y="742"/>
                  </a:cubicBezTo>
                  <a:cubicBezTo>
                    <a:pt x="312" y="733"/>
                    <a:pt x="315" y="726"/>
                    <a:pt x="315" y="718"/>
                  </a:cubicBezTo>
                  <a:cubicBezTo>
                    <a:pt x="315" y="710"/>
                    <a:pt x="316" y="711"/>
                    <a:pt x="316" y="704"/>
                  </a:cubicBezTo>
                  <a:cubicBezTo>
                    <a:pt x="316" y="697"/>
                    <a:pt x="313" y="693"/>
                    <a:pt x="312" y="691"/>
                  </a:cubicBezTo>
                  <a:cubicBezTo>
                    <a:pt x="311" y="688"/>
                    <a:pt x="312" y="685"/>
                    <a:pt x="315" y="678"/>
                  </a:cubicBezTo>
                  <a:cubicBezTo>
                    <a:pt x="318" y="671"/>
                    <a:pt x="322" y="673"/>
                    <a:pt x="325" y="664"/>
                  </a:cubicBezTo>
                  <a:cubicBezTo>
                    <a:pt x="328" y="656"/>
                    <a:pt x="323" y="654"/>
                    <a:pt x="329" y="650"/>
                  </a:cubicBezTo>
                  <a:cubicBezTo>
                    <a:pt x="335" y="645"/>
                    <a:pt x="338" y="645"/>
                    <a:pt x="341" y="640"/>
                  </a:cubicBezTo>
                  <a:cubicBezTo>
                    <a:pt x="343" y="634"/>
                    <a:pt x="341" y="631"/>
                    <a:pt x="344" y="629"/>
                  </a:cubicBezTo>
                  <a:cubicBezTo>
                    <a:pt x="348" y="626"/>
                    <a:pt x="352" y="620"/>
                    <a:pt x="357" y="617"/>
                  </a:cubicBezTo>
                  <a:cubicBezTo>
                    <a:pt x="362" y="613"/>
                    <a:pt x="361" y="611"/>
                    <a:pt x="365" y="607"/>
                  </a:cubicBezTo>
                  <a:cubicBezTo>
                    <a:pt x="369" y="603"/>
                    <a:pt x="374" y="600"/>
                    <a:pt x="378" y="598"/>
                  </a:cubicBezTo>
                  <a:cubicBezTo>
                    <a:pt x="381" y="597"/>
                    <a:pt x="384" y="595"/>
                    <a:pt x="386" y="594"/>
                  </a:cubicBezTo>
                  <a:cubicBezTo>
                    <a:pt x="389" y="592"/>
                    <a:pt x="402" y="586"/>
                    <a:pt x="405" y="576"/>
                  </a:cubicBezTo>
                  <a:cubicBezTo>
                    <a:pt x="408" y="565"/>
                    <a:pt x="399" y="558"/>
                    <a:pt x="409" y="550"/>
                  </a:cubicBezTo>
                  <a:cubicBezTo>
                    <a:pt x="419" y="542"/>
                    <a:pt x="418" y="537"/>
                    <a:pt x="426" y="534"/>
                  </a:cubicBezTo>
                  <a:cubicBezTo>
                    <a:pt x="434" y="531"/>
                    <a:pt x="437" y="531"/>
                    <a:pt x="441" y="528"/>
                  </a:cubicBezTo>
                  <a:cubicBezTo>
                    <a:pt x="444" y="525"/>
                    <a:pt x="450" y="512"/>
                    <a:pt x="454" y="508"/>
                  </a:cubicBezTo>
                  <a:cubicBezTo>
                    <a:pt x="457" y="503"/>
                    <a:pt x="457" y="495"/>
                    <a:pt x="460" y="499"/>
                  </a:cubicBezTo>
                  <a:cubicBezTo>
                    <a:pt x="463" y="503"/>
                    <a:pt x="464" y="511"/>
                    <a:pt x="468" y="511"/>
                  </a:cubicBezTo>
                  <a:cubicBezTo>
                    <a:pt x="472" y="512"/>
                    <a:pt x="473" y="508"/>
                    <a:pt x="479" y="508"/>
                  </a:cubicBezTo>
                  <a:cubicBezTo>
                    <a:pt x="485" y="508"/>
                    <a:pt x="486" y="510"/>
                    <a:pt x="491" y="511"/>
                  </a:cubicBezTo>
                  <a:cubicBezTo>
                    <a:pt x="495" y="511"/>
                    <a:pt x="496" y="511"/>
                    <a:pt x="503" y="508"/>
                  </a:cubicBezTo>
                  <a:cubicBezTo>
                    <a:pt x="510" y="505"/>
                    <a:pt x="514" y="501"/>
                    <a:pt x="521" y="498"/>
                  </a:cubicBezTo>
                  <a:cubicBezTo>
                    <a:pt x="527" y="495"/>
                    <a:pt x="535" y="492"/>
                    <a:pt x="540" y="492"/>
                  </a:cubicBezTo>
                  <a:cubicBezTo>
                    <a:pt x="545" y="492"/>
                    <a:pt x="554" y="490"/>
                    <a:pt x="559" y="490"/>
                  </a:cubicBezTo>
                  <a:cubicBezTo>
                    <a:pt x="565" y="490"/>
                    <a:pt x="567" y="492"/>
                    <a:pt x="573" y="493"/>
                  </a:cubicBezTo>
                  <a:cubicBezTo>
                    <a:pt x="579" y="494"/>
                    <a:pt x="584" y="490"/>
                    <a:pt x="589" y="490"/>
                  </a:cubicBezTo>
                  <a:cubicBezTo>
                    <a:pt x="595" y="491"/>
                    <a:pt x="598" y="493"/>
                    <a:pt x="602" y="493"/>
                  </a:cubicBezTo>
                  <a:cubicBezTo>
                    <a:pt x="607" y="492"/>
                    <a:pt x="613" y="489"/>
                    <a:pt x="618" y="489"/>
                  </a:cubicBezTo>
                  <a:cubicBezTo>
                    <a:pt x="623" y="488"/>
                    <a:pt x="625" y="490"/>
                    <a:pt x="628" y="492"/>
                  </a:cubicBezTo>
                  <a:cubicBezTo>
                    <a:pt x="630" y="495"/>
                    <a:pt x="633" y="490"/>
                    <a:pt x="633" y="494"/>
                  </a:cubicBezTo>
                  <a:cubicBezTo>
                    <a:pt x="634" y="497"/>
                    <a:pt x="629" y="498"/>
                    <a:pt x="629" y="502"/>
                  </a:cubicBezTo>
                  <a:cubicBezTo>
                    <a:pt x="629" y="506"/>
                    <a:pt x="632" y="507"/>
                    <a:pt x="633" y="512"/>
                  </a:cubicBezTo>
                  <a:cubicBezTo>
                    <a:pt x="633" y="518"/>
                    <a:pt x="629" y="520"/>
                    <a:pt x="625" y="525"/>
                  </a:cubicBezTo>
                  <a:cubicBezTo>
                    <a:pt x="621" y="531"/>
                    <a:pt x="613" y="531"/>
                    <a:pt x="623" y="537"/>
                  </a:cubicBezTo>
                  <a:cubicBezTo>
                    <a:pt x="633" y="542"/>
                    <a:pt x="623" y="540"/>
                    <a:pt x="631" y="544"/>
                  </a:cubicBezTo>
                  <a:cubicBezTo>
                    <a:pt x="639" y="549"/>
                    <a:pt x="638" y="548"/>
                    <a:pt x="641" y="552"/>
                  </a:cubicBezTo>
                  <a:cubicBezTo>
                    <a:pt x="644" y="555"/>
                    <a:pt x="652" y="551"/>
                    <a:pt x="661" y="555"/>
                  </a:cubicBezTo>
                  <a:cubicBezTo>
                    <a:pt x="670" y="559"/>
                    <a:pt x="670" y="558"/>
                    <a:pt x="674" y="563"/>
                  </a:cubicBezTo>
                  <a:cubicBezTo>
                    <a:pt x="677" y="568"/>
                    <a:pt x="667" y="568"/>
                    <a:pt x="680" y="572"/>
                  </a:cubicBezTo>
                  <a:cubicBezTo>
                    <a:pt x="693" y="576"/>
                    <a:pt x="690" y="570"/>
                    <a:pt x="696" y="576"/>
                  </a:cubicBezTo>
                  <a:cubicBezTo>
                    <a:pt x="703" y="582"/>
                    <a:pt x="707" y="585"/>
                    <a:pt x="713" y="588"/>
                  </a:cubicBezTo>
                  <a:cubicBezTo>
                    <a:pt x="720" y="591"/>
                    <a:pt x="723" y="589"/>
                    <a:pt x="725" y="586"/>
                  </a:cubicBezTo>
                  <a:cubicBezTo>
                    <a:pt x="728" y="582"/>
                    <a:pt x="728" y="579"/>
                    <a:pt x="728" y="573"/>
                  </a:cubicBezTo>
                  <a:cubicBezTo>
                    <a:pt x="728" y="568"/>
                    <a:pt x="723" y="569"/>
                    <a:pt x="729" y="564"/>
                  </a:cubicBezTo>
                  <a:cubicBezTo>
                    <a:pt x="735" y="559"/>
                    <a:pt x="734" y="557"/>
                    <a:pt x="740" y="556"/>
                  </a:cubicBezTo>
                  <a:cubicBezTo>
                    <a:pt x="747" y="555"/>
                    <a:pt x="751" y="553"/>
                    <a:pt x="755" y="555"/>
                  </a:cubicBezTo>
                  <a:cubicBezTo>
                    <a:pt x="759" y="557"/>
                    <a:pt x="757" y="558"/>
                    <a:pt x="762" y="562"/>
                  </a:cubicBezTo>
                  <a:cubicBezTo>
                    <a:pt x="767" y="565"/>
                    <a:pt x="776" y="566"/>
                    <a:pt x="781" y="567"/>
                  </a:cubicBezTo>
                  <a:cubicBezTo>
                    <a:pt x="787" y="568"/>
                    <a:pt x="787" y="570"/>
                    <a:pt x="792" y="571"/>
                  </a:cubicBezTo>
                  <a:cubicBezTo>
                    <a:pt x="796" y="572"/>
                    <a:pt x="805" y="574"/>
                    <a:pt x="811" y="576"/>
                  </a:cubicBezTo>
                  <a:cubicBezTo>
                    <a:pt x="816" y="577"/>
                    <a:pt x="821" y="579"/>
                    <a:pt x="828" y="580"/>
                  </a:cubicBezTo>
                  <a:cubicBezTo>
                    <a:pt x="835" y="581"/>
                    <a:pt x="834" y="583"/>
                    <a:pt x="843" y="577"/>
                  </a:cubicBezTo>
                  <a:cubicBezTo>
                    <a:pt x="852" y="571"/>
                    <a:pt x="849" y="573"/>
                    <a:pt x="857" y="573"/>
                  </a:cubicBezTo>
                  <a:cubicBezTo>
                    <a:pt x="864" y="573"/>
                    <a:pt x="865" y="574"/>
                    <a:pt x="871" y="576"/>
                  </a:cubicBezTo>
                  <a:cubicBezTo>
                    <a:pt x="877" y="578"/>
                    <a:pt x="877" y="579"/>
                    <a:pt x="882" y="578"/>
                  </a:cubicBezTo>
                  <a:cubicBezTo>
                    <a:pt x="886" y="577"/>
                    <a:pt x="887" y="577"/>
                    <a:pt x="892" y="571"/>
                  </a:cubicBezTo>
                  <a:cubicBezTo>
                    <a:pt x="896" y="565"/>
                    <a:pt x="898" y="565"/>
                    <a:pt x="900" y="559"/>
                  </a:cubicBezTo>
                  <a:cubicBezTo>
                    <a:pt x="901" y="553"/>
                    <a:pt x="900" y="551"/>
                    <a:pt x="903" y="546"/>
                  </a:cubicBezTo>
                  <a:cubicBezTo>
                    <a:pt x="905" y="540"/>
                    <a:pt x="908" y="539"/>
                    <a:pt x="908" y="533"/>
                  </a:cubicBezTo>
                  <a:cubicBezTo>
                    <a:pt x="909" y="526"/>
                    <a:pt x="910" y="522"/>
                    <a:pt x="908" y="516"/>
                  </a:cubicBezTo>
                  <a:cubicBezTo>
                    <a:pt x="906" y="510"/>
                    <a:pt x="905" y="512"/>
                    <a:pt x="907" y="505"/>
                  </a:cubicBezTo>
                  <a:cubicBezTo>
                    <a:pt x="908" y="498"/>
                    <a:pt x="911" y="494"/>
                    <a:pt x="908" y="494"/>
                  </a:cubicBezTo>
                  <a:cubicBezTo>
                    <a:pt x="904" y="494"/>
                    <a:pt x="902" y="499"/>
                    <a:pt x="899" y="499"/>
                  </a:cubicBezTo>
                  <a:cubicBezTo>
                    <a:pt x="896" y="500"/>
                    <a:pt x="893" y="495"/>
                    <a:pt x="890" y="497"/>
                  </a:cubicBezTo>
                  <a:cubicBezTo>
                    <a:pt x="888" y="498"/>
                    <a:pt x="885" y="507"/>
                    <a:pt x="879" y="507"/>
                  </a:cubicBezTo>
                  <a:cubicBezTo>
                    <a:pt x="873" y="507"/>
                    <a:pt x="871" y="507"/>
                    <a:pt x="865" y="502"/>
                  </a:cubicBezTo>
                  <a:cubicBezTo>
                    <a:pt x="859" y="498"/>
                    <a:pt x="851" y="491"/>
                    <a:pt x="850" y="494"/>
                  </a:cubicBezTo>
                  <a:cubicBezTo>
                    <a:pt x="848" y="497"/>
                    <a:pt x="854" y="504"/>
                    <a:pt x="847" y="505"/>
                  </a:cubicBezTo>
                  <a:cubicBezTo>
                    <a:pt x="839" y="505"/>
                    <a:pt x="834" y="506"/>
                    <a:pt x="831" y="500"/>
                  </a:cubicBezTo>
                  <a:cubicBezTo>
                    <a:pt x="827" y="494"/>
                    <a:pt x="822" y="493"/>
                    <a:pt x="818" y="493"/>
                  </a:cubicBezTo>
                  <a:cubicBezTo>
                    <a:pt x="813" y="494"/>
                    <a:pt x="810" y="497"/>
                    <a:pt x="811" y="492"/>
                  </a:cubicBezTo>
                  <a:cubicBezTo>
                    <a:pt x="812" y="486"/>
                    <a:pt x="815" y="485"/>
                    <a:pt x="811" y="484"/>
                  </a:cubicBezTo>
                  <a:cubicBezTo>
                    <a:pt x="807" y="482"/>
                    <a:pt x="806" y="484"/>
                    <a:pt x="806" y="481"/>
                  </a:cubicBezTo>
                  <a:cubicBezTo>
                    <a:pt x="805" y="478"/>
                    <a:pt x="804" y="475"/>
                    <a:pt x="803" y="473"/>
                  </a:cubicBezTo>
                  <a:cubicBezTo>
                    <a:pt x="803" y="471"/>
                    <a:pt x="806" y="468"/>
                    <a:pt x="804" y="466"/>
                  </a:cubicBezTo>
                  <a:cubicBezTo>
                    <a:pt x="801" y="464"/>
                    <a:pt x="798" y="462"/>
                    <a:pt x="798" y="460"/>
                  </a:cubicBezTo>
                  <a:cubicBezTo>
                    <a:pt x="798" y="458"/>
                    <a:pt x="799" y="454"/>
                    <a:pt x="802" y="451"/>
                  </a:cubicBezTo>
                  <a:cubicBezTo>
                    <a:pt x="804" y="449"/>
                    <a:pt x="805" y="447"/>
                    <a:pt x="811" y="448"/>
                  </a:cubicBezTo>
                  <a:cubicBezTo>
                    <a:pt x="818" y="448"/>
                    <a:pt x="828" y="449"/>
                    <a:pt x="829" y="447"/>
                  </a:cubicBezTo>
                  <a:cubicBezTo>
                    <a:pt x="831" y="444"/>
                    <a:pt x="833" y="443"/>
                    <a:pt x="832" y="440"/>
                  </a:cubicBezTo>
                  <a:cubicBezTo>
                    <a:pt x="832" y="437"/>
                    <a:pt x="830" y="435"/>
                    <a:pt x="834" y="435"/>
                  </a:cubicBezTo>
                  <a:cubicBezTo>
                    <a:pt x="838" y="435"/>
                    <a:pt x="845" y="435"/>
                    <a:pt x="849" y="434"/>
                  </a:cubicBezTo>
                  <a:cubicBezTo>
                    <a:pt x="852" y="434"/>
                    <a:pt x="852" y="435"/>
                    <a:pt x="860" y="430"/>
                  </a:cubicBezTo>
                  <a:cubicBezTo>
                    <a:pt x="867" y="425"/>
                    <a:pt x="868" y="423"/>
                    <a:pt x="876" y="422"/>
                  </a:cubicBezTo>
                  <a:cubicBezTo>
                    <a:pt x="885" y="422"/>
                    <a:pt x="892" y="424"/>
                    <a:pt x="899" y="427"/>
                  </a:cubicBezTo>
                  <a:cubicBezTo>
                    <a:pt x="906" y="430"/>
                    <a:pt x="906" y="430"/>
                    <a:pt x="914" y="433"/>
                  </a:cubicBezTo>
                  <a:cubicBezTo>
                    <a:pt x="923" y="435"/>
                    <a:pt x="920" y="437"/>
                    <a:pt x="928" y="436"/>
                  </a:cubicBezTo>
                  <a:cubicBezTo>
                    <a:pt x="936" y="434"/>
                    <a:pt x="933" y="432"/>
                    <a:pt x="939" y="434"/>
                  </a:cubicBezTo>
                  <a:cubicBezTo>
                    <a:pt x="945" y="436"/>
                    <a:pt x="946" y="438"/>
                    <a:pt x="950" y="436"/>
                  </a:cubicBezTo>
                  <a:cubicBezTo>
                    <a:pt x="955" y="433"/>
                    <a:pt x="960" y="427"/>
                    <a:pt x="960" y="422"/>
                  </a:cubicBezTo>
                  <a:cubicBezTo>
                    <a:pt x="959" y="416"/>
                    <a:pt x="952" y="408"/>
                    <a:pt x="947" y="405"/>
                  </a:cubicBezTo>
                  <a:cubicBezTo>
                    <a:pt x="942" y="402"/>
                    <a:pt x="932" y="398"/>
                    <a:pt x="928" y="395"/>
                  </a:cubicBezTo>
                  <a:cubicBezTo>
                    <a:pt x="924" y="392"/>
                    <a:pt x="915" y="385"/>
                    <a:pt x="912" y="384"/>
                  </a:cubicBezTo>
                  <a:cubicBezTo>
                    <a:pt x="909" y="382"/>
                    <a:pt x="906" y="383"/>
                    <a:pt x="906" y="379"/>
                  </a:cubicBezTo>
                  <a:cubicBezTo>
                    <a:pt x="906" y="376"/>
                    <a:pt x="911" y="376"/>
                    <a:pt x="913" y="373"/>
                  </a:cubicBezTo>
                  <a:cubicBezTo>
                    <a:pt x="915" y="371"/>
                    <a:pt x="913" y="370"/>
                    <a:pt x="915" y="368"/>
                  </a:cubicBezTo>
                  <a:cubicBezTo>
                    <a:pt x="917" y="366"/>
                    <a:pt x="920" y="366"/>
                    <a:pt x="920" y="364"/>
                  </a:cubicBezTo>
                  <a:cubicBezTo>
                    <a:pt x="919" y="362"/>
                    <a:pt x="917" y="363"/>
                    <a:pt x="915" y="360"/>
                  </a:cubicBezTo>
                  <a:cubicBezTo>
                    <a:pt x="914" y="357"/>
                    <a:pt x="915" y="355"/>
                    <a:pt x="918" y="354"/>
                  </a:cubicBezTo>
                  <a:cubicBezTo>
                    <a:pt x="921" y="352"/>
                    <a:pt x="927" y="350"/>
                    <a:pt x="923" y="349"/>
                  </a:cubicBezTo>
                  <a:cubicBezTo>
                    <a:pt x="920" y="348"/>
                    <a:pt x="913" y="347"/>
                    <a:pt x="909" y="350"/>
                  </a:cubicBezTo>
                  <a:cubicBezTo>
                    <a:pt x="905" y="352"/>
                    <a:pt x="905" y="354"/>
                    <a:pt x="901" y="354"/>
                  </a:cubicBezTo>
                  <a:cubicBezTo>
                    <a:pt x="897" y="355"/>
                    <a:pt x="895" y="353"/>
                    <a:pt x="892" y="355"/>
                  </a:cubicBezTo>
                  <a:cubicBezTo>
                    <a:pt x="889" y="357"/>
                    <a:pt x="886" y="360"/>
                    <a:pt x="883" y="362"/>
                  </a:cubicBezTo>
                  <a:cubicBezTo>
                    <a:pt x="880" y="363"/>
                    <a:pt x="878" y="362"/>
                    <a:pt x="878" y="364"/>
                  </a:cubicBezTo>
                  <a:cubicBezTo>
                    <a:pt x="879" y="367"/>
                    <a:pt x="879" y="368"/>
                    <a:pt x="882" y="371"/>
                  </a:cubicBezTo>
                  <a:cubicBezTo>
                    <a:pt x="886" y="373"/>
                    <a:pt x="885" y="376"/>
                    <a:pt x="887" y="377"/>
                  </a:cubicBezTo>
                  <a:cubicBezTo>
                    <a:pt x="889" y="377"/>
                    <a:pt x="891" y="378"/>
                    <a:pt x="894" y="377"/>
                  </a:cubicBezTo>
                  <a:cubicBezTo>
                    <a:pt x="896" y="375"/>
                    <a:pt x="898" y="373"/>
                    <a:pt x="899" y="375"/>
                  </a:cubicBezTo>
                  <a:cubicBezTo>
                    <a:pt x="900" y="377"/>
                    <a:pt x="902" y="380"/>
                    <a:pt x="898" y="380"/>
                  </a:cubicBezTo>
                  <a:cubicBezTo>
                    <a:pt x="894" y="381"/>
                    <a:pt x="892" y="379"/>
                    <a:pt x="889" y="381"/>
                  </a:cubicBezTo>
                  <a:cubicBezTo>
                    <a:pt x="887" y="383"/>
                    <a:pt x="883" y="384"/>
                    <a:pt x="881" y="386"/>
                  </a:cubicBezTo>
                  <a:cubicBezTo>
                    <a:pt x="878" y="387"/>
                    <a:pt x="875" y="393"/>
                    <a:pt x="873" y="390"/>
                  </a:cubicBezTo>
                  <a:cubicBezTo>
                    <a:pt x="872" y="386"/>
                    <a:pt x="873" y="383"/>
                    <a:pt x="871" y="380"/>
                  </a:cubicBezTo>
                  <a:cubicBezTo>
                    <a:pt x="870" y="378"/>
                    <a:pt x="864" y="376"/>
                    <a:pt x="863" y="376"/>
                  </a:cubicBezTo>
                  <a:cubicBezTo>
                    <a:pt x="861" y="376"/>
                    <a:pt x="862" y="373"/>
                    <a:pt x="865" y="371"/>
                  </a:cubicBezTo>
                  <a:cubicBezTo>
                    <a:pt x="868" y="369"/>
                    <a:pt x="872" y="366"/>
                    <a:pt x="870" y="366"/>
                  </a:cubicBezTo>
                  <a:cubicBezTo>
                    <a:pt x="869" y="365"/>
                    <a:pt x="870" y="364"/>
                    <a:pt x="864" y="364"/>
                  </a:cubicBezTo>
                  <a:cubicBezTo>
                    <a:pt x="858" y="365"/>
                    <a:pt x="855" y="366"/>
                    <a:pt x="855" y="363"/>
                  </a:cubicBezTo>
                  <a:cubicBezTo>
                    <a:pt x="855" y="361"/>
                    <a:pt x="855" y="360"/>
                    <a:pt x="856" y="359"/>
                  </a:cubicBezTo>
                  <a:cubicBezTo>
                    <a:pt x="858" y="358"/>
                    <a:pt x="860" y="356"/>
                    <a:pt x="858" y="356"/>
                  </a:cubicBezTo>
                  <a:cubicBezTo>
                    <a:pt x="856" y="356"/>
                    <a:pt x="854" y="355"/>
                    <a:pt x="854" y="354"/>
                  </a:cubicBezTo>
                  <a:cubicBezTo>
                    <a:pt x="854" y="352"/>
                    <a:pt x="853" y="345"/>
                    <a:pt x="852" y="348"/>
                  </a:cubicBezTo>
                  <a:cubicBezTo>
                    <a:pt x="852" y="350"/>
                    <a:pt x="851" y="355"/>
                    <a:pt x="848" y="357"/>
                  </a:cubicBezTo>
                  <a:cubicBezTo>
                    <a:pt x="846" y="359"/>
                    <a:pt x="842" y="358"/>
                    <a:pt x="841" y="361"/>
                  </a:cubicBezTo>
                  <a:cubicBezTo>
                    <a:pt x="840" y="365"/>
                    <a:pt x="841" y="367"/>
                    <a:pt x="839" y="369"/>
                  </a:cubicBezTo>
                  <a:cubicBezTo>
                    <a:pt x="836" y="371"/>
                    <a:pt x="835" y="370"/>
                    <a:pt x="834" y="374"/>
                  </a:cubicBezTo>
                  <a:cubicBezTo>
                    <a:pt x="834" y="378"/>
                    <a:pt x="836" y="379"/>
                    <a:pt x="832" y="382"/>
                  </a:cubicBezTo>
                  <a:cubicBezTo>
                    <a:pt x="829" y="384"/>
                    <a:pt x="826" y="382"/>
                    <a:pt x="825" y="386"/>
                  </a:cubicBezTo>
                  <a:cubicBezTo>
                    <a:pt x="824" y="390"/>
                    <a:pt x="825" y="395"/>
                    <a:pt x="824" y="398"/>
                  </a:cubicBezTo>
                  <a:cubicBezTo>
                    <a:pt x="823" y="400"/>
                    <a:pt x="818" y="400"/>
                    <a:pt x="818" y="405"/>
                  </a:cubicBezTo>
                  <a:cubicBezTo>
                    <a:pt x="818" y="409"/>
                    <a:pt x="817" y="412"/>
                    <a:pt x="819" y="413"/>
                  </a:cubicBezTo>
                  <a:cubicBezTo>
                    <a:pt x="822" y="414"/>
                    <a:pt x="821" y="416"/>
                    <a:pt x="820" y="418"/>
                  </a:cubicBezTo>
                  <a:cubicBezTo>
                    <a:pt x="819" y="421"/>
                    <a:pt x="819" y="423"/>
                    <a:pt x="819" y="424"/>
                  </a:cubicBezTo>
                  <a:cubicBezTo>
                    <a:pt x="820" y="426"/>
                    <a:pt x="822" y="427"/>
                    <a:pt x="822" y="430"/>
                  </a:cubicBezTo>
                  <a:cubicBezTo>
                    <a:pt x="822" y="432"/>
                    <a:pt x="826" y="432"/>
                    <a:pt x="824" y="434"/>
                  </a:cubicBezTo>
                  <a:cubicBezTo>
                    <a:pt x="823" y="437"/>
                    <a:pt x="819" y="437"/>
                    <a:pt x="815" y="438"/>
                  </a:cubicBezTo>
                  <a:cubicBezTo>
                    <a:pt x="811" y="438"/>
                    <a:pt x="809" y="443"/>
                    <a:pt x="806" y="443"/>
                  </a:cubicBezTo>
                  <a:cubicBezTo>
                    <a:pt x="804" y="443"/>
                    <a:pt x="797" y="438"/>
                    <a:pt x="794" y="437"/>
                  </a:cubicBezTo>
                  <a:cubicBezTo>
                    <a:pt x="791" y="436"/>
                    <a:pt x="788" y="436"/>
                    <a:pt x="786" y="438"/>
                  </a:cubicBezTo>
                  <a:cubicBezTo>
                    <a:pt x="785" y="440"/>
                    <a:pt x="786" y="442"/>
                    <a:pt x="783" y="441"/>
                  </a:cubicBezTo>
                  <a:cubicBezTo>
                    <a:pt x="780" y="440"/>
                    <a:pt x="779" y="437"/>
                    <a:pt x="776" y="439"/>
                  </a:cubicBezTo>
                  <a:cubicBezTo>
                    <a:pt x="773" y="440"/>
                    <a:pt x="773" y="446"/>
                    <a:pt x="772" y="447"/>
                  </a:cubicBezTo>
                  <a:cubicBezTo>
                    <a:pt x="770" y="449"/>
                    <a:pt x="764" y="441"/>
                    <a:pt x="761" y="443"/>
                  </a:cubicBezTo>
                  <a:cubicBezTo>
                    <a:pt x="758" y="446"/>
                    <a:pt x="755" y="450"/>
                    <a:pt x="760" y="455"/>
                  </a:cubicBezTo>
                  <a:cubicBezTo>
                    <a:pt x="765" y="460"/>
                    <a:pt x="766" y="464"/>
                    <a:pt x="764" y="466"/>
                  </a:cubicBezTo>
                  <a:cubicBezTo>
                    <a:pt x="762" y="468"/>
                    <a:pt x="771" y="471"/>
                    <a:pt x="771" y="473"/>
                  </a:cubicBezTo>
                  <a:cubicBezTo>
                    <a:pt x="772" y="475"/>
                    <a:pt x="771" y="477"/>
                    <a:pt x="767" y="476"/>
                  </a:cubicBezTo>
                  <a:cubicBezTo>
                    <a:pt x="764" y="475"/>
                    <a:pt x="761" y="472"/>
                    <a:pt x="759" y="473"/>
                  </a:cubicBezTo>
                  <a:cubicBezTo>
                    <a:pt x="757" y="473"/>
                    <a:pt x="755" y="478"/>
                    <a:pt x="751" y="476"/>
                  </a:cubicBezTo>
                  <a:cubicBezTo>
                    <a:pt x="747" y="474"/>
                    <a:pt x="744" y="472"/>
                    <a:pt x="744" y="469"/>
                  </a:cubicBezTo>
                  <a:cubicBezTo>
                    <a:pt x="744" y="466"/>
                    <a:pt x="743" y="462"/>
                    <a:pt x="739" y="460"/>
                  </a:cubicBezTo>
                  <a:cubicBezTo>
                    <a:pt x="736" y="458"/>
                    <a:pt x="732" y="458"/>
                    <a:pt x="731" y="453"/>
                  </a:cubicBezTo>
                  <a:cubicBezTo>
                    <a:pt x="730" y="448"/>
                    <a:pt x="727" y="449"/>
                    <a:pt x="727" y="445"/>
                  </a:cubicBezTo>
                  <a:cubicBezTo>
                    <a:pt x="727" y="441"/>
                    <a:pt x="730" y="439"/>
                    <a:pt x="727" y="434"/>
                  </a:cubicBezTo>
                  <a:cubicBezTo>
                    <a:pt x="725" y="430"/>
                    <a:pt x="727" y="430"/>
                    <a:pt x="722" y="423"/>
                  </a:cubicBezTo>
                  <a:cubicBezTo>
                    <a:pt x="717" y="416"/>
                    <a:pt x="719" y="414"/>
                    <a:pt x="712" y="409"/>
                  </a:cubicBezTo>
                  <a:cubicBezTo>
                    <a:pt x="704" y="405"/>
                    <a:pt x="700" y="406"/>
                    <a:pt x="697" y="402"/>
                  </a:cubicBezTo>
                  <a:cubicBezTo>
                    <a:pt x="695" y="398"/>
                    <a:pt x="694" y="395"/>
                    <a:pt x="690" y="389"/>
                  </a:cubicBezTo>
                  <a:cubicBezTo>
                    <a:pt x="686" y="383"/>
                    <a:pt x="687" y="383"/>
                    <a:pt x="683" y="382"/>
                  </a:cubicBezTo>
                  <a:cubicBezTo>
                    <a:pt x="678" y="380"/>
                    <a:pt x="674" y="382"/>
                    <a:pt x="675" y="377"/>
                  </a:cubicBezTo>
                  <a:cubicBezTo>
                    <a:pt x="675" y="372"/>
                    <a:pt x="678" y="370"/>
                    <a:pt x="674" y="370"/>
                  </a:cubicBezTo>
                  <a:cubicBezTo>
                    <a:pt x="669" y="371"/>
                    <a:pt x="666" y="371"/>
                    <a:pt x="665" y="374"/>
                  </a:cubicBezTo>
                  <a:cubicBezTo>
                    <a:pt x="664" y="378"/>
                    <a:pt x="663" y="378"/>
                    <a:pt x="663" y="381"/>
                  </a:cubicBezTo>
                  <a:cubicBezTo>
                    <a:pt x="664" y="384"/>
                    <a:pt x="661" y="385"/>
                    <a:pt x="661" y="389"/>
                  </a:cubicBezTo>
                  <a:cubicBezTo>
                    <a:pt x="661" y="392"/>
                    <a:pt x="662" y="396"/>
                    <a:pt x="665" y="398"/>
                  </a:cubicBezTo>
                  <a:cubicBezTo>
                    <a:pt x="669" y="400"/>
                    <a:pt x="673" y="400"/>
                    <a:pt x="674" y="405"/>
                  </a:cubicBezTo>
                  <a:cubicBezTo>
                    <a:pt x="675" y="409"/>
                    <a:pt x="671" y="413"/>
                    <a:pt x="675" y="416"/>
                  </a:cubicBezTo>
                  <a:cubicBezTo>
                    <a:pt x="679" y="419"/>
                    <a:pt x="681" y="421"/>
                    <a:pt x="685" y="422"/>
                  </a:cubicBezTo>
                  <a:cubicBezTo>
                    <a:pt x="689" y="422"/>
                    <a:pt x="690" y="420"/>
                    <a:pt x="693" y="423"/>
                  </a:cubicBezTo>
                  <a:cubicBezTo>
                    <a:pt x="695" y="427"/>
                    <a:pt x="693" y="429"/>
                    <a:pt x="695" y="431"/>
                  </a:cubicBezTo>
                  <a:cubicBezTo>
                    <a:pt x="697" y="433"/>
                    <a:pt x="701" y="434"/>
                    <a:pt x="705" y="436"/>
                  </a:cubicBezTo>
                  <a:cubicBezTo>
                    <a:pt x="709" y="438"/>
                    <a:pt x="711" y="441"/>
                    <a:pt x="713" y="444"/>
                  </a:cubicBezTo>
                  <a:cubicBezTo>
                    <a:pt x="715" y="446"/>
                    <a:pt x="720" y="449"/>
                    <a:pt x="718" y="451"/>
                  </a:cubicBezTo>
                  <a:cubicBezTo>
                    <a:pt x="715" y="453"/>
                    <a:pt x="713" y="455"/>
                    <a:pt x="711" y="453"/>
                  </a:cubicBezTo>
                  <a:cubicBezTo>
                    <a:pt x="709" y="450"/>
                    <a:pt x="709" y="446"/>
                    <a:pt x="705" y="445"/>
                  </a:cubicBezTo>
                  <a:cubicBezTo>
                    <a:pt x="700" y="445"/>
                    <a:pt x="696" y="446"/>
                    <a:pt x="697" y="449"/>
                  </a:cubicBezTo>
                  <a:cubicBezTo>
                    <a:pt x="699" y="452"/>
                    <a:pt x="700" y="456"/>
                    <a:pt x="703" y="458"/>
                  </a:cubicBezTo>
                  <a:cubicBezTo>
                    <a:pt x="705" y="460"/>
                    <a:pt x="707" y="462"/>
                    <a:pt x="704" y="463"/>
                  </a:cubicBezTo>
                  <a:cubicBezTo>
                    <a:pt x="702" y="465"/>
                    <a:pt x="699" y="466"/>
                    <a:pt x="697" y="470"/>
                  </a:cubicBezTo>
                  <a:cubicBezTo>
                    <a:pt x="696" y="473"/>
                    <a:pt x="697" y="475"/>
                    <a:pt x="694" y="477"/>
                  </a:cubicBezTo>
                  <a:cubicBezTo>
                    <a:pt x="691" y="478"/>
                    <a:pt x="686" y="480"/>
                    <a:pt x="687" y="476"/>
                  </a:cubicBezTo>
                  <a:cubicBezTo>
                    <a:pt x="688" y="473"/>
                    <a:pt x="692" y="466"/>
                    <a:pt x="692" y="462"/>
                  </a:cubicBezTo>
                  <a:cubicBezTo>
                    <a:pt x="692" y="459"/>
                    <a:pt x="692" y="454"/>
                    <a:pt x="688" y="451"/>
                  </a:cubicBezTo>
                  <a:cubicBezTo>
                    <a:pt x="685" y="449"/>
                    <a:pt x="683" y="449"/>
                    <a:pt x="680" y="445"/>
                  </a:cubicBezTo>
                  <a:cubicBezTo>
                    <a:pt x="678" y="442"/>
                    <a:pt x="681" y="442"/>
                    <a:pt x="676" y="439"/>
                  </a:cubicBezTo>
                  <a:cubicBezTo>
                    <a:pt x="670" y="436"/>
                    <a:pt x="669" y="437"/>
                    <a:pt x="664" y="434"/>
                  </a:cubicBezTo>
                  <a:cubicBezTo>
                    <a:pt x="659" y="431"/>
                    <a:pt x="660" y="427"/>
                    <a:pt x="655" y="423"/>
                  </a:cubicBezTo>
                  <a:cubicBezTo>
                    <a:pt x="651" y="418"/>
                    <a:pt x="648" y="418"/>
                    <a:pt x="645" y="414"/>
                  </a:cubicBezTo>
                  <a:cubicBezTo>
                    <a:pt x="642" y="409"/>
                    <a:pt x="641" y="410"/>
                    <a:pt x="641" y="404"/>
                  </a:cubicBezTo>
                  <a:cubicBezTo>
                    <a:pt x="641" y="399"/>
                    <a:pt x="642" y="396"/>
                    <a:pt x="639" y="393"/>
                  </a:cubicBezTo>
                  <a:cubicBezTo>
                    <a:pt x="636" y="390"/>
                    <a:pt x="630" y="385"/>
                    <a:pt x="626" y="387"/>
                  </a:cubicBezTo>
                  <a:cubicBezTo>
                    <a:pt x="622" y="388"/>
                    <a:pt x="621" y="392"/>
                    <a:pt x="617" y="395"/>
                  </a:cubicBezTo>
                  <a:cubicBezTo>
                    <a:pt x="613" y="398"/>
                    <a:pt x="610" y="395"/>
                    <a:pt x="606" y="398"/>
                  </a:cubicBezTo>
                  <a:cubicBezTo>
                    <a:pt x="602" y="401"/>
                    <a:pt x="604" y="404"/>
                    <a:pt x="598" y="403"/>
                  </a:cubicBezTo>
                  <a:cubicBezTo>
                    <a:pt x="592" y="403"/>
                    <a:pt x="588" y="398"/>
                    <a:pt x="582" y="399"/>
                  </a:cubicBezTo>
                  <a:cubicBezTo>
                    <a:pt x="577" y="400"/>
                    <a:pt x="572" y="400"/>
                    <a:pt x="570" y="405"/>
                  </a:cubicBezTo>
                  <a:cubicBezTo>
                    <a:pt x="568" y="410"/>
                    <a:pt x="569" y="412"/>
                    <a:pt x="567" y="417"/>
                  </a:cubicBezTo>
                  <a:cubicBezTo>
                    <a:pt x="564" y="421"/>
                    <a:pt x="560" y="424"/>
                    <a:pt x="555" y="426"/>
                  </a:cubicBezTo>
                  <a:cubicBezTo>
                    <a:pt x="550" y="427"/>
                    <a:pt x="548" y="425"/>
                    <a:pt x="543" y="430"/>
                  </a:cubicBezTo>
                  <a:cubicBezTo>
                    <a:pt x="538" y="434"/>
                    <a:pt x="535" y="437"/>
                    <a:pt x="530" y="443"/>
                  </a:cubicBezTo>
                  <a:cubicBezTo>
                    <a:pt x="525" y="448"/>
                    <a:pt x="523" y="453"/>
                    <a:pt x="524" y="457"/>
                  </a:cubicBezTo>
                  <a:cubicBezTo>
                    <a:pt x="525" y="461"/>
                    <a:pt x="526" y="461"/>
                    <a:pt x="524" y="464"/>
                  </a:cubicBezTo>
                  <a:cubicBezTo>
                    <a:pt x="523" y="466"/>
                    <a:pt x="516" y="470"/>
                    <a:pt x="514" y="474"/>
                  </a:cubicBezTo>
                  <a:cubicBezTo>
                    <a:pt x="512" y="477"/>
                    <a:pt x="513" y="478"/>
                    <a:pt x="510" y="479"/>
                  </a:cubicBezTo>
                  <a:cubicBezTo>
                    <a:pt x="506" y="481"/>
                    <a:pt x="504" y="480"/>
                    <a:pt x="501" y="483"/>
                  </a:cubicBezTo>
                  <a:cubicBezTo>
                    <a:pt x="499" y="486"/>
                    <a:pt x="498" y="487"/>
                    <a:pt x="493" y="487"/>
                  </a:cubicBezTo>
                  <a:cubicBezTo>
                    <a:pt x="487" y="488"/>
                    <a:pt x="478" y="487"/>
                    <a:pt x="473" y="488"/>
                  </a:cubicBezTo>
                  <a:cubicBezTo>
                    <a:pt x="469" y="489"/>
                    <a:pt x="463" y="495"/>
                    <a:pt x="461" y="494"/>
                  </a:cubicBezTo>
                  <a:cubicBezTo>
                    <a:pt x="459" y="494"/>
                    <a:pt x="458" y="482"/>
                    <a:pt x="454" y="481"/>
                  </a:cubicBezTo>
                  <a:cubicBezTo>
                    <a:pt x="450" y="479"/>
                    <a:pt x="445" y="481"/>
                    <a:pt x="441" y="480"/>
                  </a:cubicBezTo>
                  <a:cubicBezTo>
                    <a:pt x="437" y="479"/>
                    <a:pt x="433" y="482"/>
                    <a:pt x="436" y="476"/>
                  </a:cubicBezTo>
                  <a:cubicBezTo>
                    <a:pt x="438" y="470"/>
                    <a:pt x="443" y="471"/>
                    <a:pt x="441" y="464"/>
                  </a:cubicBezTo>
                  <a:cubicBezTo>
                    <a:pt x="438" y="457"/>
                    <a:pt x="429" y="458"/>
                    <a:pt x="436" y="453"/>
                  </a:cubicBezTo>
                  <a:cubicBezTo>
                    <a:pt x="443" y="448"/>
                    <a:pt x="449" y="441"/>
                    <a:pt x="448" y="438"/>
                  </a:cubicBezTo>
                  <a:cubicBezTo>
                    <a:pt x="447" y="434"/>
                    <a:pt x="450" y="433"/>
                    <a:pt x="451" y="429"/>
                  </a:cubicBezTo>
                  <a:cubicBezTo>
                    <a:pt x="452" y="426"/>
                    <a:pt x="456" y="420"/>
                    <a:pt x="456" y="415"/>
                  </a:cubicBezTo>
                  <a:cubicBezTo>
                    <a:pt x="456" y="410"/>
                    <a:pt x="455" y="407"/>
                    <a:pt x="456" y="404"/>
                  </a:cubicBezTo>
                  <a:cubicBezTo>
                    <a:pt x="457" y="400"/>
                    <a:pt x="456" y="398"/>
                    <a:pt x="461" y="396"/>
                  </a:cubicBezTo>
                  <a:cubicBezTo>
                    <a:pt x="465" y="394"/>
                    <a:pt x="469" y="388"/>
                    <a:pt x="473" y="389"/>
                  </a:cubicBezTo>
                  <a:cubicBezTo>
                    <a:pt x="476" y="391"/>
                    <a:pt x="477" y="393"/>
                    <a:pt x="480" y="393"/>
                  </a:cubicBezTo>
                  <a:cubicBezTo>
                    <a:pt x="483" y="393"/>
                    <a:pt x="480" y="388"/>
                    <a:pt x="488" y="391"/>
                  </a:cubicBezTo>
                  <a:cubicBezTo>
                    <a:pt x="495" y="394"/>
                    <a:pt x="492" y="394"/>
                    <a:pt x="499" y="394"/>
                  </a:cubicBezTo>
                  <a:cubicBezTo>
                    <a:pt x="505" y="394"/>
                    <a:pt x="503" y="393"/>
                    <a:pt x="509" y="394"/>
                  </a:cubicBezTo>
                  <a:cubicBezTo>
                    <a:pt x="515" y="396"/>
                    <a:pt x="517" y="397"/>
                    <a:pt x="522" y="397"/>
                  </a:cubicBezTo>
                  <a:cubicBezTo>
                    <a:pt x="526" y="397"/>
                    <a:pt x="525" y="398"/>
                    <a:pt x="528" y="394"/>
                  </a:cubicBezTo>
                  <a:cubicBezTo>
                    <a:pt x="531" y="391"/>
                    <a:pt x="537" y="380"/>
                    <a:pt x="539" y="374"/>
                  </a:cubicBezTo>
                  <a:cubicBezTo>
                    <a:pt x="541" y="368"/>
                    <a:pt x="541" y="366"/>
                    <a:pt x="540" y="362"/>
                  </a:cubicBezTo>
                  <a:cubicBezTo>
                    <a:pt x="540" y="357"/>
                    <a:pt x="537" y="355"/>
                    <a:pt x="537" y="352"/>
                  </a:cubicBezTo>
                  <a:cubicBezTo>
                    <a:pt x="537" y="349"/>
                    <a:pt x="539" y="346"/>
                    <a:pt x="538" y="344"/>
                  </a:cubicBezTo>
                  <a:cubicBezTo>
                    <a:pt x="536" y="342"/>
                    <a:pt x="533" y="341"/>
                    <a:pt x="530" y="339"/>
                  </a:cubicBezTo>
                  <a:cubicBezTo>
                    <a:pt x="528" y="336"/>
                    <a:pt x="521" y="335"/>
                    <a:pt x="523" y="332"/>
                  </a:cubicBezTo>
                  <a:cubicBezTo>
                    <a:pt x="526" y="328"/>
                    <a:pt x="529" y="324"/>
                    <a:pt x="532" y="324"/>
                  </a:cubicBezTo>
                  <a:cubicBezTo>
                    <a:pt x="535" y="324"/>
                    <a:pt x="536" y="329"/>
                    <a:pt x="540" y="328"/>
                  </a:cubicBezTo>
                  <a:cubicBezTo>
                    <a:pt x="543" y="327"/>
                    <a:pt x="545" y="328"/>
                    <a:pt x="549" y="325"/>
                  </a:cubicBezTo>
                  <a:cubicBezTo>
                    <a:pt x="552" y="321"/>
                    <a:pt x="549" y="317"/>
                    <a:pt x="553" y="317"/>
                  </a:cubicBezTo>
                  <a:cubicBezTo>
                    <a:pt x="558" y="316"/>
                    <a:pt x="560" y="319"/>
                    <a:pt x="564" y="319"/>
                  </a:cubicBezTo>
                  <a:cubicBezTo>
                    <a:pt x="568" y="319"/>
                    <a:pt x="569" y="313"/>
                    <a:pt x="574" y="310"/>
                  </a:cubicBezTo>
                  <a:cubicBezTo>
                    <a:pt x="579" y="307"/>
                    <a:pt x="581" y="308"/>
                    <a:pt x="583" y="303"/>
                  </a:cubicBezTo>
                  <a:cubicBezTo>
                    <a:pt x="585" y="299"/>
                    <a:pt x="582" y="298"/>
                    <a:pt x="587" y="296"/>
                  </a:cubicBezTo>
                  <a:cubicBezTo>
                    <a:pt x="592" y="295"/>
                    <a:pt x="593" y="296"/>
                    <a:pt x="596" y="293"/>
                  </a:cubicBezTo>
                  <a:cubicBezTo>
                    <a:pt x="600" y="290"/>
                    <a:pt x="603" y="286"/>
                    <a:pt x="606" y="284"/>
                  </a:cubicBezTo>
                  <a:cubicBezTo>
                    <a:pt x="610" y="283"/>
                    <a:pt x="613" y="280"/>
                    <a:pt x="613" y="278"/>
                  </a:cubicBezTo>
                  <a:cubicBezTo>
                    <a:pt x="614" y="275"/>
                    <a:pt x="617" y="272"/>
                    <a:pt x="619" y="273"/>
                  </a:cubicBezTo>
                  <a:cubicBezTo>
                    <a:pt x="621" y="274"/>
                    <a:pt x="621" y="279"/>
                    <a:pt x="624" y="275"/>
                  </a:cubicBezTo>
                  <a:cubicBezTo>
                    <a:pt x="627" y="272"/>
                    <a:pt x="627" y="271"/>
                    <a:pt x="627" y="269"/>
                  </a:cubicBezTo>
                  <a:cubicBezTo>
                    <a:pt x="628" y="268"/>
                    <a:pt x="630" y="265"/>
                    <a:pt x="634" y="265"/>
                  </a:cubicBezTo>
                  <a:cubicBezTo>
                    <a:pt x="638" y="265"/>
                    <a:pt x="639" y="266"/>
                    <a:pt x="643" y="265"/>
                  </a:cubicBezTo>
                  <a:cubicBezTo>
                    <a:pt x="647" y="264"/>
                    <a:pt x="647" y="263"/>
                    <a:pt x="652" y="262"/>
                  </a:cubicBezTo>
                  <a:cubicBezTo>
                    <a:pt x="656" y="261"/>
                    <a:pt x="659" y="257"/>
                    <a:pt x="660" y="251"/>
                  </a:cubicBezTo>
                  <a:cubicBezTo>
                    <a:pt x="660" y="245"/>
                    <a:pt x="661" y="243"/>
                    <a:pt x="660" y="240"/>
                  </a:cubicBezTo>
                  <a:cubicBezTo>
                    <a:pt x="658" y="237"/>
                    <a:pt x="657" y="234"/>
                    <a:pt x="657" y="232"/>
                  </a:cubicBezTo>
                  <a:cubicBezTo>
                    <a:pt x="658" y="229"/>
                    <a:pt x="659" y="224"/>
                    <a:pt x="661" y="222"/>
                  </a:cubicBezTo>
                  <a:cubicBezTo>
                    <a:pt x="664" y="220"/>
                    <a:pt x="666" y="217"/>
                    <a:pt x="668" y="218"/>
                  </a:cubicBezTo>
                  <a:cubicBezTo>
                    <a:pt x="670" y="219"/>
                    <a:pt x="670" y="220"/>
                    <a:pt x="672" y="218"/>
                  </a:cubicBezTo>
                  <a:cubicBezTo>
                    <a:pt x="675" y="217"/>
                    <a:pt x="678" y="213"/>
                    <a:pt x="679" y="214"/>
                  </a:cubicBezTo>
                  <a:cubicBezTo>
                    <a:pt x="681" y="215"/>
                    <a:pt x="680" y="219"/>
                    <a:pt x="679" y="221"/>
                  </a:cubicBezTo>
                  <a:cubicBezTo>
                    <a:pt x="678" y="223"/>
                    <a:pt x="677" y="221"/>
                    <a:pt x="679" y="224"/>
                  </a:cubicBezTo>
                  <a:cubicBezTo>
                    <a:pt x="681" y="226"/>
                    <a:pt x="682" y="226"/>
                    <a:pt x="680" y="229"/>
                  </a:cubicBezTo>
                  <a:cubicBezTo>
                    <a:pt x="678" y="231"/>
                    <a:pt x="676" y="233"/>
                    <a:pt x="675" y="236"/>
                  </a:cubicBezTo>
                  <a:cubicBezTo>
                    <a:pt x="675" y="238"/>
                    <a:pt x="676" y="240"/>
                    <a:pt x="676" y="242"/>
                  </a:cubicBezTo>
                  <a:cubicBezTo>
                    <a:pt x="675" y="243"/>
                    <a:pt x="672" y="244"/>
                    <a:pt x="671" y="246"/>
                  </a:cubicBezTo>
                  <a:cubicBezTo>
                    <a:pt x="670" y="248"/>
                    <a:pt x="669" y="252"/>
                    <a:pt x="671" y="254"/>
                  </a:cubicBezTo>
                  <a:cubicBezTo>
                    <a:pt x="673" y="255"/>
                    <a:pt x="674" y="258"/>
                    <a:pt x="676" y="258"/>
                  </a:cubicBezTo>
                  <a:cubicBezTo>
                    <a:pt x="679" y="257"/>
                    <a:pt x="682" y="255"/>
                    <a:pt x="684" y="254"/>
                  </a:cubicBezTo>
                  <a:cubicBezTo>
                    <a:pt x="685" y="252"/>
                    <a:pt x="687" y="251"/>
                    <a:pt x="689" y="251"/>
                  </a:cubicBezTo>
                  <a:cubicBezTo>
                    <a:pt x="690" y="252"/>
                    <a:pt x="694" y="253"/>
                    <a:pt x="696" y="255"/>
                  </a:cubicBezTo>
                  <a:cubicBezTo>
                    <a:pt x="698" y="257"/>
                    <a:pt x="696" y="258"/>
                    <a:pt x="703" y="258"/>
                  </a:cubicBezTo>
                  <a:cubicBezTo>
                    <a:pt x="710" y="259"/>
                    <a:pt x="712" y="259"/>
                    <a:pt x="715" y="257"/>
                  </a:cubicBezTo>
                  <a:cubicBezTo>
                    <a:pt x="718" y="256"/>
                    <a:pt x="720" y="255"/>
                    <a:pt x="724" y="252"/>
                  </a:cubicBezTo>
                  <a:cubicBezTo>
                    <a:pt x="727" y="249"/>
                    <a:pt x="727" y="246"/>
                    <a:pt x="732" y="248"/>
                  </a:cubicBezTo>
                  <a:cubicBezTo>
                    <a:pt x="737" y="250"/>
                    <a:pt x="735" y="253"/>
                    <a:pt x="739" y="254"/>
                  </a:cubicBezTo>
                  <a:cubicBezTo>
                    <a:pt x="742" y="255"/>
                    <a:pt x="746" y="256"/>
                    <a:pt x="745" y="253"/>
                  </a:cubicBezTo>
                  <a:cubicBezTo>
                    <a:pt x="744" y="250"/>
                    <a:pt x="739" y="250"/>
                    <a:pt x="742" y="248"/>
                  </a:cubicBezTo>
                  <a:cubicBezTo>
                    <a:pt x="746" y="246"/>
                    <a:pt x="748" y="248"/>
                    <a:pt x="751" y="247"/>
                  </a:cubicBezTo>
                  <a:cubicBezTo>
                    <a:pt x="754" y="246"/>
                    <a:pt x="755" y="248"/>
                    <a:pt x="757" y="246"/>
                  </a:cubicBezTo>
                  <a:cubicBezTo>
                    <a:pt x="759" y="244"/>
                    <a:pt x="760" y="245"/>
                    <a:pt x="758" y="241"/>
                  </a:cubicBezTo>
                  <a:cubicBezTo>
                    <a:pt x="757" y="238"/>
                    <a:pt x="756" y="237"/>
                    <a:pt x="758" y="233"/>
                  </a:cubicBezTo>
                  <a:cubicBezTo>
                    <a:pt x="759" y="229"/>
                    <a:pt x="759" y="226"/>
                    <a:pt x="761" y="221"/>
                  </a:cubicBezTo>
                  <a:cubicBezTo>
                    <a:pt x="763" y="217"/>
                    <a:pt x="764" y="214"/>
                    <a:pt x="767" y="213"/>
                  </a:cubicBezTo>
                  <a:cubicBezTo>
                    <a:pt x="770" y="211"/>
                    <a:pt x="774" y="210"/>
                    <a:pt x="775" y="213"/>
                  </a:cubicBezTo>
                  <a:cubicBezTo>
                    <a:pt x="776" y="215"/>
                    <a:pt x="774" y="218"/>
                    <a:pt x="778" y="219"/>
                  </a:cubicBezTo>
                  <a:cubicBezTo>
                    <a:pt x="782" y="219"/>
                    <a:pt x="783" y="221"/>
                    <a:pt x="785" y="217"/>
                  </a:cubicBezTo>
                  <a:cubicBezTo>
                    <a:pt x="787" y="214"/>
                    <a:pt x="789" y="211"/>
                    <a:pt x="787" y="207"/>
                  </a:cubicBezTo>
                  <a:cubicBezTo>
                    <a:pt x="785" y="204"/>
                    <a:pt x="779" y="204"/>
                    <a:pt x="780" y="200"/>
                  </a:cubicBezTo>
                  <a:cubicBezTo>
                    <a:pt x="781" y="196"/>
                    <a:pt x="780" y="196"/>
                    <a:pt x="782" y="193"/>
                  </a:cubicBezTo>
                  <a:cubicBezTo>
                    <a:pt x="784" y="191"/>
                    <a:pt x="785" y="189"/>
                    <a:pt x="788" y="189"/>
                  </a:cubicBezTo>
                  <a:cubicBezTo>
                    <a:pt x="791" y="189"/>
                    <a:pt x="794" y="189"/>
                    <a:pt x="797" y="189"/>
                  </a:cubicBezTo>
                  <a:cubicBezTo>
                    <a:pt x="800" y="189"/>
                    <a:pt x="804" y="192"/>
                    <a:pt x="807" y="191"/>
                  </a:cubicBezTo>
                  <a:cubicBezTo>
                    <a:pt x="809" y="190"/>
                    <a:pt x="810" y="187"/>
                    <a:pt x="812" y="186"/>
                  </a:cubicBezTo>
                  <a:cubicBezTo>
                    <a:pt x="815" y="185"/>
                    <a:pt x="815" y="184"/>
                    <a:pt x="819" y="184"/>
                  </a:cubicBezTo>
                  <a:cubicBezTo>
                    <a:pt x="822" y="184"/>
                    <a:pt x="825" y="184"/>
                    <a:pt x="824" y="182"/>
                  </a:cubicBezTo>
                  <a:cubicBezTo>
                    <a:pt x="823" y="181"/>
                    <a:pt x="820" y="180"/>
                    <a:pt x="818" y="178"/>
                  </a:cubicBezTo>
                  <a:cubicBezTo>
                    <a:pt x="815" y="176"/>
                    <a:pt x="817" y="174"/>
                    <a:pt x="810" y="175"/>
                  </a:cubicBezTo>
                  <a:cubicBezTo>
                    <a:pt x="803" y="175"/>
                    <a:pt x="799" y="176"/>
                    <a:pt x="795" y="178"/>
                  </a:cubicBezTo>
                  <a:cubicBezTo>
                    <a:pt x="790" y="181"/>
                    <a:pt x="791" y="182"/>
                    <a:pt x="785" y="182"/>
                  </a:cubicBezTo>
                  <a:cubicBezTo>
                    <a:pt x="779" y="181"/>
                    <a:pt x="780" y="182"/>
                    <a:pt x="777" y="181"/>
                  </a:cubicBezTo>
                  <a:cubicBezTo>
                    <a:pt x="775" y="179"/>
                    <a:pt x="771" y="178"/>
                    <a:pt x="769" y="175"/>
                  </a:cubicBezTo>
                  <a:cubicBezTo>
                    <a:pt x="768" y="172"/>
                    <a:pt x="769" y="165"/>
                    <a:pt x="769" y="160"/>
                  </a:cubicBezTo>
                  <a:cubicBezTo>
                    <a:pt x="769" y="156"/>
                    <a:pt x="767" y="152"/>
                    <a:pt x="769" y="149"/>
                  </a:cubicBezTo>
                  <a:cubicBezTo>
                    <a:pt x="770" y="147"/>
                    <a:pt x="772" y="146"/>
                    <a:pt x="776" y="143"/>
                  </a:cubicBezTo>
                  <a:cubicBezTo>
                    <a:pt x="779" y="141"/>
                    <a:pt x="782" y="138"/>
                    <a:pt x="784" y="137"/>
                  </a:cubicBezTo>
                  <a:cubicBezTo>
                    <a:pt x="785" y="135"/>
                    <a:pt x="786" y="130"/>
                    <a:pt x="788" y="128"/>
                  </a:cubicBezTo>
                  <a:cubicBezTo>
                    <a:pt x="790" y="126"/>
                    <a:pt x="793" y="128"/>
                    <a:pt x="792" y="124"/>
                  </a:cubicBezTo>
                  <a:cubicBezTo>
                    <a:pt x="792" y="119"/>
                    <a:pt x="793" y="115"/>
                    <a:pt x="788" y="115"/>
                  </a:cubicBezTo>
                  <a:cubicBezTo>
                    <a:pt x="783" y="115"/>
                    <a:pt x="779" y="115"/>
                    <a:pt x="776" y="118"/>
                  </a:cubicBezTo>
                  <a:cubicBezTo>
                    <a:pt x="773" y="121"/>
                    <a:pt x="772" y="123"/>
                    <a:pt x="771" y="128"/>
                  </a:cubicBezTo>
                  <a:cubicBezTo>
                    <a:pt x="770" y="132"/>
                    <a:pt x="771" y="133"/>
                    <a:pt x="768" y="136"/>
                  </a:cubicBezTo>
                  <a:cubicBezTo>
                    <a:pt x="766" y="139"/>
                    <a:pt x="761" y="140"/>
                    <a:pt x="758" y="143"/>
                  </a:cubicBezTo>
                  <a:cubicBezTo>
                    <a:pt x="756" y="145"/>
                    <a:pt x="748" y="148"/>
                    <a:pt x="745" y="152"/>
                  </a:cubicBezTo>
                  <a:cubicBezTo>
                    <a:pt x="742" y="155"/>
                    <a:pt x="741" y="155"/>
                    <a:pt x="739" y="160"/>
                  </a:cubicBezTo>
                  <a:cubicBezTo>
                    <a:pt x="738" y="165"/>
                    <a:pt x="735" y="169"/>
                    <a:pt x="736" y="172"/>
                  </a:cubicBezTo>
                  <a:cubicBezTo>
                    <a:pt x="738" y="175"/>
                    <a:pt x="741" y="176"/>
                    <a:pt x="743" y="177"/>
                  </a:cubicBezTo>
                  <a:cubicBezTo>
                    <a:pt x="745" y="178"/>
                    <a:pt x="747" y="180"/>
                    <a:pt x="747" y="184"/>
                  </a:cubicBezTo>
                  <a:cubicBezTo>
                    <a:pt x="746" y="188"/>
                    <a:pt x="744" y="189"/>
                    <a:pt x="742" y="192"/>
                  </a:cubicBezTo>
                  <a:cubicBezTo>
                    <a:pt x="740" y="194"/>
                    <a:pt x="740" y="196"/>
                    <a:pt x="735" y="197"/>
                  </a:cubicBezTo>
                  <a:cubicBezTo>
                    <a:pt x="731" y="199"/>
                    <a:pt x="729" y="197"/>
                    <a:pt x="728" y="200"/>
                  </a:cubicBezTo>
                  <a:cubicBezTo>
                    <a:pt x="727" y="202"/>
                    <a:pt x="732" y="207"/>
                    <a:pt x="729" y="212"/>
                  </a:cubicBezTo>
                  <a:cubicBezTo>
                    <a:pt x="726" y="217"/>
                    <a:pt x="726" y="219"/>
                    <a:pt x="724" y="223"/>
                  </a:cubicBezTo>
                  <a:cubicBezTo>
                    <a:pt x="722" y="227"/>
                    <a:pt x="720" y="229"/>
                    <a:pt x="716" y="230"/>
                  </a:cubicBezTo>
                  <a:cubicBezTo>
                    <a:pt x="712" y="230"/>
                    <a:pt x="707" y="229"/>
                    <a:pt x="706" y="231"/>
                  </a:cubicBezTo>
                  <a:cubicBezTo>
                    <a:pt x="706" y="233"/>
                    <a:pt x="707" y="238"/>
                    <a:pt x="703" y="240"/>
                  </a:cubicBezTo>
                  <a:cubicBezTo>
                    <a:pt x="699" y="241"/>
                    <a:pt x="698" y="243"/>
                    <a:pt x="696" y="241"/>
                  </a:cubicBezTo>
                  <a:cubicBezTo>
                    <a:pt x="693" y="239"/>
                    <a:pt x="692" y="235"/>
                    <a:pt x="693" y="231"/>
                  </a:cubicBezTo>
                  <a:cubicBezTo>
                    <a:pt x="694" y="227"/>
                    <a:pt x="695" y="227"/>
                    <a:pt x="694" y="222"/>
                  </a:cubicBezTo>
                  <a:cubicBezTo>
                    <a:pt x="694" y="217"/>
                    <a:pt x="693" y="216"/>
                    <a:pt x="692" y="211"/>
                  </a:cubicBezTo>
                  <a:cubicBezTo>
                    <a:pt x="691" y="206"/>
                    <a:pt x="692" y="201"/>
                    <a:pt x="691" y="197"/>
                  </a:cubicBezTo>
                  <a:cubicBezTo>
                    <a:pt x="690" y="193"/>
                    <a:pt x="691" y="185"/>
                    <a:pt x="690" y="185"/>
                  </a:cubicBezTo>
                  <a:cubicBezTo>
                    <a:pt x="688" y="186"/>
                    <a:pt x="687" y="193"/>
                    <a:pt x="684" y="194"/>
                  </a:cubicBezTo>
                  <a:cubicBezTo>
                    <a:pt x="680" y="195"/>
                    <a:pt x="680" y="193"/>
                    <a:pt x="675" y="197"/>
                  </a:cubicBezTo>
                  <a:cubicBezTo>
                    <a:pt x="671" y="202"/>
                    <a:pt x="671" y="202"/>
                    <a:pt x="666" y="203"/>
                  </a:cubicBezTo>
                  <a:cubicBezTo>
                    <a:pt x="660" y="204"/>
                    <a:pt x="657" y="207"/>
                    <a:pt x="654" y="204"/>
                  </a:cubicBezTo>
                  <a:cubicBezTo>
                    <a:pt x="652" y="201"/>
                    <a:pt x="648" y="199"/>
                    <a:pt x="651" y="196"/>
                  </a:cubicBezTo>
                  <a:cubicBezTo>
                    <a:pt x="654" y="194"/>
                    <a:pt x="656" y="195"/>
                    <a:pt x="657" y="192"/>
                  </a:cubicBezTo>
                  <a:cubicBezTo>
                    <a:pt x="657" y="189"/>
                    <a:pt x="656" y="188"/>
                    <a:pt x="656" y="185"/>
                  </a:cubicBezTo>
                  <a:cubicBezTo>
                    <a:pt x="656" y="183"/>
                    <a:pt x="657" y="180"/>
                    <a:pt x="660" y="179"/>
                  </a:cubicBezTo>
                  <a:cubicBezTo>
                    <a:pt x="662" y="178"/>
                    <a:pt x="663" y="176"/>
                    <a:pt x="662" y="175"/>
                  </a:cubicBezTo>
                  <a:cubicBezTo>
                    <a:pt x="661" y="173"/>
                    <a:pt x="656" y="171"/>
                    <a:pt x="658" y="168"/>
                  </a:cubicBezTo>
                  <a:cubicBezTo>
                    <a:pt x="661" y="165"/>
                    <a:pt x="659" y="164"/>
                    <a:pt x="662" y="160"/>
                  </a:cubicBezTo>
                  <a:cubicBezTo>
                    <a:pt x="665" y="156"/>
                    <a:pt x="667" y="155"/>
                    <a:pt x="672" y="153"/>
                  </a:cubicBezTo>
                  <a:cubicBezTo>
                    <a:pt x="676" y="151"/>
                    <a:pt x="678" y="150"/>
                    <a:pt x="683" y="147"/>
                  </a:cubicBezTo>
                  <a:cubicBezTo>
                    <a:pt x="687" y="145"/>
                    <a:pt x="689" y="143"/>
                    <a:pt x="695" y="141"/>
                  </a:cubicBezTo>
                  <a:cubicBezTo>
                    <a:pt x="701" y="139"/>
                    <a:pt x="705" y="134"/>
                    <a:pt x="709" y="131"/>
                  </a:cubicBezTo>
                  <a:cubicBezTo>
                    <a:pt x="716" y="128"/>
                    <a:pt x="721" y="121"/>
                    <a:pt x="726" y="115"/>
                  </a:cubicBezTo>
                  <a:cubicBezTo>
                    <a:pt x="731" y="110"/>
                    <a:pt x="739" y="100"/>
                    <a:pt x="742" y="98"/>
                  </a:cubicBezTo>
                  <a:cubicBezTo>
                    <a:pt x="744" y="96"/>
                    <a:pt x="744" y="95"/>
                    <a:pt x="747" y="91"/>
                  </a:cubicBezTo>
                  <a:cubicBezTo>
                    <a:pt x="750" y="88"/>
                    <a:pt x="741" y="89"/>
                    <a:pt x="744" y="86"/>
                  </a:cubicBezTo>
                  <a:cubicBezTo>
                    <a:pt x="747" y="83"/>
                    <a:pt x="750" y="81"/>
                    <a:pt x="750" y="81"/>
                  </a:cubicBezTo>
                  <a:cubicBezTo>
                    <a:pt x="750" y="81"/>
                    <a:pt x="752" y="82"/>
                    <a:pt x="755" y="81"/>
                  </a:cubicBezTo>
                  <a:cubicBezTo>
                    <a:pt x="759" y="80"/>
                    <a:pt x="759" y="79"/>
                    <a:pt x="761" y="78"/>
                  </a:cubicBezTo>
                  <a:cubicBezTo>
                    <a:pt x="764" y="76"/>
                    <a:pt x="766" y="77"/>
                    <a:pt x="768" y="76"/>
                  </a:cubicBezTo>
                  <a:cubicBezTo>
                    <a:pt x="771" y="74"/>
                    <a:pt x="770" y="72"/>
                    <a:pt x="775" y="73"/>
                  </a:cubicBezTo>
                  <a:cubicBezTo>
                    <a:pt x="779" y="73"/>
                    <a:pt x="781" y="74"/>
                    <a:pt x="783" y="71"/>
                  </a:cubicBezTo>
                  <a:cubicBezTo>
                    <a:pt x="785" y="69"/>
                    <a:pt x="785" y="67"/>
                    <a:pt x="789" y="66"/>
                  </a:cubicBezTo>
                  <a:cubicBezTo>
                    <a:pt x="793" y="66"/>
                    <a:pt x="798" y="64"/>
                    <a:pt x="799" y="65"/>
                  </a:cubicBezTo>
                  <a:cubicBezTo>
                    <a:pt x="799" y="67"/>
                    <a:pt x="802" y="67"/>
                    <a:pt x="807" y="67"/>
                  </a:cubicBezTo>
                  <a:cubicBezTo>
                    <a:pt x="812" y="67"/>
                    <a:pt x="817" y="68"/>
                    <a:pt x="818" y="69"/>
                  </a:cubicBezTo>
                  <a:cubicBezTo>
                    <a:pt x="819" y="71"/>
                    <a:pt x="814" y="72"/>
                    <a:pt x="818" y="74"/>
                  </a:cubicBezTo>
                  <a:cubicBezTo>
                    <a:pt x="821" y="75"/>
                    <a:pt x="823" y="73"/>
                    <a:pt x="825" y="75"/>
                  </a:cubicBezTo>
                  <a:cubicBezTo>
                    <a:pt x="827" y="78"/>
                    <a:pt x="825" y="80"/>
                    <a:pt x="828" y="80"/>
                  </a:cubicBezTo>
                  <a:cubicBezTo>
                    <a:pt x="831" y="80"/>
                    <a:pt x="831" y="80"/>
                    <a:pt x="836" y="80"/>
                  </a:cubicBezTo>
                  <a:cubicBezTo>
                    <a:pt x="840" y="80"/>
                    <a:pt x="843" y="79"/>
                    <a:pt x="846" y="82"/>
                  </a:cubicBezTo>
                  <a:cubicBezTo>
                    <a:pt x="849" y="85"/>
                    <a:pt x="851" y="87"/>
                    <a:pt x="855" y="88"/>
                  </a:cubicBezTo>
                  <a:cubicBezTo>
                    <a:pt x="858" y="89"/>
                    <a:pt x="863" y="90"/>
                    <a:pt x="867" y="93"/>
                  </a:cubicBezTo>
                  <a:cubicBezTo>
                    <a:pt x="870" y="95"/>
                    <a:pt x="874" y="97"/>
                    <a:pt x="874" y="99"/>
                  </a:cubicBezTo>
                  <a:cubicBezTo>
                    <a:pt x="875" y="101"/>
                    <a:pt x="876" y="104"/>
                    <a:pt x="875" y="106"/>
                  </a:cubicBezTo>
                  <a:cubicBezTo>
                    <a:pt x="873" y="108"/>
                    <a:pt x="868" y="111"/>
                    <a:pt x="864" y="111"/>
                  </a:cubicBezTo>
                  <a:cubicBezTo>
                    <a:pt x="860" y="111"/>
                    <a:pt x="851" y="108"/>
                    <a:pt x="847" y="106"/>
                  </a:cubicBezTo>
                  <a:cubicBezTo>
                    <a:pt x="844" y="105"/>
                    <a:pt x="838" y="105"/>
                    <a:pt x="835" y="103"/>
                  </a:cubicBezTo>
                  <a:cubicBezTo>
                    <a:pt x="832" y="100"/>
                    <a:pt x="830" y="100"/>
                    <a:pt x="830" y="102"/>
                  </a:cubicBezTo>
                  <a:cubicBezTo>
                    <a:pt x="831" y="104"/>
                    <a:pt x="836" y="108"/>
                    <a:pt x="840" y="111"/>
                  </a:cubicBezTo>
                  <a:cubicBezTo>
                    <a:pt x="843" y="115"/>
                    <a:pt x="845" y="114"/>
                    <a:pt x="845" y="116"/>
                  </a:cubicBezTo>
                  <a:cubicBezTo>
                    <a:pt x="845" y="119"/>
                    <a:pt x="846" y="120"/>
                    <a:pt x="847" y="122"/>
                  </a:cubicBezTo>
                  <a:cubicBezTo>
                    <a:pt x="848" y="124"/>
                    <a:pt x="849" y="125"/>
                    <a:pt x="849" y="127"/>
                  </a:cubicBezTo>
                  <a:cubicBezTo>
                    <a:pt x="849" y="129"/>
                    <a:pt x="849" y="130"/>
                    <a:pt x="851" y="131"/>
                  </a:cubicBezTo>
                  <a:cubicBezTo>
                    <a:pt x="853" y="132"/>
                    <a:pt x="855" y="131"/>
                    <a:pt x="858" y="133"/>
                  </a:cubicBezTo>
                  <a:cubicBezTo>
                    <a:pt x="861" y="136"/>
                    <a:pt x="867" y="139"/>
                    <a:pt x="868" y="137"/>
                  </a:cubicBezTo>
                  <a:cubicBezTo>
                    <a:pt x="869" y="135"/>
                    <a:pt x="870" y="133"/>
                    <a:pt x="867" y="131"/>
                  </a:cubicBezTo>
                  <a:cubicBezTo>
                    <a:pt x="863" y="129"/>
                    <a:pt x="859" y="127"/>
                    <a:pt x="860" y="125"/>
                  </a:cubicBezTo>
                  <a:cubicBezTo>
                    <a:pt x="861" y="123"/>
                    <a:pt x="864" y="122"/>
                    <a:pt x="866" y="124"/>
                  </a:cubicBezTo>
                  <a:cubicBezTo>
                    <a:pt x="868" y="126"/>
                    <a:pt x="871" y="130"/>
                    <a:pt x="876" y="130"/>
                  </a:cubicBezTo>
                  <a:cubicBezTo>
                    <a:pt x="881" y="130"/>
                    <a:pt x="883" y="130"/>
                    <a:pt x="882" y="127"/>
                  </a:cubicBezTo>
                  <a:cubicBezTo>
                    <a:pt x="881" y="124"/>
                    <a:pt x="875" y="125"/>
                    <a:pt x="876" y="120"/>
                  </a:cubicBezTo>
                  <a:cubicBezTo>
                    <a:pt x="878" y="115"/>
                    <a:pt x="879" y="115"/>
                    <a:pt x="882" y="112"/>
                  </a:cubicBezTo>
                  <a:cubicBezTo>
                    <a:pt x="885" y="110"/>
                    <a:pt x="892" y="111"/>
                    <a:pt x="893" y="112"/>
                  </a:cubicBezTo>
                  <a:cubicBezTo>
                    <a:pt x="895" y="114"/>
                    <a:pt x="898" y="107"/>
                    <a:pt x="896" y="104"/>
                  </a:cubicBezTo>
                  <a:cubicBezTo>
                    <a:pt x="893" y="102"/>
                    <a:pt x="886" y="104"/>
                    <a:pt x="886" y="96"/>
                  </a:cubicBezTo>
                  <a:cubicBezTo>
                    <a:pt x="887" y="88"/>
                    <a:pt x="881" y="89"/>
                    <a:pt x="883" y="87"/>
                  </a:cubicBezTo>
                  <a:cubicBezTo>
                    <a:pt x="886" y="85"/>
                    <a:pt x="889" y="86"/>
                    <a:pt x="892" y="89"/>
                  </a:cubicBezTo>
                  <a:cubicBezTo>
                    <a:pt x="896" y="91"/>
                    <a:pt x="897" y="94"/>
                    <a:pt x="895" y="95"/>
                  </a:cubicBezTo>
                  <a:cubicBezTo>
                    <a:pt x="893" y="95"/>
                    <a:pt x="891" y="98"/>
                    <a:pt x="895" y="100"/>
                  </a:cubicBezTo>
                  <a:cubicBezTo>
                    <a:pt x="899" y="102"/>
                    <a:pt x="907" y="109"/>
                    <a:pt x="908" y="104"/>
                  </a:cubicBezTo>
                  <a:cubicBezTo>
                    <a:pt x="909" y="100"/>
                    <a:pt x="903" y="99"/>
                    <a:pt x="907" y="96"/>
                  </a:cubicBezTo>
                  <a:cubicBezTo>
                    <a:pt x="911" y="92"/>
                    <a:pt x="912" y="88"/>
                    <a:pt x="915" y="86"/>
                  </a:cubicBezTo>
                  <a:cubicBezTo>
                    <a:pt x="918" y="84"/>
                    <a:pt x="920" y="80"/>
                    <a:pt x="923" y="83"/>
                  </a:cubicBezTo>
                  <a:cubicBezTo>
                    <a:pt x="926" y="86"/>
                    <a:pt x="926" y="88"/>
                    <a:pt x="931" y="87"/>
                  </a:cubicBezTo>
                  <a:cubicBezTo>
                    <a:pt x="935" y="87"/>
                    <a:pt x="934" y="87"/>
                    <a:pt x="937" y="85"/>
                  </a:cubicBezTo>
                  <a:cubicBezTo>
                    <a:pt x="940" y="84"/>
                    <a:pt x="940" y="84"/>
                    <a:pt x="942" y="84"/>
                  </a:cubicBezTo>
                  <a:cubicBezTo>
                    <a:pt x="945" y="83"/>
                    <a:pt x="942" y="81"/>
                    <a:pt x="946" y="82"/>
                  </a:cubicBezTo>
                  <a:cubicBezTo>
                    <a:pt x="950" y="84"/>
                    <a:pt x="950" y="88"/>
                    <a:pt x="952" y="86"/>
                  </a:cubicBezTo>
                  <a:cubicBezTo>
                    <a:pt x="954" y="84"/>
                    <a:pt x="954" y="79"/>
                    <a:pt x="950" y="77"/>
                  </a:cubicBezTo>
                  <a:cubicBezTo>
                    <a:pt x="947" y="75"/>
                    <a:pt x="936" y="74"/>
                    <a:pt x="939" y="72"/>
                  </a:cubicBezTo>
                  <a:cubicBezTo>
                    <a:pt x="941" y="71"/>
                    <a:pt x="946" y="73"/>
                    <a:pt x="952" y="73"/>
                  </a:cubicBezTo>
                  <a:cubicBezTo>
                    <a:pt x="958" y="74"/>
                    <a:pt x="959" y="73"/>
                    <a:pt x="961" y="74"/>
                  </a:cubicBezTo>
                  <a:cubicBezTo>
                    <a:pt x="964" y="75"/>
                    <a:pt x="964" y="76"/>
                    <a:pt x="971" y="79"/>
                  </a:cubicBezTo>
                  <a:cubicBezTo>
                    <a:pt x="978" y="82"/>
                    <a:pt x="987" y="86"/>
                    <a:pt x="987" y="85"/>
                  </a:cubicBezTo>
                  <a:cubicBezTo>
                    <a:pt x="988" y="83"/>
                    <a:pt x="981" y="78"/>
                    <a:pt x="976" y="75"/>
                  </a:cubicBezTo>
                  <a:cubicBezTo>
                    <a:pt x="971" y="72"/>
                    <a:pt x="964" y="70"/>
                    <a:pt x="960" y="66"/>
                  </a:cubicBezTo>
                  <a:cubicBezTo>
                    <a:pt x="957" y="63"/>
                    <a:pt x="953" y="62"/>
                    <a:pt x="950" y="57"/>
                  </a:cubicBezTo>
                  <a:cubicBezTo>
                    <a:pt x="947" y="52"/>
                    <a:pt x="939" y="45"/>
                    <a:pt x="937" y="44"/>
                  </a:cubicBezTo>
                  <a:cubicBezTo>
                    <a:pt x="935" y="42"/>
                    <a:pt x="941" y="38"/>
                    <a:pt x="948" y="43"/>
                  </a:cubicBezTo>
                  <a:cubicBezTo>
                    <a:pt x="955" y="47"/>
                    <a:pt x="956" y="50"/>
                    <a:pt x="960" y="52"/>
                  </a:cubicBezTo>
                  <a:cubicBezTo>
                    <a:pt x="964" y="55"/>
                    <a:pt x="964" y="52"/>
                    <a:pt x="967" y="50"/>
                  </a:cubicBezTo>
                  <a:cubicBezTo>
                    <a:pt x="969" y="48"/>
                    <a:pt x="971" y="49"/>
                    <a:pt x="969" y="44"/>
                  </a:cubicBezTo>
                  <a:cubicBezTo>
                    <a:pt x="966" y="40"/>
                    <a:pt x="956" y="36"/>
                    <a:pt x="952" y="33"/>
                  </a:cubicBezTo>
                  <a:cubicBezTo>
                    <a:pt x="948" y="30"/>
                    <a:pt x="941" y="28"/>
                    <a:pt x="937" y="23"/>
                  </a:cubicBezTo>
                  <a:cubicBezTo>
                    <a:pt x="933" y="19"/>
                    <a:pt x="934" y="20"/>
                    <a:pt x="934" y="15"/>
                  </a:cubicBezTo>
                  <a:cubicBezTo>
                    <a:pt x="934" y="14"/>
                    <a:pt x="933" y="13"/>
                    <a:pt x="933" y="12"/>
                  </a:cubicBezTo>
                  <a:close/>
                  <a:moveTo>
                    <a:pt x="344" y="532"/>
                  </a:moveTo>
                  <a:cubicBezTo>
                    <a:pt x="342" y="536"/>
                    <a:pt x="343" y="537"/>
                    <a:pt x="346" y="536"/>
                  </a:cubicBezTo>
                  <a:cubicBezTo>
                    <a:pt x="350" y="535"/>
                    <a:pt x="352" y="536"/>
                    <a:pt x="350" y="533"/>
                  </a:cubicBezTo>
                  <a:cubicBezTo>
                    <a:pt x="348" y="531"/>
                    <a:pt x="347" y="529"/>
                    <a:pt x="344" y="532"/>
                  </a:cubicBezTo>
                  <a:close/>
                  <a:moveTo>
                    <a:pt x="539" y="459"/>
                  </a:moveTo>
                  <a:cubicBezTo>
                    <a:pt x="538" y="460"/>
                    <a:pt x="537" y="461"/>
                    <a:pt x="539" y="461"/>
                  </a:cubicBezTo>
                  <a:cubicBezTo>
                    <a:pt x="541" y="461"/>
                    <a:pt x="542" y="463"/>
                    <a:pt x="543" y="461"/>
                  </a:cubicBezTo>
                  <a:cubicBezTo>
                    <a:pt x="543" y="459"/>
                    <a:pt x="541" y="457"/>
                    <a:pt x="539" y="459"/>
                  </a:cubicBezTo>
                  <a:close/>
                  <a:moveTo>
                    <a:pt x="567" y="445"/>
                  </a:moveTo>
                  <a:cubicBezTo>
                    <a:pt x="567" y="446"/>
                    <a:pt x="566" y="447"/>
                    <a:pt x="568" y="447"/>
                  </a:cubicBezTo>
                  <a:cubicBezTo>
                    <a:pt x="570" y="447"/>
                    <a:pt x="570" y="448"/>
                    <a:pt x="571" y="446"/>
                  </a:cubicBezTo>
                  <a:cubicBezTo>
                    <a:pt x="571" y="444"/>
                    <a:pt x="568" y="443"/>
                    <a:pt x="567" y="445"/>
                  </a:cubicBezTo>
                  <a:close/>
                  <a:moveTo>
                    <a:pt x="553" y="448"/>
                  </a:moveTo>
                  <a:cubicBezTo>
                    <a:pt x="551" y="452"/>
                    <a:pt x="551" y="454"/>
                    <a:pt x="552" y="455"/>
                  </a:cubicBezTo>
                  <a:cubicBezTo>
                    <a:pt x="554" y="457"/>
                    <a:pt x="557" y="456"/>
                    <a:pt x="558" y="454"/>
                  </a:cubicBezTo>
                  <a:cubicBezTo>
                    <a:pt x="558" y="452"/>
                    <a:pt x="562" y="453"/>
                    <a:pt x="561" y="450"/>
                  </a:cubicBezTo>
                  <a:cubicBezTo>
                    <a:pt x="560" y="447"/>
                    <a:pt x="555" y="444"/>
                    <a:pt x="553" y="448"/>
                  </a:cubicBezTo>
                  <a:close/>
                  <a:moveTo>
                    <a:pt x="626" y="409"/>
                  </a:moveTo>
                  <a:cubicBezTo>
                    <a:pt x="621" y="414"/>
                    <a:pt x="619" y="410"/>
                    <a:pt x="619" y="416"/>
                  </a:cubicBezTo>
                  <a:cubicBezTo>
                    <a:pt x="620" y="421"/>
                    <a:pt x="621" y="425"/>
                    <a:pt x="623" y="423"/>
                  </a:cubicBezTo>
                  <a:cubicBezTo>
                    <a:pt x="625" y="422"/>
                    <a:pt x="628" y="422"/>
                    <a:pt x="629" y="416"/>
                  </a:cubicBezTo>
                  <a:cubicBezTo>
                    <a:pt x="630" y="409"/>
                    <a:pt x="630" y="406"/>
                    <a:pt x="626" y="409"/>
                  </a:cubicBezTo>
                  <a:close/>
                  <a:moveTo>
                    <a:pt x="619" y="434"/>
                  </a:moveTo>
                  <a:cubicBezTo>
                    <a:pt x="616" y="437"/>
                    <a:pt x="611" y="435"/>
                    <a:pt x="612" y="439"/>
                  </a:cubicBezTo>
                  <a:cubicBezTo>
                    <a:pt x="612" y="443"/>
                    <a:pt x="614" y="443"/>
                    <a:pt x="613" y="447"/>
                  </a:cubicBezTo>
                  <a:cubicBezTo>
                    <a:pt x="613" y="451"/>
                    <a:pt x="611" y="454"/>
                    <a:pt x="611" y="458"/>
                  </a:cubicBezTo>
                  <a:cubicBezTo>
                    <a:pt x="611" y="462"/>
                    <a:pt x="612" y="466"/>
                    <a:pt x="614" y="465"/>
                  </a:cubicBezTo>
                  <a:cubicBezTo>
                    <a:pt x="616" y="465"/>
                    <a:pt x="621" y="462"/>
                    <a:pt x="622" y="455"/>
                  </a:cubicBezTo>
                  <a:cubicBezTo>
                    <a:pt x="624" y="448"/>
                    <a:pt x="628" y="442"/>
                    <a:pt x="627" y="437"/>
                  </a:cubicBezTo>
                  <a:cubicBezTo>
                    <a:pt x="626" y="432"/>
                    <a:pt x="624" y="432"/>
                    <a:pt x="619" y="434"/>
                  </a:cubicBezTo>
                  <a:close/>
                  <a:moveTo>
                    <a:pt x="666" y="479"/>
                  </a:moveTo>
                  <a:cubicBezTo>
                    <a:pt x="659" y="478"/>
                    <a:pt x="655" y="474"/>
                    <a:pt x="653" y="479"/>
                  </a:cubicBezTo>
                  <a:cubicBezTo>
                    <a:pt x="651" y="484"/>
                    <a:pt x="655" y="488"/>
                    <a:pt x="660" y="490"/>
                  </a:cubicBezTo>
                  <a:cubicBezTo>
                    <a:pt x="665" y="491"/>
                    <a:pt x="665" y="499"/>
                    <a:pt x="671" y="499"/>
                  </a:cubicBezTo>
                  <a:cubicBezTo>
                    <a:pt x="678" y="498"/>
                    <a:pt x="674" y="493"/>
                    <a:pt x="674" y="489"/>
                  </a:cubicBezTo>
                  <a:cubicBezTo>
                    <a:pt x="674" y="485"/>
                    <a:pt x="677" y="482"/>
                    <a:pt x="676" y="479"/>
                  </a:cubicBezTo>
                  <a:cubicBezTo>
                    <a:pt x="675" y="476"/>
                    <a:pt x="671" y="477"/>
                    <a:pt x="666" y="479"/>
                  </a:cubicBezTo>
                  <a:close/>
                  <a:moveTo>
                    <a:pt x="753" y="481"/>
                  </a:moveTo>
                  <a:cubicBezTo>
                    <a:pt x="750" y="481"/>
                    <a:pt x="748" y="481"/>
                    <a:pt x="748" y="484"/>
                  </a:cubicBezTo>
                  <a:cubicBezTo>
                    <a:pt x="747" y="487"/>
                    <a:pt x="750" y="488"/>
                    <a:pt x="750" y="490"/>
                  </a:cubicBezTo>
                  <a:cubicBezTo>
                    <a:pt x="750" y="492"/>
                    <a:pt x="746" y="493"/>
                    <a:pt x="750" y="494"/>
                  </a:cubicBezTo>
                  <a:cubicBezTo>
                    <a:pt x="754" y="496"/>
                    <a:pt x="755" y="493"/>
                    <a:pt x="757" y="494"/>
                  </a:cubicBezTo>
                  <a:cubicBezTo>
                    <a:pt x="760" y="496"/>
                    <a:pt x="763" y="501"/>
                    <a:pt x="764" y="498"/>
                  </a:cubicBezTo>
                  <a:cubicBezTo>
                    <a:pt x="766" y="494"/>
                    <a:pt x="762" y="493"/>
                    <a:pt x="763" y="491"/>
                  </a:cubicBezTo>
                  <a:cubicBezTo>
                    <a:pt x="763" y="489"/>
                    <a:pt x="768" y="489"/>
                    <a:pt x="768" y="487"/>
                  </a:cubicBezTo>
                  <a:cubicBezTo>
                    <a:pt x="767" y="485"/>
                    <a:pt x="762" y="484"/>
                    <a:pt x="759" y="483"/>
                  </a:cubicBezTo>
                  <a:cubicBezTo>
                    <a:pt x="757" y="482"/>
                    <a:pt x="760" y="479"/>
                    <a:pt x="758" y="479"/>
                  </a:cubicBezTo>
                  <a:cubicBezTo>
                    <a:pt x="757" y="478"/>
                    <a:pt x="756" y="480"/>
                    <a:pt x="753" y="481"/>
                  </a:cubicBezTo>
                  <a:close/>
                  <a:moveTo>
                    <a:pt x="785" y="475"/>
                  </a:moveTo>
                  <a:cubicBezTo>
                    <a:pt x="783" y="477"/>
                    <a:pt x="781" y="478"/>
                    <a:pt x="783" y="479"/>
                  </a:cubicBezTo>
                  <a:cubicBezTo>
                    <a:pt x="785" y="480"/>
                    <a:pt x="787" y="482"/>
                    <a:pt x="787" y="480"/>
                  </a:cubicBezTo>
                  <a:cubicBezTo>
                    <a:pt x="788" y="478"/>
                    <a:pt x="786" y="474"/>
                    <a:pt x="785" y="475"/>
                  </a:cubicBezTo>
                  <a:close/>
                  <a:moveTo>
                    <a:pt x="776" y="513"/>
                  </a:moveTo>
                  <a:cubicBezTo>
                    <a:pt x="773" y="514"/>
                    <a:pt x="768" y="514"/>
                    <a:pt x="770" y="515"/>
                  </a:cubicBezTo>
                  <a:cubicBezTo>
                    <a:pt x="772" y="517"/>
                    <a:pt x="777" y="518"/>
                    <a:pt x="778" y="519"/>
                  </a:cubicBezTo>
                  <a:cubicBezTo>
                    <a:pt x="780" y="519"/>
                    <a:pt x="779" y="521"/>
                    <a:pt x="782" y="522"/>
                  </a:cubicBezTo>
                  <a:cubicBezTo>
                    <a:pt x="786" y="524"/>
                    <a:pt x="794" y="523"/>
                    <a:pt x="796" y="523"/>
                  </a:cubicBezTo>
                  <a:cubicBezTo>
                    <a:pt x="798" y="523"/>
                    <a:pt x="806" y="522"/>
                    <a:pt x="801" y="520"/>
                  </a:cubicBezTo>
                  <a:cubicBezTo>
                    <a:pt x="797" y="518"/>
                    <a:pt x="791" y="520"/>
                    <a:pt x="788" y="518"/>
                  </a:cubicBezTo>
                  <a:cubicBezTo>
                    <a:pt x="785" y="516"/>
                    <a:pt x="783" y="514"/>
                    <a:pt x="776" y="513"/>
                  </a:cubicBezTo>
                  <a:close/>
                  <a:moveTo>
                    <a:pt x="872" y="521"/>
                  </a:moveTo>
                  <a:cubicBezTo>
                    <a:pt x="875" y="519"/>
                    <a:pt x="878" y="518"/>
                    <a:pt x="880" y="517"/>
                  </a:cubicBezTo>
                  <a:cubicBezTo>
                    <a:pt x="882" y="516"/>
                    <a:pt x="880" y="518"/>
                    <a:pt x="886" y="515"/>
                  </a:cubicBezTo>
                  <a:cubicBezTo>
                    <a:pt x="891" y="513"/>
                    <a:pt x="893" y="510"/>
                    <a:pt x="893" y="513"/>
                  </a:cubicBezTo>
                  <a:cubicBezTo>
                    <a:pt x="892" y="515"/>
                    <a:pt x="887" y="516"/>
                    <a:pt x="886" y="519"/>
                  </a:cubicBezTo>
                  <a:cubicBezTo>
                    <a:pt x="885" y="522"/>
                    <a:pt x="885" y="526"/>
                    <a:pt x="881" y="527"/>
                  </a:cubicBezTo>
                  <a:cubicBezTo>
                    <a:pt x="877" y="527"/>
                    <a:pt x="873" y="527"/>
                    <a:pt x="873" y="527"/>
                  </a:cubicBezTo>
                  <a:cubicBezTo>
                    <a:pt x="872" y="526"/>
                    <a:pt x="866" y="523"/>
                    <a:pt x="872" y="521"/>
                  </a:cubicBezTo>
                  <a:close/>
                  <a:moveTo>
                    <a:pt x="326" y="592"/>
                  </a:moveTo>
                  <a:cubicBezTo>
                    <a:pt x="327" y="594"/>
                    <a:pt x="328" y="596"/>
                    <a:pt x="331" y="594"/>
                  </a:cubicBezTo>
                  <a:cubicBezTo>
                    <a:pt x="333" y="592"/>
                    <a:pt x="336" y="590"/>
                    <a:pt x="333" y="589"/>
                  </a:cubicBezTo>
                  <a:cubicBezTo>
                    <a:pt x="331" y="589"/>
                    <a:pt x="326" y="587"/>
                    <a:pt x="326" y="592"/>
                  </a:cubicBezTo>
                  <a:close/>
                  <a:moveTo>
                    <a:pt x="339" y="598"/>
                  </a:moveTo>
                  <a:cubicBezTo>
                    <a:pt x="338" y="601"/>
                    <a:pt x="336" y="603"/>
                    <a:pt x="340" y="603"/>
                  </a:cubicBezTo>
                  <a:cubicBezTo>
                    <a:pt x="344" y="603"/>
                    <a:pt x="346" y="605"/>
                    <a:pt x="345" y="602"/>
                  </a:cubicBezTo>
                  <a:cubicBezTo>
                    <a:pt x="344" y="600"/>
                    <a:pt x="341" y="596"/>
                    <a:pt x="339" y="598"/>
                  </a:cubicBezTo>
                  <a:close/>
                  <a:moveTo>
                    <a:pt x="357" y="592"/>
                  </a:moveTo>
                  <a:cubicBezTo>
                    <a:pt x="354" y="594"/>
                    <a:pt x="351" y="597"/>
                    <a:pt x="354" y="597"/>
                  </a:cubicBezTo>
                  <a:cubicBezTo>
                    <a:pt x="356" y="597"/>
                    <a:pt x="364" y="592"/>
                    <a:pt x="362" y="591"/>
                  </a:cubicBezTo>
                  <a:cubicBezTo>
                    <a:pt x="361" y="590"/>
                    <a:pt x="360" y="588"/>
                    <a:pt x="357" y="592"/>
                  </a:cubicBezTo>
                  <a:close/>
                  <a:moveTo>
                    <a:pt x="229" y="732"/>
                  </a:moveTo>
                  <a:cubicBezTo>
                    <a:pt x="228" y="734"/>
                    <a:pt x="228" y="736"/>
                    <a:pt x="231" y="735"/>
                  </a:cubicBezTo>
                  <a:cubicBezTo>
                    <a:pt x="233" y="734"/>
                    <a:pt x="236" y="733"/>
                    <a:pt x="234" y="731"/>
                  </a:cubicBezTo>
                  <a:cubicBezTo>
                    <a:pt x="232" y="729"/>
                    <a:pt x="230" y="729"/>
                    <a:pt x="229" y="732"/>
                  </a:cubicBezTo>
                  <a:close/>
                  <a:moveTo>
                    <a:pt x="237" y="738"/>
                  </a:moveTo>
                  <a:cubicBezTo>
                    <a:pt x="237" y="741"/>
                    <a:pt x="237" y="743"/>
                    <a:pt x="239" y="742"/>
                  </a:cubicBezTo>
                  <a:cubicBezTo>
                    <a:pt x="242" y="741"/>
                    <a:pt x="243" y="741"/>
                    <a:pt x="243" y="740"/>
                  </a:cubicBezTo>
                  <a:cubicBezTo>
                    <a:pt x="242" y="738"/>
                    <a:pt x="238" y="735"/>
                    <a:pt x="237" y="738"/>
                  </a:cubicBezTo>
                  <a:close/>
                  <a:moveTo>
                    <a:pt x="238" y="757"/>
                  </a:moveTo>
                  <a:cubicBezTo>
                    <a:pt x="238" y="760"/>
                    <a:pt x="237" y="764"/>
                    <a:pt x="241" y="762"/>
                  </a:cubicBezTo>
                  <a:cubicBezTo>
                    <a:pt x="244" y="761"/>
                    <a:pt x="246" y="761"/>
                    <a:pt x="246" y="758"/>
                  </a:cubicBezTo>
                  <a:cubicBezTo>
                    <a:pt x="245" y="755"/>
                    <a:pt x="240" y="753"/>
                    <a:pt x="238" y="757"/>
                  </a:cubicBezTo>
                  <a:close/>
                  <a:moveTo>
                    <a:pt x="541" y="1009"/>
                  </a:moveTo>
                  <a:cubicBezTo>
                    <a:pt x="541" y="1009"/>
                    <a:pt x="541" y="1010"/>
                    <a:pt x="541" y="1010"/>
                  </a:cubicBezTo>
                  <a:cubicBezTo>
                    <a:pt x="540" y="1013"/>
                    <a:pt x="540" y="1014"/>
                    <a:pt x="544" y="1014"/>
                  </a:cubicBezTo>
                  <a:cubicBezTo>
                    <a:pt x="548" y="1015"/>
                    <a:pt x="551" y="1014"/>
                    <a:pt x="550" y="1012"/>
                  </a:cubicBezTo>
                  <a:cubicBezTo>
                    <a:pt x="549" y="1010"/>
                    <a:pt x="543" y="1005"/>
                    <a:pt x="541" y="1009"/>
                  </a:cubicBezTo>
                  <a:close/>
                  <a:moveTo>
                    <a:pt x="428" y="1169"/>
                  </a:moveTo>
                  <a:cubicBezTo>
                    <a:pt x="428" y="1174"/>
                    <a:pt x="427" y="1178"/>
                    <a:pt x="432" y="1178"/>
                  </a:cubicBezTo>
                  <a:cubicBezTo>
                    <a:pt x="436" y="1177"/>
                    <a:pt x="441" y="1178"/>
                    <a:pt x="439" y="1174"/>
                  </a:cubicBezTo>
                  <a:cubicBezTo>
                    <a:pt x="437" y="1171"/>
                    <a:pt x="434" y="1166"/>
                    <a:pt x="428" y="1169"/>
                  </a:cubicBezTo>
                  <a:close/>
                  <a:moveTo>
                    <a:pt x="329" y="1064"/>
                  </a:moveTo>
                  <a:cubicBezTo>
                    <a:pt x="327" y="1067"/>
                    <a:pt x="326" y="1071"/>
                    <a:pt x="330" y="1071"/>
                  </a:cubicBezTo>
                  <a:cubicBezTo>
                    <a:pt x="333" y="1072"/>
                    <a:pt x="333" y="1071"/>
                    <a:pt x="334" y="1067"/>
                  </a:cubicBezTo>
                  <a:cubicBezTo>
                    <a:pt x="335" y="1062"/>
                    <a:pt x="334" y="1060"/>
                    <a:pt x="329" y="1064"/>
                  </a:cubicBezTo>
                  <a:close/>
                  <a:moveTo>
                    <a:pt x="1581" y="791"/>
                  </a:moveTo>
                  <a:cubicBezTo>
                    <a:pt x="1581" y="820"/>
                    <a:pt x="1579" y="848"/>
                    <a:pt x="1576" y="876"/>
                  </a:cubicBezTo>
                  <a:cubicBezTo>
                    <a:pt x="1573" y="879"/>
                    <a:pt x="1570" y="881"/>
                    <a:pt x="1567" y="884"/>
                  </a:cubicBezTo>
                  <a:cubicBezTo>
                    <a:pt x="1563" y="889"/>
                    <a:pt x="1567" y="900"/>
                    <a:pt x="1564" y="908"/>
                  </a:cubicBezTo>
                  <a:cubicBezTo>
                    <a:pt x="1561" y="916"/>
                    <a:pt x="1562" y="910"/>
                    <a:pt x="1558" y="901"/>
                  </a:cubicBezTo>
                  <a:cubicBezTo>
                    <a:pt x="1555" y="893"/>
                    <a:pt x="1558" y="895"/>
                    <a:pt x="1556" y="884"/>
                  </a:cubicBezTo>
                  <a:cubicBezTo>
                    <a:pt x="1554" y="874"/>
                    <a:pt x="1557" y="875"/>
                    <a:pt x="1562" y="865"/>
                  </a:cubicBezTo>
                  <a:cubicBezTo>
                    <a:pt x="1567" y="856"/>
                    <a:pt x="1562" y="853"/>
                    <a:pt x="1566" y="844"/>
                  </a:cubicBezTo>
                  <a:cubicBezTo>
                    <a:pt x="1571" y="834"/>
                    <a:pt x="1572" y="833"/>
                    <a:pt x="1573" y="826"/>
                  </a:cubicBezTo>
                  <a:cubicBezTo>
                    <a:pt x="1573" y="818"/>
                    <a:pt x="1573" y="817"/>
                    <a:pt x="1573" y="809"/>
                  </a:cubicBezTo>
                  <a:cubicBezTo>
                    <a:pt x="1573" y="800"/>
                    <a:pt x="1574" y="802"/>
                    <a:pt x="1576" y="797"/>
                  </a:cubicBezTo>
                  <a:cubicBezTo>
                    <a:pt x="1577" y="794"/>
                    <a:pt x="1579" y="792"/>
                    <a:pt x="1581" y="791"/>
                  </a:cubicBezTo>
                  <a:close/>
                  <a:moveTo>
                    <a:pt x="1563" y="958"/>
                  </a:moveTo>
                  <a:cubicBezTo>
                    <a:pt x="1562" y="963"/>
                    <a:pt x="1561" y="968"/>
                    <a:pt x="1560" y="973"/>
                  </a:cubicBezTo>
                  <a:cubicBezTo>
                    <a:pt x="1558" y="972"/>
                    <a:pt x="1557" y="969"/>
                    <a:pt x="1556" y="969"/>
                  </a:cubicBezTo>
                  <a:cubicBezTo>
                    <a:pt x="1553" y="968"/>
                    <a:pt x="1551" y="970"/>
                    <a:pt x="1548" y="971"/>
                  </a:cubicBezTo>
                  <a:cubicBezTo>
                    <a:pt x="1544" y="973"/>
                    <a:pt x="1544" y="972"/>
                    <a:pt x="1542" y="968"/>
                  </a:cubicBezTo>
                  <a:cubicBezTo>
                    <a:pt x="1539" y="965"/>
                    <a:pt x="1542" y="965"/>
                    <a:pt x="1544" y="963"/>
                  </a:cubicBezTo>
                  <a:cubicBezTo>
                    <a:pt x="1552" y="961"/>
                    <a:pt x="1558" y="959"/>
                    <a:pt x="1563" y="958"/>
                  </a:cubicBezTo>
                  <a:close/>
                  <a:moveTo>
                    <a:pt x="1503" y="848"/>
                  </a:moveTo>
                  <a:cubicBezTo>
                    <a:pt x="1497" y="851"/>
                    <a:pt x="1498" y="855"/>
                    <a:pt x="1501" y="859"/>
                  </a:cubicBezTo>
                  <a:cubicBezTo>
                    <a:pt x="1504" y="863"/>
                    <a:pt x="1508" y="863"/>
                    <a:pt x="1510" y="867"/>
                  </a:cubicBezTo>
                  <a:cubicBezTo>
                    <a:pt x="1512" y="870"/>
                    <a:pt x="1513" y="876"/>
                    <a:pt x="1514" y="882"/>
                  </a:cubicBezTo>
                  <a:cubicBezTo>
                    <a:pt x="1515" y="887"/>
                    <a:pt x="1515" y="888"/>
                    <a:pt x="1516" y="895"/>
                  </a:cubicBezTo>
                  <a:cubicBezTo>
                    <a:pt x="1517" y="902"/>
                    <a:pt x="1515" y="903"/>
                    <a:pt x="1519" y="910"/>
                  </a:cubicBezTo>
                  <a:cubicBezTo>
                    <a:pt x="1523" y="917"/>
                    <a:pt x="1524" y="917"/>
                    <a:pt x="1525" y="926"/>
                  </a:cubicBezTo>
                  <a:cubicBezTo>
                    <a:pt x="1526" y="934"/>
                    <a:pt x="1525" y="933"/>
                    <a:pt x="1527" y="939"/>
                  </a:cubicBezTo>
                  <a:cubicBezTo>
                    <a:pt x="1529" y="946"/>
                    <a:pt x="1531" y="951"/>
                    <a:pt x="1533" y="953"/>
                  </a:cubicBezTo>
                  <a:cubicBezTo>
                    <a:pt x="1535" y="955"/>
                    <a:pt x="1535" y="963"/>
                    <a:pt x="1537" y="955"/>
                  </a:cubicBezTo>
                  <a:cubicBezTo>
                    <a:pt x="1539" y="946"/>
                    <a:pt x="1537" y="939"/>
                    <a:pt x="1538" y="934"/>
                  </a:cubicBezTo>
                  <a:cubicBezTo>
                    <a:pt x="1540" y="928"/>
                    <a:pt x="1546" y="922"/>
                    <a:pt x="1544" y="916"/>
                  </a:cubicBezTo>
                  <a:cubicBezTo>
                    <a:pt x="1542" y="911"/>
                    <a:pt x="1538" y="915"/>
                    <a:pt x="1537" y="909"/>
                  </a:cubicBezTo>
                  <a:cubicBezTo>
                    <a:pt x="1537" y="904"/>
                    <a:pt x="1540" y="902"/>
                    <a:pt x="1537" y="896"/>
                  </a:cubicBezTo>
                  <a:cubicBezTo>
                    <a:pt x="1533" y="890"/>
                    <a:pt x="1535" y="893"/>
                    <a:pt x="1529" y="885"/>
                  </a:cubicBezTo>
                  <a:cubicBezTo>
                    <a:pt x="1524" y="877"/>
                    <a:pt x="1520" y="875"/>
                    <a:pt x="1518" y="869"/>
                  </a:cubicBezTo>
                  <a:cubicBezTo>
                    <a:pt x="1517" y="863"/>
                    <a:pt x="1520" y="859"/>
                    <a:pt x="1515" y="853"/>
                  </a:cubicBezTo>
                  <a:cubicBezTo>
                    <a:pt x="1509" y="847"/>
                    <a:pt x="1509" y="845"/>
                    <a:pt x="1503" y="848"/>
                  </a:cubicBezTo>
                  <a:close/>
                  <a:moveTo>
                    <a:pt x="1337" y="966"/>
                  </a:moveTo>
                  <a:cubicBezTo>
                    <a:pt x="1337" y="968"/>
                    <a:pt x="1338" y="970"/>
                    <a:pt x="1340" y="968"/>
                  </a:cubicBezTo>
                  <a:cubicBezTo>
                    <a:pt x="1342" y="966"/>
                    <a:pt x="1344" y="965"/>
                    <a:pt x="1342" y="965"/>
                  </a:cubicBezTo>
                  <a:cubicBezTo>
                    <a:pt x="1341" y="964"/>
                    <a:pt x="1340" y="962"/>
                    <a:pt x="1337" y="966"/>
                  </a:cubicBezTo>
                  <a:close/>
                  <a:moveTo>
                    <a:pt x="1337" y="949"/>
                  </a:moveTo>
                  <a:cubicBezTo>
                    <a:pt x="1336" y="951"/>
                    <a:pt x="1335" y="953"/>
                    <a:pt x="1338" y="953"/>
                  </a:cubicBezTo>
                  <a:cubicBezTo>
                    <a:pt x="1340" y="952"/>
                    <a:pt x="1344" y="952"/>
                    <a:pt x="1343" y="949"/>
                  </a:cubicBezTo>
                  <a:cubicBezTo>
                    <a:pt x="1341" y="946"/>
                    <a:pt x="1340" y="946"/>
                    <a:pt x="1337" y="949"/>
                  </a:cubicBezTo>
                  <a:close/>
                  <a:moveTo>
                    <a:pt x="1337" y="924"/>
                  </a:moveTo>
                  <a:cubicBezTo>
                    <a:pt x="1336" y="927"/>
                    <a:pt x="1336" y="929"/>
                    <a:pt x="1338" y="932"/>
                  </a:cubicBezTo>
                  <a:cubicBezTo>
                    <a:pt x="1339" y="935"/>
                    <a:pt x="1340" y="941"/>
                    <a:pt x="1341" y="936"/>
                  </a:cubicBezTo>
                  <a:cubicBezTo>
                    <a:pt x="1342" y="930"/>
                    <a:pt x="1340" y="928"/>
                    <a:pt x="1341" y="926"/>
                  </a:cubicBezTo>
                  <a:cubicBezTo>
                    <a:pt x="1342" y="923"/>
                    <a:pt x="1341" y="920"/>
                    <a:pt x="1337" y="924"/>
                  </a:cubicBezTo>
                  <a:close/>
                  <a:moveTo>
                    <a:pt x="1335" y="910"/>
                  </a:moveTo>
                  <a:cubicBezTo>
                    <a:pt x="1334" y="913"/>
                    <a:pt x="1331" y="914"/>
                    <a:pt x="1335" y="914"/>
                  </a:cubicBezTo>
                  <a:cubicBezTo>
                    <a:pt x="1339" y="913"/>
                    <a:pt x="1340" y="914"/>
                    <a:pt x="1340" y="912"/>
                  </a:cubicBezTo>
                  <a:cubicBezTo>
                    <a:pt x="1339" y="909"/>
                    <a:pt x="1336" y="907"/>
                    <a:pt x="1335" y="910"/>
                  </a:cubicBezTo>
                  <a:close/>
                  <a:moveTo>
                    <a:pt x="1338" y="888"/>
                  </a:moveTo>
                  <a:cubicBezTo>
                    <a:pt x="1337" y="890"/>
                    <a:pt x="1333" y="892"/>
                    <a:pt x="1338" y="891"/>
                  </a:cubicBezTo>
                  <a:cubicBezTo>
                    <a:pt x="1343" y="891"/>
                    <a:pt x="1346" y="892"/>
                    <a:pt x="1343" y="890"/>
                  </a:cubicBezTo>
                  <a:cubicBezTo>
                    <a:pt x="1341" y="887"/>
                    <a:pt x="1344" y="886"/>
                    <a:pt x="1338" y="888"/>
                  </a:cubicBezTo>
                  <a:close/>
                  <a:moveTo>
                    <a:pt x="1337" y="873"/>
                  </a:moveTo>
                  <a:cubicBezTo>
                    <a:pt x="1336" y="877"/>
                    <a:pt x="1336" y="879"/>
                    <a:pt x="1339" y="878"/>
                  </a:cubicBezTo>
                  <a:cubicBezTo>
                    <a:pt x="1341" y="877"/>
                    <a:pt x="1342" y="878"/>
                    <a:pt x="1341" y="876"/>
                  </a:cubicBezTo>
                  <a:cubicBezTo>
                    <a:pt x="1341" y="874"/>
                    <a:pt x="1340" y="872"/>
                    <a:pt x="1337" y="873"/>
                  </a:cubicBezTo>
                  <a:close/>
                  <a:moveTo>
                    <a:pt x="1399" y="826"/>
                  </a:moveTo>
                  <a:cubicBezTo>
                    <a:pt x="1397" y="831"/>
                    <a:pt x="1396" y="831"/>
                    <a:pt x="1398" y="837"/>
                  </a:cubicBezTo>
                  <a:cubicBezTo>
                    <a:pt x="1399" y="842"/>
                    <a:pt x="1397" y="842"/>
                    <a:pt x="1397" y="851"/>
                  </a:cubicBezTo>
                  <a:cubicBezTo>
                    <a:pt x="1397" y="859"/>
                    <a:pt x="1393" y="863"/>
                    <a:pt x="1397" y="867"/>
                  </a:cubicBezTo>
                  <a:cubicBezTo>
                    <a:pt x="1401" y="871"/>
                    <a:pt x="1407" y="870"/>
                    <a:pt x="1409" y="864"/>
                  </a:cubicBezTo>
                  <a:cubicBezTo>
                    <a:pt x="1411" y="858"/>
                    <a:pt x="1414" y="861"/>
                    <a:pt x="1412" y="850"/>
                  </a:cubicBezTo>
                  <a:cubicBezTo>
                    <a:pt x="1409" y="839"/>
                    <a:pt x="1409" y="823"/>
                    <a:pt x="1399" y="826"/>
                  </a:cubicBezTo>
                  <a:close/>
                  <a:moveTo>
                    <a:pt x="1153" y="1055"/>
                  </a:moveTo>
                  <a:cubicBezTo>
                    <a:pt x="1150" y="1060"/>
                    <a:pt x="1151" y="1063"/>
                    <a:pt x="1155" y="1063"/>
                  </a:cubicBezTo>
                  <a:cubicBezTo>
                    <a:pt x="1159" y="1062"/>
                    <a:pt x="1164" y="1064"/>
                    <a:pt x="1163" y="1060"/>
                  </a:cubicBezTo>
                  <a:cubicBezTo>
                    <a:pt x="1162" y="1056"/>
                    <a:pt x="1159" y="1052"/>
                    <a:pt x="1153" y="1055"/>
                  </a:cubicBezTo>
                  <a:close/>
                  <a:moveTo>
                    <a:pt x="1127" y="1070"/>
                  </a:moveTo>
                  <a:cubicBezTo>
                    <a:pt x="1128" y="1074"/>
                    <a:pt x="1132" y="1076"/>
                    <a:pt x="1133" y="1072"/>
                  </a:cubicBezTo>
                  <a:cubicBezTo>
                    <a:pt x="1135" y="1068"/>
                    <a:pt x="1137" y="1066"/>
                    <a:pt x="1135" y="1065"/>
                  </a:cubicBezTo>
                  <a:cubicBezTo>
                    <a:pt x="1133" y="1063"/>
                    <a:pt x="1130" y="1063"/>
                    <a:pt x="1127" y="1070"/>
                  </a:cubicBezTo>
                  <a:close/>
                  <a:moveTo>
                    <a:pt x="1132" y="1043"/>
                  </a:moveTo>
                  <a:cubicBezTo>
                    <a:pt x="1130" y="1047"/>
                    <a:pt x="1127" y="1052"/>
                    <a:pt x="1131" y="1052"/>
                  </a:cubicBezTo>
                  <a:cubicBezTo>
                    <a:pt x="1135" y="1052"/>
                    <a:pt x="1140" y="1053"/>
                    <a:pt x="1139" y="1047"/>
                  </a:cubicBezTo>
                  <a:cubicBezTo>
                    <a:pt x="1137" y="1042"/>
                    <a:pt x="1139" y="1037"/>
                    <a:pt x="1132" y="1043"/>
                  </a:cubicBezTo>
                  <a:close/>
                  <a:moveTo>
                    <a:pt x="1098" y="1111"/>
                  </a:moveTo>
                  <a:cubicBezTo>
                    <a:pt x="1097" y="1114"/>
                    <a:pt x="1095" y="1116"/>
                    <a:pt x="1100" y="1116"/>
                  </a:cubicBezTo>
                  <a:cubicBezTo>
                    <a:pt x="1105" y="1117"/>
                    <a:pt x="1112" y="1116"/>
                    <a:pt x="1109" y="1113"/>
                  </a:cubicBezTo>
                  <a:cubicBezTo>
                    <a:pt x="1107" y="1110"/>
                    <a:pt x="1102" y="1109"/>
                    <a:pt x="1098" y="1111"/>
                  </a:cubicBezTo>
                  <a:close/>
                  <a:moveTo>
                    <a:pt x="1044" y="1105"/>
                  </a:moveTo>
                  <a:cubicBezTo>
                    <a:pt x="1044" y="1110"/>
                    <a:pt x="1041" y="1112"/>
                    <a:pt x="1046" y="1111"/>
                  </a:cubicBezTo>
                  <a:cubicBezTo>
                    <a:pt x="1050" y="1110"/>
                    <a:pt x="1056" y="1109"/>
                    <a:pt x="1054" y="1106"/>
                  </a:cubicBezTo>
                  <a:cubicBezTo>
                    <a:pt x="1053" y="1103"/>
                    <a:pt x="1049" y="1102"/>
                    <a:pt x="1044" y="1105"/>
                  </a:cubicBezTo>
                  <a:close/>
                  <a:moveTo>
                    <a:pt x="1008" y="1137"/>
                  </a:moveTo>
                  <a:cubicBezTo>
                    <a:pt x="1007" y="1140"/>
                    <a:pt x="1004" y="1142"/>
                    <a:pt x="1009" y="1142"/>
                  </a:cubicBezTo>
                  <a:cubicBezTo>
                    <a:pt x="1013" y="1142"/>
                    <a:pt x="1018" y="1144"/>
                    <a:pt x="1017" y="1140"/>
                  </a:cubicBezTo>
                  <a:cubicBezTo>
                    <a:pt x="1016" y="1136"/>
                    <a:pt x="1013" y="1134"/>
                    <a:pt x="1008" y="1137"/>
                  </a:cubicBezTo>
                  <a:close/>
                  <a:moveTo>
                    <a:pt x="1018" y="1193"/>
                  </a:moveTo>
                  <a:cubicBezTo>
                    <a:pt x="1023" y="1189"/>
                    <a:pt x="1027" y="1187"/>
                    <a:pt x="1032" y="1187"/>
                  </a:cubicBezTo>
                  <a:cubicBezTo>
                    <a:pt x="1037" y="1187"/>
                    <a:pt x="1037" y="1191"/>
                    <a:pt x="1041" y="1187"/>
                  </a:cubicBezTo>
                  <a:cubicBezTo>
                    <a:pt x="1044" y="1182"/>
                    <a:pt x="1043" y="1181"/>
                    <a:pt x="1047" y="1180"/>
                  </a:cubicBezTo>
                  <a:cubicBezTo>
                    <a:pt x="1051" y="1178"/>
                    <a:pt x="1050" y="1182"/>
                    <a:pt x="1053" y="1177"/>
                  </a:cubicBezTo>
                  <a:cubicBezTo>
                    <a:pt x="1056" y="1172"/>
                    <a:pt x="1056" y="1170"/>
                    <a:pt x="1057" y="1166"/>
                  </a:cubicBezTo>
                  <a:cubicBezTo>
                    <a:pt x="1059" y="1163"/>
                    <a:pt x="1056" y="1160"/>
                    <a:pt x="1062" y="1156"/>
                  </a:cubicBezTo>
                  <a:cubicBezTo>
                    <a:pt x="1068" y="1153"/>
                    <a:pt x="1068" y="1158"/>
                    <a:pt x="1070" y="1152"/>
                  </a:cubicBezTo>
                  <a:cubicBezTo>
                    <a:pt x="1073" y="1145"/>
                    <a:pt x="1070" y="1140"/>
                    <a:pt x="1075" y="1140"/>
                  </a:cubicBezTo>
                  <a:cubicBezTo>
                    <a:pt x="1079" y="1141"/>
                    <a:pt x="1082" y="1145"/>
                    <a:pt x="1083" y="1149"/>
                  </a:cubicBezTo>
                  <a:cubicBezTo>
                    <a:pt x="1083" y="1154"/>
                    <a:pt x="1084" y="1160"/>
                    <a:pt x="1084" y="1169"/>
                  </a:cubicBezTo>
                  <a:cubicBezTo>
                    <a:pt x="1085" y="1178"/>
                    <a:pt x="1088" y="1179"/>
                    <a:pt x="1084" y="1179"/>
                  </a:cubicBezTo>
                  <a:cubicBezTo>
                    <a:pt x="1080" y="1179"/>
                    <a:pt x="1076" y="1174"/>
                    <a:pt x="1076" y="1178"/>
                  </a:cubicBezTo>
                  <a:cubicBezTo>
                    <a:pt x="1076" y="1182"/>
                    <a:pt x="1076" y="1183"/>
                    <a:pt x="1076" y="1188"/>
                  </a:cubicBezTo>
                  <a:cubicBezTo>
                    <a:pt x="1075" y="1193"/>
                    <a:pt x="1073" y="1194"/>
                    <a:pt x="1069" y="1201"/>
                  </a:cubicBezTo>
                  <a:cubicBezTo>
                    <a:pt x="1065" y="1208"/>
                    <a:pt x="1066" y="1213"/>
                    <a:pt x="1065" y="1219"/>
                  </a:cubicBezTo>
                  <a:cubicBezTo>
                    <a:pt x="1063" y="1225"/>
                    <a:pt x="1060" y="1227"/>
                    <a:pt x="1057" y="1233"/>
                  </a:cubicBezTo>
                  <a:cubicBezTo>
                    <a:pt x="1055" y="1239"/>
                    <a:pt x="1051" y="1245"/>
                    <a:pt x="1049" y="1251"/>
                  </a:cubicBezTo>
                  <a:cubicBezTo>
                    <a:pt x="1046" y="1256"/>
                    <a:pt x="1039" y="1262"/>
                    <a:pt x="1038" y="1267"/>
                  </a:cubicBezTo>
                  <a:cubicBezTo>
                    <a:pt x="1037" y="1273"/>
                    <a:pt x="1036" y="1281"/>
                    <a:pt x="1034" y="1283"/>
                  </a:cubicBezTo>
                  <a:cubicBezTo>
                    <a:pt x="1031" y="1284"/>
                    <a:pt x="1026" y="1282"/>
                    <a:pt x="1022" y="1286"/>
                  </a:cubicBezTo>
                  <a:cubicBezTo>
                    <a:pt x="1019" y="1289"/>
                    <a:pt x="1012" y="1290"/>
                    <a:pt x="1007" y="1290"/>
                  </a:cubicBezTo>
                  <a:cubicBezTo>
                    <a:pt x="1003" y="1290"/>
                    <a:pt x="997" y="1290"/>
                    <a:pt x="997" y="1287"/>
                  </a:cubicBezTo>
                  <a:cubicBezTo>
                    <a:pt x="997" y="1284"/>
                    <a:pt x="997" y="1280"/>
                    <a:pt x="997" y="1272"/>
                  </a:cubicBezTo>
                  <a:cubicBezTo>
                    <a:pt x="997" y="1264"/>
                    <a:pt x="992" y="1264"/>
                    <a:pt x="997" y="1256"/>
                  </a:cubicBezTo>
                  <a:cubicBezTo>
                    <a:pt x="1002" y="1248"/>
                    <a:pt x="1009" y="1244"/>
                    <a:pt x="1010" y="1239"/>
                  </a:cubicBezTo>
                  <a:cubicBezTo>
                    <a:pt x="1012" y="1235"/>
                    <a:pt x="1010" y="1229"/>
                    <a:pt x="1009" y="1223"/>
                  </a:cubicBezTo>
                  <a:cubicBezTo>
                    <a:pt x="1009" y="1216"/>
                    <a:pt x="1009" y="1209"/>
                    <a:pt x="1011" y="1205"/>
                  </a:cubicBezTo>
                  <a:cubicBezTo>
                    <a:pt x="1013" y="1200"/>
                    <a:pt x="1018" y="1193"/>
                    <a:pt x="1018" y="1193"/>
                  </a:cubicBezTo>
                  <a:close/>
                  <a:moveTo>
                    <a:pt x="17" y="627"/>
                  </a:moveTo>
                  <a:cubicBezTo>
                    <a:pt x="19" y="621"/>
                    <a:pt x="20" y="616"/>
                    <a:pt x="21" y="610"/>
                  </a:cubicBezTo>
                  <a:cubicBezTo>
                    <a:pt x="24" y="612"/>
                    <a:pt x="27" y="615"/>
                    <a:pt x="29" y="618"/>
                  </a:cubicBezTo>
                  <a:cubicBezTo>
                    <a:pt x="34" y="624"/>
                    <a:pt x="30" y="623"/>
                    <a:pt x="32" y="630"/>
                  </a:cubicBezTo>
                  <a:cubicBezTo>
                    <a:pt x="33" y="637"/>
                    <a:pt x="33" y="645"/>
                    <a:pt x="33" y="648"/>
                  </a:cubicBezTo>
                  <a:cubicBezTo>
                    <a:pt x="32" y="651"/>
                    <a:pt x="29" y="642"/>
                    <a:pt x="23" y="635"/>
                  </a:cubicBezTo>
                  <a:cubicBezTo>
                    <a:pt x="21" y="632"/>
                    <a:pt x="19" y="629"/>
                    <a:pt x="17" y="627"/>
                  </a:cubicBezTo>
                  <a:close/>
                  <a:moveTo>
                    <a:pt x="181" y="1292"/>
                  </a:moveTo>
                  <a:cubicBezTo>
                    <a:pt x="68" y="1155"/>
                    <a:pt x="0" y="980"/>
                    <a:pt x="0" y="790"/>
                  </a:cubicBezTo>
                  <a:cubicBezTo>
                    <a:pt x="0" y="757"/>
                    <a:pt x="3" y="724"/>
                    <a:pt x="6" y="692"/>
                  </a:cubicBezTo>
                  <a:cubicBezTo>
                    <a:pt x="14" y="703"/>
                    <a:pt x="22" y="714"/>
                    <a:pt x="22" y="720"/>
                  </a:cubicBezTo>
                  <a:cubicBezTo>
                    <a:pt x="23" y="730"/>
                    <a:pt x="20" y="737"/>
                    <a:pt x="25" y="745"/>
                  </a:cubicBezTo>
                  <a:cubicBezTo>
                    <a:pt x="31" y="754"/>
                    <a:pt x="29" y="769"/>
                    <a:pt x="29" y="778"/>
                  </a:cubicBezTo>
                  <a:cubicBezTo>
                    <a:pt x="29" y="787"/>
                    <a:pt x="25" y="796"/>
                    <a:pt x="31" y="802"/>
                  </a:cubicBezTo>
                  <a:cubicBezTo>
                    <a:pt x="37" y="807"/>
                    <a:pt x="42" y="812"/>
                    <a:pt x="46" y="820"/>
                  </a:cubicBezTo>
                  <a:cubicBezTo>
                    <a:pt x="50" y="828"/>
                    <a:pt x="54" y="833"/>
                    <a:pt x="54" y="844"/>
                  </a:cubicBezTo>
                  <a:cubicBezTo>
                    <a:pt x="54" y="854"/>
                    <a:pt x="53" y="858"/>
                    <a:pt x="57" y="864"/>
                  </a:cubicBezTo>
                  <a:cubicBezTo>
                    <a:pt x="61" y="871"/>
                    <a:pt x="61" y="876"/>
                    <a:pt x="61" y="883"/>
                  </a:cubicBezTo>
                  <a:cubicBezTo>
                    <a:pt x="61" y="890"/>
                    <a:pt x="56" y="891"/>
                    <a:pt x="63" y="895"/>
                  </a:cubicBezTo>
                  <a:cubicBezTo>
                    <a:pt x="70" y="900"/>
                    <a:pt x="71" y="908"/>
                    <a:pt x="73" y="911"/>
                  </a:cubicBezTo>
                  <a:cubicBezTo>
                    <a:pt x="75" y="915"/>
                    <a:pt x="79" y="914"/>
                    <a:pt x="83" y="920"/>
                  </a:cubicBezTo>
                  <a:cubicBezTo>
                    <a:pt x="87" y="925"/>
                    <a:pt x="89" y="929"/>
                    <a:pt x="90" y="934"/>
                  </a:cubicBezTo>
                  <a:cubicBezTo>
                    <a:pt x="91" y="939"/>
                    <a:pt x="89" y="941"/>
                    <a:pt x="92" y="944"/>
                  </a:cubicBezTo>
                  <a:cubicBezTo>
                    <a:pt x="96" y="946"/>
                    <a:pt x="96" y="944"/>
                    <a:pt x="100" y="947"/>
                  </a:cubicBezTo>
                  <a:cubicBezTo>
                    <a:pt x="105" y="950"/>
                    <a:pt x="106" y="955"/>
                    <a:pt x="110" y="954"/>
                  </a:cubicBezTo>
                  <a:cubicBezTo>
                    <a:pt x="114" y="954"/>
                    <a:pt x="118" y="954"/>
                    <a:pt x="121" y="960"/>
                  </a:cubicBezTo>
                  <a:cubicBezTo>
                    <a:pt x="125" y="965"/>
                    <a:pt x="135" y="979"/>
                    <a:pt x="137" y="984"/>
                  </a:cubicBezTo>
                  <a:cubicBezTo>
                    <a:pt x="140" y="988"/>
                    <a:pt x="141" y="989"/>
                    <a:pt x="146" y="991"/>
                  </a:cubicBezTo>
                  <a:cubicBezTo>
                    <a:pt x="150" y="992"/>
                    <a:pt x="151" y="995"/>
                    <a:pt x="152" y="998"/>
                  </a:cubicBezTo>
                  <a:cubicBezTo>
                    <a:pt x="153" y="1002"/>
                    <a:pt x="159" y="1010"/>
                    <a:pt x="160" y="1020"/>
                  </a:cubicBezTo>
                  <a:cubicBezTo>
                    <a:pt x="161" y="1030"/>
                    <a:pt x="161" y="1040"/>
                    <a:pt x="159" y="1044"/>
                  </a:cubicBezTo>
                  <a:cubicBezTo>
                    <a:pt x="156" y="1048"/>
                    <a:pt x="153" y="1053"/>
                    <a:pt x="152" y="1059"/>
                  </a:cubicBezTo>
                  <a:cubicBezTo>
                    <a:pt x="150" y="1064"/>
                    <a:pt x="152" y="1068"/>
                    <a:pt x="150" y="1072"/>
                  </a:cubicBezTo>
                  <a:cubicBezTo>
                    <a:pt x="149" y="1077"/>
                    <a:pt x="144" y="1079"/>
                    <a:pt x="145" y="1084"/>
                  </a:cubicBezTo>
                  <a:cubicBezTo>
                    <a:pt x="147" y="1089"/>
                    <a:pt x="160" y="1127"/>
                    <a:pt x="160" y="1135"/>
                  </a:cubicBezTo>
                  <a:cubicBezTo>
                    <a:pt x="160" y="1143"/>
                    <a:pt x="162" y="1158"/>
                    <a:pt x="162" y="1165"/>
                  </a:cubicBezTo>
                  <a:cubicBezTo>
                    <a:pt x="163" y="1173"/>
                    <a:pt x="166" y="1179"/>
                    <a:pt x="162" y="1179"/>
                  </a:cubicBezTo>
                  <a:cubicBezTo>
                    <a:pt x="159" y="1178"/>
                    <a:pt x="153" y="1175"/>
                    <a:pt x="151" y="1177"/>
                  </a:cubicBezTo>
                  <a:cubicBezTo>
                    <a:pt x="149" y="1179"/>
                    <a:pt x="148" y="1185"/>
                    <a:pt x="148" y="1190"/>
                  </a:cubicBezTo>
                  <a:cubicBezTo>
                    <a:pt x="148" y="1194"/>
                    <a:pt x="153" y="1206"/>
                    <a:pt x="155" y="1210"/>
                  </a:cubicBezTo>
                  <a:cubicBezTo>
                    <a:pt x="158" y="1215"/>
                    <a:pt x="160" y="1232"/>
                    <a:pt x="168" y="1248"/>
                  </a:cubicBezTo>
                  <a:cubicBezTo>
                    <a:pt x="177" y="1263"/>
                    <a:pt x="176" y="1261"/>
                    <a:pt x="179" y="1275"/>
                  </a:cubicBezTo>
                  <a:cubicBezTo>
                    <a:pt x="180" y="1279"/>
                    <a:pt x="180" y="1285"/>
                    <a:pt x="181" y="1292"/>
                  </a:cubicBezTo>
                  <a:close/>
                  <a:moveTo>
                    <a:pt x="281" y="447"/>
                  </a:moveTo>
                  <a:cubicBezTo>
                    <a:pt x="281" y="449"/>
                    <a:pt x="283" y="452"/>
                    <a:pt x="285" y="451"/>
                  </a:cubicBezTo>
                  <a:cubicBezTo>
                    <a:pt x="287" y="450"/>
                    <a:pt x="288" y="449"/>
                    <a:pt x="287" y="448"/>
                  </a:cubicBezTo>
                  <a:cubicBezTo>
                    <a:pt x="286" y="446"/>
                    <a:pt x="282" y="444"/>
                    <a:pt x="281" y="447"/>
                  </a:cubicBezTo>
                  <a:close/>
                  <a:moveTo>
                    <a:pt x="292" y="441"/>
                  </a:moveTo>
                  <a:cubicBezTo>
                    <a:pt x="292" y="444"/>
                    <a:pt x="295" y="447"/>
                    <a:pt x="296" y="445"/>
                  </a:cubicBezTo>
                  <a:cubicBezTo>
                    <a:pt x="297" y="443"/>
                    <a:pt x="301" y="440"/>
                    <a:pt x="299" y="439"/>
                  </a:cubicBezTo>
                  <a:cubicBezTo>
                    <a:pt x="298" y="438"/>
                    <a:pt x="292" y="438"/>
                    <a:pt x="292" y="441"/>
                  </a:cubicBezTo>
                  <a:close/>
                  <a:moveTo>
                    <a:pt x="297" y="454"/>
                  </a:moveTo>
                  <a:cubicBezTo>
                    <a:pt x="297" y="456"/>
                    <a:pt x="297" y="459"/>
                    <a:pt x="298" y="459"/>
                  </a:cubicBezTo>
                  <a:cubicBezTo>
                    <a:pt x="300" y="459"/>
                    <a:pt x="303" y="459"/>
                    <a:pt x="303" y="456"/>
                  </a:cubicBezTo>
                  <a:cubicBezTo>
                    <a:pt x="304" y="454"/>
                    <a:pt x="300" y="452"/>
                    <a:pt x="297" y="454"/>
                  </a:cubicBezTo>
                  <a:close/>
                  <a:moveTo>
                    <a:pt x="467" y="68"/>
                  </a:moveTo>
                  <a:cubicBezTo>
                    <a:pt x="491" y="58"/>
                    <a:pt x="516" y="48"/>
                    <a:pt x="541" y="40"/>
                  </a:cubicBezTo>
                  <a:cubicBezTo>
                    <a:pt x="540" y="41"/>
                    <a:pt x="539" y="43"/>
                    <a:pt x="537" y="45"/>
                  </a:cubicBezTo>
                  <a:cubicBezTo>
                    <a:pt x="530" y="52"/>
                    <a:pt x="517" y="55"/>
                    <a:pt x="510" y="57"/>
                  </a:cubicBezTo>
                  <a:cubicBezTo>
                    <a:pt x="504" y="59"/>
                    <a:pt x="491" y="66"/>
                    <a:pt x="482" y="71"/>
                  </a:cubicBezTo>
                  <a:cubicBezTo>
                    <a:pt x="474" y="76"/>
                    <a:pt x="467" y="84"/>
                    <a:pt x="462" y="86"/>
                  </a:cubicBezTo>
                  <a:cubicBezTo>
                    <a:pt x="457" y="88"/>
                    <a:pt x="461" y="84"/>
                    <a:pt x="463" y="77"/>
                  </a:cubicBezTo>
                  <a:cubicBezTo>
                    <a:pt x="464" y="74"/>
                    <a:pt x="465" y="71"/>
                    <a:pt x="467" y="68"/>
                  </a:cubicBezTo>
                  <a:close/>
                  <a:moveTo>
                    <a:pt x="393" y="107"/>
                  </a:moveTo>
                  <a:cubicBezTo>
                    <a:pt x="411" y="96"/>
                    <a:pt x="429" y="86"/>
                    <a:pt x="448" y="77"/>
                  </a:cubicBezTo>
                  <a:cubicBezTo>
                    <a:pt x="445" y="84"/>
                    <a:pt x="440" y="91"/>
                    <a:pt x="434" y="94"/>
                  </a:cubicBezTo>
                  <a:cubicBezTo>
                    <a:pt x="423" y="101"/>
                    <a:pt x="422" y="103"/>
                    <a:pt x="413" y="112"/>
                  </a:cubicBezTo>
                  <a:cubicBezTo>
                    <a:pt x="404" y="120"/>
                    <a:pt x="401" y="121"/>
                    <a:pt x="391" y="124"/>
                  </a:cubicBezTo>
                  <a:cubicBezTo>
                    <a:pt x="380" y="126"/>
                    <a:pt x="391" y="117"/>
                    <a:pt x="392" y="110"/>
                  </a:cubicBezTo>
                  <a:cubicBezTo>
                    <a:pt x="392" y="109"/>
                    <a:pt x="393" y="108"/>
                    <a:pt x="393" y="107"/>
                  </a:cubicBezTo>
                  <a:close/>
                  <a:moveTo>
                    <a:pt x="227" y="288"/>
                  </a:moveTo>
                  <a:cubicBezTo>
                    <a:pt x="224" y="291"/>
                    <a:pt x="219" y="291"/>
                    <a:pt x="217" y="297"/>
                  </a:cubicBezTo>
                  <a:cubicBezTo>
                    <a:pt x="215" y="303"/>
                    <a:pt x="217" y="306"/>
                    <a:pt x="218" y="310"/>
                  </a:cubicBezTo>
                  <a:cubicBezTo>
                    <a:pt x="219" y="313"/>
                    <a:pt x="217" y="317"/>
                    <a:pt x="221" y="314"/>
                  </a:cubicBezTo>
                  <a:cubicBezTo>
                    <a:pt x="225" y="312"/>
                    <a:pt x="222" y="309"/>
                    <a:pt x="226" y="303"/>
                  </a:cubicBezTo>
                  <a:cubicBezTo>
                    <a:pt x="231" y="298"/>
                    <a:pt x="238" y="294"/>
                    <a:pt x="240" y="289"/>
                  </a:cubicBezTo>
                  <a:cubicBezTo>
                    <a:pt x="242" y="284"/>
                    <a:pt x="247" y="280"/>
                    <a:pt x="242" y="280"/>
                  </a:cubicBezTo>
                  <a:cubicBezTo>
                    <a:pt x="238" y="280"/>
                    <a:pt x="234" y="284"/>
                    <a:pt x="227" y="288"/>
                  </a:cubicBezTo>
                  <a:close/>
                  <a:moveTo>
                    <a:pt x="99" y="407"/>
                  </a:moveTo>
                  <a:cubicBezTo>
                    <a:pt x="164" y="289"/>
                    <a:pt x="259" y="190"/>
                    <a:pt x="373" y="119"/>
                  </a:cubicBezTo>
                  <a:cubicBezTo>
                    <a:pt x="372" y="125"/>
                    <a:pt x="370" y="131"/>
                    <a:pt x="367" y="135"/>
                  </a:cubicBezTo>
                  <a:cubicBezTo>
                    <a:pt x="362" y="141"/>
                    <a:pt x="350" y="145"/>
                    <a:pt x="341" y="153"/>
                  </a:cubicBezTo>
                  <a:cubicBezTo>
                    <a:pt x="331" y="161"/>
                    <a:pt x="332" y="173"/>
                    <a:pt x="325" y="179"/>
                  </a:cubicBezTo>
                  <a:cubicBezTo>
                    <a:pt x="319" y="186"/>
                    <a:pt x="308" y="194"/>
                    <a:pt x="299" y="202"/>
                  </a:cubicBezTo>
                  <a:cubicBezTo>
                    <a:pt x="291" y="209"/>
                    <a:pt x="291" y="211"/>
                    <a:pt x="289" y="218"/>
                  </a:cubicBezTo>
                  <a:cubicBezTo>
                    <a:pt x="286" y="226"/>
                    <a:pt x="281" y="237"/>
                    <a:pt x="277" y="243"/>
                  </a:cubicBezTo>
                  <a:cubicBezTo>
                    <a:pt x="272" y="249"/>
                    <a:pt x="267" y="255"/>
                    <a:pt x="261" y="255"/>
                  </a:cubicBezTo>
                  <a:cubicBezTo>
                    <a:pt x="256" y="256"/>
                    <a:pt x="246" y="265"/>
                    <a:pt x="242" y="268"/>
                  </a:cubicBezTo>
                  <a:cubicBezTo>
                    <a:pt x="238" y="270"/>
                    <a:pt x="238" y="266"/>
                    <a:pt x="232" y="264"/>
                  </a:cubicBezTo>
                  <a:cubicBezTo>
                    <a:pt x="227" y="262"/>
                    <a:pt x="217" y="272"/>
                    <a:pt x="209" y="277"/>
                  </a:cubicBezTo>
                  <a:cubicBezTo>
                    <a:pt x="201" y="283"/>
                    <a:pt x="205" y="284"/>
                    <a:pt x="206" y="289"/>
                  </a:cubicBezTo>
                  <a:cubicBezTo>
                    <a:pt x="208" y="294"/>
                    <a:pt x="203" y="296"/>
                    <a:pt x="198" y="302"/>
                  </a:cubicBezTo>
                  <a:cubicBezTo>
                    <a:pt x="194" y="307"/>
                    <a:pt x="190" y="310"/>
                    <a:pt x="186" y="317"/>
                  </a:cubicBezTo>
                  <a:cubicBezTo>
                    <a:pt x="182" y="323"/>
                    <a:pt x="198" y="310"/>
                    <a:pt x="198" y="320"/>
                  </a:cubicBezTo>
                  <a:cubicBezTo>
                    <a:pt x="197" y="329"/>
                    <a:pt x="192" y="328"/>
                    <a:pt x="183" y="333"/>
                  </a:cubicBezTo>
                  <a:cubicBezTo>
                    <a:pt x="174" y="338"/>
                    <a:pt x="177" y="325"/>
                    <a:pt x="170" y="329"/>
                  </a:cubicBezTo>
                  <a:cubicBezTo>
                    <a:pt x="163" y="333"/>
                    <a:pt x="159" y="340"/>
                    <a:pt x="153" y="349"/>
                  </a:cubicBezTo>
                  <a:cubicBezTo>
                    <a:pt x="148" y="357"/>
                    <a:pt x="138" y="365"/>
                    <a:pt x="125" y="379"/>
                  </a:cubicBezTo>
                  <a:cubicBezTo>
                    <a:pt x="118" y="386"/>
                    <a:pt x="110" y="396"/>
                    <a:pt x="99" y="407"/>
                  </a:cubicBezTo>
                  <a:close/>
                  <a:moveTo>
                    <a:pt x="682" y="7"/>
                  </a:moveTo>
                  <a:cubicBezTo>
                    <a:pt x="709" y="3"/>
                    <a:pt x="736" y="1"/>
                    <a:pt x="764" y="0"/>
                  </a:cubicBezTo>
                  <a:cubicBezTo>
                    <a:pt x="760" y="0"/>
                    <a:pt x="757" y="3"/>
                    <a:pt x="750" y="6"/>
                  </a:cubicBezTo>
                  <a:cubicBezTo>
                    <a:pt x="744" y="9"/>
                    <a:pt x="735" y="11"/>
                    <a:pt x="722" y="12"/>
                  </a:cubicBezTo>
                  <a:cubicBezTo>
                    <a:pt x="709" y="13"/>
                    <a:pt x="693" y="26"/>
                    <a:pt x="682" y="30"/>
                  </a:cubicBezTo>
                  <a:cubicBezTo>
                    <a:pt x="672" y="35"/>
                    <a:pt x="663" y="38"/>
                    <a:pt x="657" y="39"/>
                  </a:cubicBezTo>
                  <a:cubicBezTo>
                    <a:pt x="650" y="40"/>
                    <a:pt x="648" y="42"/>
                    <a:pt x="641" y="46"/>
                  </a:cubicBezTo>
                  <a:cubicBezTo>
                    <a:pt x="635" y="50"/>
                    <a:pt x="624" y="54"/>
                    <a:pt x="616" y="55"/>
                  </a:cubicBezTo>
                  <a:cubicBezTo>
                    <a:pt x="608" y="56"/>
                    <a:pt x="607" y="60"/>
                    <a:pt x="605" y="63"/>
                  </a:cubicBezTo>
                  <a:cubicBezTo>
                    <a:pt x="604" y="66"/>
                    <a:pt x="607" y="64"/>
                    <a:pt x="607" y="67"/>
                  </a:cubicBezTo>
                  <a:cubicBezTo>
                    <a:pt x="606" y="69"/>
                    <a:pt x="597" y="72"/>
                    <a:pt x="586" y="75"/>
                  </a:cubicBezTo>
                  <a:cubicBezTo>
                    <a:pt x="575" y="78"/>
                    <a:pt x="555" y="84"/>
                    <a:pt x="544" y="87"/>
                  </a:cubicBezTo>
                  <a:cubicBezTo>
                    <a:pt x="534" y="90"/>
                    <a:pt x="533" y="91"/>
                    <a:pt x="524" y="94"/>
                  </a:cubicBezTo>
                  <a:cubicBezTo>
                    <a:pt x="516" y="96"/>
                    <a:pt x="509" y="105"/>
                    <a:pt x="499" y="106"/>
                  </a:cubicBezTo>
                  <a:cubicBezTo>
                    <a:pt x="489" y="107"/>
                    <a:pt x="482" y="110"/>
                    <a:pt x="474" y="115"/>
                  </a:cubicBezTo>
                  <a:cubicBezTo>
                    <a:pt x="466" y="120"/>
                    <a:pt x="458" y="123"/>
                    <a:pt x="451" y="127"/>
                  </a:cubicBezTo>
                  <a:cubicBezTo>
                    <a:pt x="444" y="131"/>
                    <a:pt x="432" y="140"/>
                    <a:pt x="425" y="145"/>
                  </a:cubicBezTo>
                  <a:cubicBezTo>
                    <a:pt x="418" y="150"/>
                    <a:pt x="413" y="157"/>
                    <a:pt x="408" y="163"/>
                  </a:cubicBezTo>
                  <a:cubicBezTo>
                    <a:pt x="403" y="169"/>
                    <a:pt x="399" y="167"/>
                    <a:pt x="397" y="163"/>
                  </a:cubicBezTo>
                  <a:cubicBezTo>
                    <a:pt x="395" y="160"/>
                    <a:pt x="402" y="157"/>
                    <a:pt x="403" y="154"/>
                  </a:cubicBezTo>
                  <a:cubicBezTo>
                    <a:pt x="404" y="150"/>
                    <a:pt x="398" y="153"/>
                    <a:pt x="397" y="149"/>
                  </a:cubicBezTo>
                  <a:cubicBezTo>
                    <a:pt x="395" y="146"/>
                    <a:pt x="405" y="142"/>
                    <a:pt x="411" y="136"/>
                  </a:cubicBezTo>
                  <a:cubicBezTo>
                    <a:pt x="416" y="130"/>
                    <a:pt x="420" y="129"/>
                    <a:pt x="426" y="125"/>
                  </a:cubicBezTo>
                  <a:cubicBezTo>
                    <a:pt x="447" y="114"/>
                    <a:pt x="456" y="104"/>
                    <a:pt x="465" y="97"/>
                  </a:cubicBezTo>
                  <a:cubicBezTo>
                    <a:pt x="474" y="91"/>
                    <a:pt x="482" y="85"/>
                    <a:pt x="497" y="76"/>
                  </a:cubicBezTo>
                  <a:cubicBezTo>
                    <a:pt x="512" y="67"/>
                    <a:pt x="518" y="70"/>
                    <a:pt x="529" y="65"/>
                  </a:cubicBezTo>
                  <a:cubicBezTo>
                    <a:pt x="539" y="59"/>
                    <a:pt x="566" y="48"/>
                    <a:pt x="573" y="42"/>
                  </a:cubicBezTo>
                  <a:cubicBezTo>
                    <a:pt x="580" y="36"/>
                    <a:pt x="588" y="36"/>
                    <a:pt x="602" y="32"/>
                  </a:cubicBezTo>
                  <a:cubicBezTo>
                    <a:pt x="616" y="28"/>
                    <a:pt x="620" y="29"/>
                    <a:pt x="630" y="23"/>
                  </a:cubicBezTo>
                  <a:cubicBezTo>
                    <a:pt x="641" y="17"/>
                    <a:pt x="649" y="17"/>
                    <a:pt x="682" y="7"/>
                  </a:cubicBezTo>
                  <a:close/>
                  <a:moveTo>
                    <a:pt x="594" y="149"/>
                  </a:moveTo>
                  <a:cubicBezTo>
                    <a:pt x="590" y="152"/>
                    <a:pt x="586" y="155"/>
                    <a:pt x="588" y="155"/>
                  </a:cubicBezTo>
                  <a:cubicBezTo>
                    <a:pt x="591" y="156"/>
                    <a:pt x="595" y="156"/>
                    <a:pt x="596" y="155"/>
                  </a:cubicBezTo>
                  <a:cubicBezTo>
                    <a:pt x="598" y="153"/>
                    <a:pt x="599" y="147"/>
                    <a:pt x="594" y="149"/>
                  </a:cubicBezTo>
                  <a:close/>
                  <a:moveTo>
                    <a:pt x="567" y="108"/>
                  </a:moveTo>
                  <a:cubicBezTo>
                    <a:pt x="575" y="107"/>
                    <a:pt x="575" y="109"/>
                    <a:pt x="580" y="107"/>
                  </a:cubicBezTo>
                  <a:cubicBezTo>
                    <a:pt x="584" y="106"/>
                    <a:pt x="587" y="101"/>
                    <a:pt x="589" y="105"/>
                  </a:cubicBezTo>
                  <a:cubicBezTo>
                    <a:pt x="591" y="109"/>
                    <a:pt x="591" y="114"/>
                    <a:pt x="588" y="116"/>
                  </a:cubicBezTo>
                  <a:cubicBezTo>
                    <a:pt x="585" y="118"/>
                    <a:pt x="583" y="118"/>
                    <a:pt x="574" y="123"/>
                  </a:cubicBezTo>
                  <a:cubicBezTo>
                    <a:pt x="566" y="127"/>
                    <a:pt x="563" y="129"/>
                    <a:pt x="557" y="132"/>
                  </a:cubicBezTo>
                  <a:cubicBezTo>
                    <a:pt x="550" y="135"/>
                    <a:pt x="548" y="137"/>
                    <a:pt x="543" y="136"/>
                  </a:cubicBezTo>
                  <a:cubicBezTo>
                    <a:pt x="539" y="134"/>
                    <a:pt x="535" y="131"/>
                    <a:pt x="534" y="130"/>
                  </a:cubicBezTo>
                  <a:cubicBezTo>
                    <a:pt x="533" y="129"/>
                    <a:pt x="539" y="127"/>
                    <a:pt x="539" y="124"/>
                  </a:cubicBezTo>
                  <a:cubicBezTo>
                    <a:pt x="539" y="120"/>
                    <a:pt x="537" y="116"/>
                    <a:pt x="541" y="116"/>
                  </a:cubicBezTo>
                  <a:cubicBezTo>
                    <a:pt x="545" y="116"/>
                    <a:pt x="546" y="117"/>
                    <a:pt x="547" y="114"/>
                  </a:cubicBezTo>
                  <a:cubicBezTo>
                    <a:pt x="547" y="111"/>
                    <a:pt x="547" y="109"/>
                    <a:pt x="550" y="108"/>
                  </a:cubicBezTo>
                  <a:cubicBezTo>
                    <a:pt x="553" y="107"/>
                    <a:pt x="558" y="104"/>
                    <a:pt x="558" y="105"/>
                  </a:cubicBezTo>
                  <a:cubicBezTo>
                    <a:pt x="558" y="106"/>
                    <a:pt x="555" y="110"/>
                    <a:pt x="557" y="110"/>
                  </a:cubicBezTo>
                  <a:cubicBezTo>
                    <a:pt x="560" y="111"/>
                    <a:pt x="562" y="108"/>
                    <a:pt x="567" y="108"/>
                  </a:cubicBezTo>
                  <a:close/>
                  <a:moveTo>
                    <a:pt x="611" y="173"/>
                  </a:moveTo>
                  <a:cubicBezTo>
                    <a:pt x="609" y="177"/>
                    <a:pt x="607" y="181"/>
                    <a:pt x="609" y="181"/>
                  </a:cubicBezTo>
                  <a:cubicBezTo>
                    <a:pt x="611" y="180"/>
                    <a:pt x="611" y="179"/>
                    <a:pt x="615" y="175"/>
                  </a:cubicBezTo>
                  <a:cubicBezTo>
                    <a:pt x="619" y="171"/>
                    <a:pt x="618" y="168"/>
                    <a:pt x="611" y="173"/>
                  </a:cubicBezTo>
                  <a:close/>
                  <a:moveTo>
                    <a:pt x="530" y="241"/>
                  </a:moveTo>
                  <a:cubicBezTo>
                    <a:pt x="525" y="246"/>
                    <a:pt x="527" y="249"/>
                    <a:pt x="524" y="250"/>
                  </a:cubicBezTo>
                  <a:cubicBezTo>
                    <a:pt x="521" y="250"/>
                    <a:pt x="519" y="248"/>
                    <a:pt x="516" y="251"/>
                  </a:cubicBezTo>
                  <a:cubicBezTo>
                    <a:pt x="512" y="254"/>
                    <a:pt x="509" y="258"/>
                    <a:pt x="511" y="262"/>
                  </a:cubicBezTo>
                  <a:cubicBezTo>
                    <a:pt x="512" y="265"/>
                    <a:pt x="517" y="266"/>
                    <a:pt x="513" y="268"/>
                  </a:cubicBezTo>
                  <a:cubicBezTo>
                    <a:pt x="509" y="270"/>
                    <a:pt x="506" y="268"/>
                    <a:pt x="503" y="272"/>
                  </a:cubicBezTo>
                  <a:cubicBezTo>
                    <a:pt x="500" y="276"/>
                    <a:pt x="494" y="280"/>
                    <a:pt x="498" y="283"/>
                  </a:cubicBezTo>
                  <a:cubicBezTo>
                    <a:pt x="502" y="285"/>
                    <a:pt x="505" y="285"/>
                    <a:pt x="507" y="282"/>
                  </a:cubicBezTo>
                  <a:cubicBezTo>
                    <a:pt x="510" y="279"/>
                    <a:pt x="509" y="279"/>
                    <a:pt x="515" y="278"/>
                  </a:cubicBezTo>
                  <a:cubicBezTo>
                    <a:pt x="521" y="277"/>
                    <a:pt x="525" y="279"/>
                    <a:pt x="527" y="276"/>
                  </a:cubicBezTo>
                  <a:cubicBezTo>
                    <a:pt x="529" y="272"/>
                    <a:pt x="528" y="270"/>
                    <a:pt x="531" y="266"/>
                  </a:cubicBezTo>
                  <a:cubicBezTo>
                    <a:pt x="534" y="262"/>
                    <a:pt x="541" y="260"/>
                    <a:pt x="541" y="256"/>
                  </a:cubicBezTo>
                  <a:cubicBezTo>
                    <a:pt x="542" y="253"/>
                    <a:pt x="543" y="253"/>
                    <a:pt x="545" y="249"/>
                  </a:cubicBezTo>
                  <a:cubicBezTo>
                    <a:pt x="546" y="245"/>
                    <a:pt x="547" y="239"/>
                    <a:pt x="542" y="238"/>
                  </a:cubicBezTo>
                  <a:cubicBezTo>
                    <a:pt x="537" y="238"/>
                    <a:pt x="535" y="236"/>
                    <a:pt x="530" y="241"/>
                  </a:cubicBezTo>
                  <a:close/>
                  <a:moveTo>
                    <a:pt x="577" y="200"/>
                  </a:moveTo>
                  <a:cubicBezTo>
                    <a:pt x="572" y="204"/>
                    <a:pt x="569" y="206"/>
                    <a:pt x="564" y="210"/>
                  </a:cubicBezTo>
                  <a:cubicBezTo>
                    <a:pt x="560" y="214"/>
                    <a:pt x="554" y="215"/>
                    <a:pt x="556" y="219"/>
                  </a:cubicBezTo>
                  <a:cubicBezTo>
                    <a:pt x="557" y="222"/>
                    <a:pt x="560" y="221"/>
                    <a:pt x="559" y="225"/>
                  </a:cubicBezTo>
                  <a:cubicBezTo>
                    <a:pt x="558" y="229"/>
                    <a:pt x="556" y="228"/>
                    <a:pt x="556" y="232"/>
                  </a:cubicBezTo>
                  <a:cubicBezTo>
                    <a:pt x="556" y="236"/>
                    <a:pt x="559" y="236"/>
                    <a:pt x="557" y="238"/>
                  </a:cubicBezTo>
                  <a:cubicBezTo>
                    <a:pt x="556" y="241"/>
                    <a:pt x="553" y="241"/>
                    <a:pt x="555" y="243"/>
                  </a:cubicBezTo>
                  <a:cubicBezTo>
                    <a:pt x="558" y="245"/>
                    <a:pt x="561" y="242"/>
                    <a:pt x="562" y="246"/>
                  </a:cubicBezTo>
                  <a:cubicBezTo>
                    <a:pt x="563" y="250"/>
                    <a:pt x="566" y="253"/>
                    <a:pt x="564" y="257"/>
                  </a:cubicBezTo>
                  <a:cubicBezTo>
                    <a:pt x="561" y="261"/>
                    <a:pt x="561" y="263"/>
                    <a:pt x="557" y="264"/>
                  </a:cubicBezTo>
                  <a:cubicBezTo>
                    <a:pt x="553" y="265"/>
                    <a:pt x="550" y="264"/>
                    <a:pt x="549" y="267"/>
                  </a:cubicBezTo>
                  <a:cubicBezTo>
                    <a:pt x="548" y="270"/>
                    <a:pt x="548" y="271"/>
                    <a:pt x="545" y="273"/>
                  </a:cubicBezTo>
                  <a:cubicBezTo>
                    <a:pt x="541" y="276"/>
                    <a:pt x="539" y="275"/>
                    <a:pt x="538" y="278"/>
                  </a:cubicBezTo>
                  <a:cubicBezTo>
                    <a:pt x="537" y="280"/>
                    <a:pt x="534" y="285"/>
                    <a:pt x="541" y="285"/>
                  </a:cubicBezTo>
                  <a:cubicBezTo>
                    <a:pt x="547" y="284"/>
                    <a:pt x="549" y="282"/>
                    <a:pt x="549" y="286"/>
                  </a:cubicBezTo>
                  <a:cubicBezTo>
                    <a:pt x="548" y="290"/>
                    <a:pt x="542" y="291"/>
                    <a:pt x="537" y="292"/>
                  </a:cubicBezTo>
                  <a:cubicBezTo>
                    <a:pt x="533" y="293"/>
                    <a:pt x="533" y="296"/>
                    <a:pt x="529" y="299"/>
                  </a:cubicBezTo>
                  <a:cubicBezTo>
                    <a:pt x="525" y="303"/>
                    <a:pt x="519" y="303"/>
                    <a:pt x="521" y="306"/>
                  </a:cubicBezTo>
                  <a:cubicBezTo>
                    <a:pt x="524" y="308"/>
                    <a:pt x="524" y="306"/>
                    <a:pt x="531" y="303"/>
                  </a:cubicBezTo>
                  <a:cubicBezTo>
                    <a:pt x="538" y="301"/>
                    <a:pt x="541" y="303"/>
                    <a:pt x="544" y="299"/>
                  </a:cubicBezTo>
                  <a:cubicBezTo>
                    <a:pt x="547" y="294"/>
                    <a:pt x="551" y="298"/>
                    <a:pt x="557" y="297"/>
                  </a:cubicBezTo>
                  <a:cubicBezTo>
                    <a:pt x="563" y="297"/>
                    <a:pt x="565" y="296"/>
                    <a:pt x="568" y="295"/>
                  </a:cubicBezTo>
                  <a:cubicBezTo>
                    <a:pt x="571" y="294"/>
                    <a:pt x="572" y="296"/>
                    <a:pt x="576" y="294"/>
                  </a:cubicBezTo>
                  <a:cubicBezTo>
                    <a:pt x="579" y="291"/>
                    <a:pt x="576" y="290"/>
                    <a:pt x="580" y="286"/>
                  </a:cubicBezTo>
                  <a:cubicBezTo>
                    <a:pt x="583" y="282"/>
                    <a:pt x="584" y="284"/>
                    <a:pt x="588" y="280"/>
                  </a:cubicBezTo>
                  <a:cubicBezTo>
                    <a:pt x="592" y="276"/>
                    <a:pt x="595" y="275"/>
                    <a:pt x="591" y="272"/>
                  </a:cubicBezTo>
                  <a:cubicBezTo>
                    <a:pt x="587" y="270"/>
                    <a:pt x="584" y="274"/>
                    <a:pt x="583" y="268"/>
                  </a:cubicBezTo>
                  <a:cubicBezTo>
                    <a:pt x="582" y="262"/>
                    <a:pt x="583" y="263"/>
                    <a:pt x="584" y="257"/>
                  </a:cubicBezTo>
                  <a:cubicBezTo>
                    <a:pt x="584" y="252"/>
                    <a:pt x="589" y="247"/>
                    <a:pt x="585" y="245"/>
                  </a:cubicBezTo>
                  <a:cubicBezTo>
                    <a:pt x="581" y="243"/>
                    <a:pt x="575" y="235"/>
                    <a:pt x="576" y="230"/>
                  </a:cubicBezTo>
                  <a:cubicBezTo>
                    <a:pt x="578" y="225"/>
                    <a:pt x="582" y="221"/>
                    <a:pt x="585" y="218"/>
                  </a:cubicBezTo>
                  <a:cubicBezTo>
                    <a:pt x="588" y="216"/>
                    <a:pt x="594" y="214"/>
                    <a:pt x="592" y="211"/>
                  </a:cubicBezTo>
                  <a:cubicBezTo>
                    <a:pt x="590" y="208"/>
                    <a:pt x="584" y="211"/>
                    <a:pt x="583" y="208"/>
                  </a:cubicBezTo>
                  <a:cubicBezTo>
                    <a:pt x="582" y="204"/>
                    <a:pt x="580" y="206"/>
                    <a:pt x="584" y="203"/>
                  </a:cubicBezTo>
                  <a:cubicBezTo>
                    <a:pt x="589" y="199"/>
                    <a:pt x="597" y="192"/>
                    <a:pt x="593" y="191"/>
                  </a:cubicBezTo>
                  <a:cubicBezTo>
                    <a:pt x="589" y="191"/>
                    <a:pt x="584" y="196"/>
                    <a:pt x="577" y="200"/>
                  </a:cubicBezTo>
                  <a:close/>
                  <a:moveTo>
                    <a:pt x="779" y="5"/>
                  </a:moveTo>
                  <a:cubicBezTo>
                    <a:pt x="778" y="10"/>
                    <a:pt x="779" y="12"/>
                    <a:pt x="778" y="15"/>
                  </a:cubicBezTo>
                  <a:cubicBezTo>
                    <a:pt x="777" y="19"/>
                    <a:pt x="772" y="20"/>
                    <a:pt x="778" y="19"/>
                  </a:cubicBezTo>
                  <a:cubicBezTo>
                    <a:pt x="783" y="19"/>
                    <a:pt x="786" y="15"/>
                    <a:pt x="787" y="14"/>
                  </a:cubicBezTo>
                  <a:cubicBezTo>
                    <a:pt x="789" y="14"/>
                    <a:pt x="792" y="19"/>
                    <a:pt x="793" y="16"/>
                  </a:cubicBezTo>
                  <a:cubicBezTo>
                    <a:pt x="795" y="13"/>
                    <a:pt x="794" y="11"/>
                    <a:pt x="794" y="9"/>
                  </a:cubicBezTo>
                  <a:cubicBezTo>
                    <a:pt x="794" y="7"/>
                    <a:pt x="795" y="4"/>
                    <a:pt x="791" y="4"/>
                  </a:cubicBezTo>
                  <a:cubicBezTo>
                    <a:pt x="787" y="5"/>
                    <a:pt x="783" y="4"/>
                    <a:pt x="779" y="5"/>
                  </a:cubicBezTo>
                  <a:close/>
                  <a:moveTo>
                    <a:pt x="902" y="77"/>
                  </a:moveTo>
                  <a:cubicBezTo>
                    <a:pt x="900" y="80"/>
                    <a:pt x="899" y="82"/>
                    <a:pt x="902" y="81"/>
                  </a:cubicBezTo>
                  <a:cubicBezTo>
                    <a:pt x="906" y="81"/>
                    <a:pt x="908" y="81"/>
                    <a:pt x="908" y="79"/>
                  </a:cubicBezTo>
                  <a:cubicBezTo>
                    <a:pt x="908" y="77"/>
                    <a:pt x="906" y="71"/>
                    <a:pt x="902" y="77"/>
                  </a:cubicBezTo>
                  <a:close/>
                  <a:moveTo>
                    <a:pt x="890" y="46"/>
                  </a:moveTo>
                  <a:cubicBezTo>
                    <a:pt x="892" y="45"/>
                    <a:pt x="892" y="44"/>
                    <a:pt x="895" y="46"/>
                  </a:cubicBezTo>
                  <a:cubicBezTo>
                    <a:pt x="897" y="49"/>
                    <a:pt x="897" y="50"/>
                    <a:pt x="901" y="53"/>
                  </a:cubicBezTo>
                  <a:cubicBezTo>
                    <a:pt x="905" y="56"/>
                    <a:pt x="902" y="54"/>
                    <a:pt x="910" y="58"/>
                  </a:cubicBezTo>
                  <a:cubicBezTo>
                    <a:pt x="919" y="62"/>
                    <a:pt x="924" y="62"/>
                    <a:pt x="923" y="64"/>
                  </a:cubicBezTo>
                  <a:cubicBezTo>
                    <a:pt x="922" y="66"/>
                    <a:pt x="914" y="67"/>
                    <a:pt x="907" y="63"/>
                  </a:cubicBezTo>
                  <a:cubicBezTo>
                    <a:pt x="901" y="59"/>
                    <a:pt x="899" y="60"/>
                    <a:pt x="894" y="58"/>
                  </a:cubicBezTo>
                  <a:cubicBezTo>
                    <a:pt x="889" y="56"/>
                    <a:pt x="888" y="55"/>
                    <a:pt x="888" y="52"/>
                  </a:cubicBezTo>
                  <a:cubicBezTo>
                    <a:pt x="889" y="49"/>
                    <a:pt x="887" y="48"/>
                    <a:pt x="890" y="46"/>
                  </a:cubicBezTo>
                  <a:close/>
                  <a:moveTo>
                    <a:pt x="881" y="20"/>
                  </a:moveTo>
                  <a:cubicBezTo>
                    <a:pt x="879" y="23"/>
                    <a:pt x="877" y="30"/>
                    <a:pt x="879" y="31"/>
                  </a:cubicBezTo>
                  <a:cubicBezTo>
                    <a:pt x="882" y="33"/>
                    <a:pt x="882" y="31"/>
                    <a:pt x="883" y="35"/>
                  </a:cubicBezTo>
                  <a:cubicBezTo>
                    <a:pt x="885" y="38"/>
                    <a:pt x="885" y="41"/>
                    <a:pt x="889" y="41"/>
                  </a:cubicBezTo>
                  <a:cubicBezTo>
                    <a:pt x="892" y="41"/>
                    <a:pt x="894" y="43"/>
                    <a:pt x="893" y="40"/>
                  </a:cubicBezTo>
                  <a:cubicBezTo>
                    <a:pt x="893" y="37"/>
                    <a:pt x="887" y="31"/>
                    <a:pt x="886" y="27"/>
                  </a:cubicBezTo>
                  <a:cubicBezTo>
                    <a:pt x="886" y="24"/>
                    <a:pt x="889" y="23"/>
                    <a:pt x="887" y="20"/>
                  </a:cubicBezTo>
                  <a:cubicBezTo>
                    <a:pt x="885" y="17"/>
                    <a:pt x="883" y="17"/>
                    <a:pt x="881" y="20"/>
                  </a:cubicBezTo>
                  <a:close/>
                  <a:moveTo>
                    <a:pt x="769" y="200"/>
                  </a:moveTo>
                  <a:cubicBezTo>
                    <a:pt x="767" y="203"/>
                    <a:pt x="765" y="204"/>
                    <a:pt x="767" y="204"/>
                  </a:cubicBezTo>
                  <a:cubicBezTo>
                    <a:pt x="770" y="204"/>
                    <a:pt x="772" y="206"/>
                    <a:pt x="772" y="203"/>
                  </a:cubicBezTo>
                  <a:cubicBezTo>
                    <a:pt x="773" y="199"/>
                    <a:pt x="772" y="197"/>
                    <a:pt x="769" y="200"/>
                  </a:cubicBezTo>
                  <a:close/>
                  <a:moveTo>
                    <a:pt x="756" y="178"/>
                  </a:moveTo>
                  <a:cubicBezTo>
                    <a:pt x="755" y="179"/>
                    <a:pt x="754" y="181"/>
                    <a:pt x="756" y="182"/>
                  </a:cubicBezTo>
                  <a:cubicBezTo>
                    <a:pt x="758" y="182"/>
                    <a:pt x="760" y="183"/>
                    <a:pt x="760" y="181"/>
                  </a:cubicBezTo>
                  <a:cubicBezTo>
                    <a:pt x="760" y="178"/>
                    <a:pt x="760" y="176"/>
                    <a:pt x="756" y="178"/>
                  </a:cubicBezTo>
                  <a:close/>
                  <a:moveTo>
                    <a:pt x="740" y="211"/>
                  </a:moveTo>
                  <a:cubicBezTo>
                    <a:pt x="738" y="213"/>
                    <a:pt x="736" y="215"/>
                    <a:pt x="736" y="217"/>
                  </a:cubicBezTo>
                  <a:cubicBezTo>
                    <a:pt x="736" y="218"/>
                    <a:pt x="735" y="221"/>
                    <a:pt x="737" y="220"/>
                  </a:cubicBezTo>
                  <a:cubicBezTo>
                    <a:pt x="739" y="220"/>
                    <a:pt x="740" y="217"/>
                    <a:pt x="742" y="215"/>
                  </a:cubicBezTo>
                  <a:cubicBezTo>
                    <a:pt x="745" y="213"/>
                    <a:pt x="748" y="212"/>
                    <a:pt x="746" y="210"/>
                  </a:cubicBezTo>
                  <a:cubicBezTo>
                    <a:pt x="743" y="209"/>
                    <a:pt x="742" y="208"/>
                    <a:pt x="740" y="211"/>
                  </a:cubicBezTo>
                  <a:close/>
                  <a:moveTo>
                    <a:pt x="683" y="234"/>
                  </a:moveTo>
                  <a:cubicBezTo>
                    <a:pt x="681" y="236"/>
                    <a:pt x="679" y="237"/>
                    <a:pt x="680" y="239"/>
                  </a:cubicBezTo>
                  <a:cubicBezTo>
                    <a:pt x="682" y="241"/>
                    <a:pt x="682" y="244"/>
                    <a:pt x="684" y="242"/>
                  </a:cubicBezTo>
                  <a:cubicBezTo>
                    <a:pt x="687" y="240"/>
                    <a:pt x="689" y="240"/>
                    <a:pt x="688" y="238"/>
                  </a:cubicBezTo>
                  <a:cubicBezTo>
                    <a:pt x="687" y="236"/>
                    <a:pt x="685" y="233"/>
                    <a:pt x="683" y="234"/>
                  </a:cubicBezTo>
                  <a:close/>
                  <a:moveTo>
                    <a:pt x="1017" y="362"/>
                  </a:moveTo>
                  <a:cubicBezTo>
                    <a:pt x="1013" y="367"/>
                    <a:pt x="1006" y="366"/>
                    <a:pt x="1005" y="368"/>
                  </a:cubicBezTo>
                  <a:cubicBezTo>
                    <a:pt x="1004" y="371"/>
                    <a:pt x="1004" y="374"/>
                    <a:pt x="1004" y="377"/>
                  </a:cubicBezTo>
                  <a:cubicBezTo>
                    <a:pt x="1004" y="379"/>
                    <a:pt x="1001" y="377"/>
                    <a:pt x="1001" y="382"/>
                  </a:cubicBezTo>
                  <a:cubicBezTo>
                    <a:pt x="1002" y="387"/>
                    <a:pt x="1003" y="388"/>
                    <a:pt x="1006" y="390"/>
                  </a:cubicBezTo>
                  <a:cubicBezTo>
                    <a:pt x="1010" y="392"/>
                    <a:pt x="1014" y="392"/>
                    <a:pt x="1014" y="398"/>
                  </a:cubicBezTo>
                  <a:cubicBezTo>
                    <a:pt x="1014" y="404"/>
                    <a:pt x="1013" y="406"/>
                    <a:pt x="1018" y="411"/>
                  </a:cubicBezTo>
                  <a:cubicBezTo>
                    <a:pt x="1023" y="416"/>
                    <a:pt x="1024" y="416"/>
                    <a:pt x="1029" y="421"/>
                  </a:cubicBezTo>
                  <a:cubicBezTo>
                    <a:pt x="1034" y="427"/>
                    <a:pt x="1034" y="431"/>
                    <a:pt x="1039" y="434"/>
                  </a:cubicBezTo>
                  <a:cubicBezTo>
                    <a:pt x="1044" y="437"/>
                    <a:pt x="1049" y="440"/>
                    <a:pt x="1049" y="442"/>
                  </a:cubicBezTo>
                  <a:cubicBezTo>
                    <a:pt x="1049" y="444"/>
                    <a:pt x="1045" y="441"/>
                    <a:pt x="1044" y="445"/>
                  </a:cubicBezTo>
                  <a:cubicBezTo>
                    <a:pt x="1043" y="449"/>
                    <a:pt x="1043" y="453"/>
                    <a:pt x="1042" y="457"/>
                  </a:cubicBezTo>
                  <a:cubicBezTo>
                    <a:pt x="1042" y="462"/>
                    <a:pt x="1040" y="464"/>
                    <a:pt x="1040" y="468"/>
                  </a:cubicBezTo>
                  <a:cubicBezTo>
                    <a:pt x="1041" y="473"/>
                    <a:pt x="1043" y="479"/>
                    <a:pt x="1048" y="482"/>
                  </a:cubicBezTo>
                  <a:cubicBezTo>
                    <a:pt x="1053" y="484"/>
                    <a:pt x="1050" y="478"/>
                    <a:pt x="1059" y="485"/>
                  </a:cubicBezTo>
                  <a:cubicBezTo>
                    <a:pt x="1067" y="491"/>
                    <a:pt x="1065" y="493"/>
                    <a:pt x="1073" y="493"/>
                  </a:cubicBezTo>
                  <a:cubicBezTo>
                    <a:pt x="1082" y="494"/>
                    <a:pt x="1086" y="490"/>
                    <a:pt x="1090" y="490"/>
                  </a:cubicBezTo>
                  <a:cubicBezTo>
                    <a:pt x="1095" y="490"/>
                    <a:pt x="1100" y="494"/>
                    <a:pt x="1097" y="485"/>
                  </a:cubicBezTo>
                  <a:cubicBezTo>
                    <a:pt x="1094" y="476"/>
                    <a:pt x="1093" y="476"/>
                    <a:pt x="1092" y="472"/>
                  </a:cubicBezTo>
                  <a:cubicBezTo>
                    <a:pt x="1091" y="467"/>
                    <a:pt x="1094" y="460"/>
                    <a:pt x="1086" y="455"/>
                  </a:cubicBezTo>
                  <a:cubicBezTo>
                    <a:pt x="1078" y="450"/>
                    <a:pt x="1082" y="450"/>
                    <a:pt x="1076" y="443"/>
                  </a:cubicBezTo>
                  <a:cubicBezTo>
                    <a:pt x="1070" y="436"/>
                    <a:pt x="1068" y="433"/>
                    <a:pt x="1071" y="433"/>
                  </a:cubicBezTo>
                  <a:cubicBezTo>
                    <a:pt x="1074" y="432"/>
                    <a:pt x="1086" y="436"/>
                    <a:pt x="1086" y="431"/>
                  </a:cubicBezTo>
                  <a:cubicBezTo>
                    <a:pt x="1087" y="426"/>
                    <a:pt x="1074" y="408"/>
                    <a:pt x="1071" y="411"/>
                  </a:cubicBezTo>
                  <a:cubicBezTo>
                    <a:pt x="1069" y="414"/>
                    <a:pt x="1068" y="424"/>
                    <a:pt x="1065" y="423"/>
                  </a:cubicBezTo>
                  <a:cubicBezTo>
                    <a:pt x="1062" y="421"/>
                    <a:pt x="1066" y="416"/>
                    <a:pt x="1063" y="410"/>
                  </a:cubicBezTo>
                  <a:cubicBezTo>
                    <a:pt x="1060" y="404"/>
                    <a:pt x="1056" y="404"/>
                    <a:pt x="1051" y="401"/>
                  </a:cubicBezTo>
                  <a:cubicBezTo>
                    <a:pt x="1047" y="398"/>
                    <a:pt x="1046" y="394"/>
                    <a:pt x="1043" y="391"/>
                  </a:cubicBezTo>
                  <a:cubicBezTo>
                    <a:pt x="1040" y="388"/>
                    <a:pt x="1033" y="385"/>
                    <a:pt x="1035" y="383"/>
                  </a:cubicBezTo>
                  <a:cubicBezTo>
                    <a:pt x="1038" y="381"/>
                    <a:pt x="1042" y="384"/>
                    <a:pt x="1043" y="381"/>
                  </a:cubicBezTo>
                  <a:cubicBezTo>
                    <a:pt x="1044" y="377"/>
                    <a:pt x="1042" y="373"/>
                    <a:pt x="1044" y="372"/>
                  </a:cubicBezTo>
                  <a:cubicBezTo>
                    <a:pt x="1045" y="372"/>
                    <a:pt x="1053" y="372"/>
                    <a:pt x="1054" y="372"/>
                  </a:cubicBezTo>
                  <a:cubicBezTo>
                    <a:pt x="1056" y="373"/>
                    <a:pt x="1053" y="380"/>
                    <a:pt x="1058" y="380"/>
                  </a:cubicBezTo>
                  <a:cubicBezTo>
                    <a:pt x="1063" y="381"/>
                    <a:pt x="1062" y="380"/>
                    <a:pt x="1064" y="374"/>
                  </a:cubicBezTo>
                  <a:cubicBezTo>
                    <a:pt x="1067" y="368"/>
                    <a:pt x="1061" y="371"/>
                    <a:pt x="1058" y="369"/>
                  </a:cubicBezTo>
                  <a:cubicBezTo>
                    <a:pt x="1054" y="367"/>
                    <a:pt x="1055" y="357"/>
                    <a:pt x="1052" y="354"/>
                  </a:cubicBezTo>
                  <a:cubicBezTo>
                    <a:pt x="1050" y="352"/>
                    <a:pt x="1044" y="348"/>
                    <a:pt x="1042" y="349"/>
                  </a:cubicBezTo>
                  <a:cubicBezTo>
                    <a:pt x="1039" y="350"/>
                    <a:pt x="1037" y="346"/>
                    <a:pt x="1033" y="349"/>
                  </a:cubicBezTo>
                  <a:cubicBezTo>
                    <a:pt x="1028" y="353"/>
                    <a:pt x="1024" y="353"/>
                    <a:pt x="1017" y="362"/>
                  </a:cubicBezTo>
                  <a:close/>
                  <a:moveTo>
                    <a:pt x="1219" y="344"/>
                  </a:moveTo>
                  <a:cubicBezTo>
                    <a:pt x="1221" y="341"/>
                    <a:pt x="1220" y="339"/>
                    <a:pt x="1224" y="338"/>
                  </a:cubicBezTo>
                  <a:cubicBezTo>
                    <a:pt x="1227" y="338"/>
                    <a:pt x="1232" y="338"/>
                    <a:pt x="1235" y="338"/>
                  </a:cubicBezTo>
                  <a:cubicBezTo>
                    <a:pt x="1237" y="339"/>
                    <a:pt x="1241" y="338"/>
                    <a:pt x="1243" y="338"/>
                  </a:cubicBezTo>
                  <a:cubicBezTo>
                    <a:pt x="1245" y="338"/>
                    <a:pt x="1247" y="341"/>
                    <a:pt x="1246" y="342"/>
                  </a:cubicBezTo>
                  <a:cubicBezTo>
                    <a:pt x="1245" y="343"/>
                    <a:pt x="1240" y="343"/>
                    <a:pt x="1237" y="344"/>
                  </a:cubicBezTo>
                  <a:cubicBezTo>
                    <a:pt x="1233" y="344"/>
                    <a:pt x="1231" y="342"/>
                    <a:pt x="1229" y="347"/>
                  </a:cubicBezTo>
                  <a:cubicBezTo>
                    <a:pt x="1227" y="352"/>
                    <a:pt x="1225" y="351"/>
                    <a:pt x="1227" y="356"/>
                  </a:cubicBezTo>
                  <a:cubicBezTo>
                    <a:pt x="1230" y="361"/>
                    <a:pt x="1233" y="365"/>
                    <a:pt x="1230" y="364"/>
                  </a:cubicBezTo>
                  <a:cubicBezTo>
                    <a:pt x="1228" y="364"/>
                    <a:pt x="1220" y="361"/>
                    <a:pt x="1219" y="357"/>
                  </a:cubicBezTo>
                  <a:cubicBezTo>
                    <a:pt x="1218" y="352"/>
                    <a:pt x="1219" y="344"/>
                    <a:pt x="1219" y="34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95285" y="3304593"/>
              <a:ext cx="999260" cy="67257"/>
              <a:chOff x="395285" y="3304593"/>
              <a:chExt cx="999260" cy="67257"/>
            </a:xfrm>
          </p:grpSpPr>
          <p:sp>
            <p:nvSpPr>
              <p:cNvPr id="22" name="Freeform 1196"/>
              <p:cNvSpPr>
                <a:spLocks/>
              </p:cNvSpPr>
              <p:nvPr/>
            </p:nvSpPr>
            <p:spPr bwMode="auto">
              <a:xfrm>
                <a:off x="395285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97"/>
              <p:cNvSpPr>
                <a:spLocks/>
              </p:cNvSpPr>
              <p:nvPr/>
            </p:nvSpPr>
            <p:spPr bwMode="auto">
              <a:xfrm>
                <a:off x="431796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98"/>
              <p:cNvSpPr>
                <a:spLocks/>
              </p:cNvSpPr>
              <p:nvPr/>
            </p:nvSpPr>
            <p:spPr bwMode="auto">
              <a:xfrm>
                <a:off x="468308" y="3310357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99"/>
              <p:cNvSpPr>
                <a:spLocks/>
              </p:cNvSpPr>
              <p:nvPr/>
            </p:nvSpPr>
            <p:spPr bwMode="auto">
              <a:xfrm>
                <a:off x="504818" y="3312278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200"/>
              <p:cNvSpPr>
                <a:spLocks/>
              </p:cNvSpPr>
              <p:nvPr/>
            </p:nvSpPr>
            <p:spPr bwMode="auto">
              <a:xfrm>
                <a:off x="541330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2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2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2" y="3"/>
                    </a:cubicBezTo>
                    <a:cubicBezTo>
                      <a:pt x="780" y="6"/>
                      <a:pt x="895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5" y="49"/>
                      <a:pt x="780" y="57"/>
                      <a:pt x="632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01"/>
              <p:cNvSpPr>
                <a:spLocks/>
              </p:cNvSpPr>
              <p:nvPr/>
            </p:nvSpPr>
            <p:spPr bwMode="auto">
              <a:xfrm>
                <a:off x="579763" y="3318044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02"/>
              <p:cNvSpPr>
                <a:spLocks/>
              </p:cNvSpPr>
              <p:nvPr/>
            </p:nvSpPr>
            <p:spPr bwMode="auto">
              <a:xfrm>
                <a:off x="618196" y="3319965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0 w 744"/>
                  <a:gd name="T9" fmla="*/ 19 h 49"/>
                  <a:gd name="T10" fmla="*/ 730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4" y="22"/>
                      <a:pt x="744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03"/>
              <p:cNvSpPr>
                <a:spLocks/>
              </p:cNvSpPr>
              <p:nvPr/>
            </p:nvSpPr>
            <p:spPr bwMode="auto">
              <a:xfrm>
                <a:off x="656630" y="3321887"/>
                <a:ext cx="474649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204"/>
              <p:cNvSpPr>
                <a:spLocks/>
              </p:cNvSpPr>
              <p:nvPr/>
            </p:nvSpPr>
            <p:spPr bwMode="auto">
              <a:xfrm>
                <a:off x="696984" y="3325731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3" name="Group 82" descr="globe view 2"/>
          <p:cNvGrpSpPr/>
          <p:nvPr/>
        </p:nvGrpSpPr>
        <p:grpSpPr>
          <a:xfrm>
            <a:off x="1755816" y="1930610"/>
            <a:ext cx="1218328" cy="1441240"/>
            <a:chOff x="1755816" y="1930610"/>
            <a:chExt cx="1218328" cy="1441240"/>
          </a:xfrm>
        </p:grpSpPr>
        <p:sp>
          <p:nvSpPr>
            <p:cNvPr id="7" name="Freeform 1181"/>
            <p:cNvSpPr>
              <a:spLocks noEditPoints="1"/>
            </p:cNvSpPr>
            <p:nvPr/>
          </p:nvSpPr>
          <p:spPr bwMode="auto">
            <a:xfrm>
              <a:off x="1755816" y="1930610"/>
              <a:ext cx="1218328" cy="1218329"/>
            </a:xfrm>
            <a:custGeom>
              <a:avLst/>
              <a:gdLst>
                <a:gd name="T0" fmla="*/ 819 w 1638"/>
                <a:gd name="T1" fmla="*/ 0 h 1638"/>
                <a:gd name="T2" fmla="*/ 1398 w 1638"/>
                <a:gd name="T3" fmla="*/ 240 h 1638"/>
                <a:gd name="T4" fmla="*/ 1638 w 1638"/>
                <a:gd name="T5" fmla="*/ 819 h 1638"/>
                <a:gd name="T6" fmla="*/ 1398 w 1638"/>
                <a:gd name="T7" fmla="*/ 1398 h 1638"/>
                <a:gd name="T8" fmla="*/ 819 w 1638"/>
                <a:gd name="T9" fmla="*/ 1638 h 1638"/>
                <a:gd name="T10" fmla="*/ 240 w 1638"/>
                <a:gd name="T11" fmla="*/ 1398 h 1638"/>
                <a:gd name="T12" fmla="*/ 0 w 1638"/>
                <a:gd name="T13" fmla="*/ 819 h 1638"/>
                <a:gd name="T14" fmla="*/ 240 w 1638"/>
                <a:gd name="T15" fmla="*/ 240 h 1638"/>
                <a:gd name="T16" fmla="*/ 819 w 1638"/>
                <a:gd name="T17" fmla="*/ 0 h 1638"/>
                <a:gd name="T18" fmla="*/ 1356 w 1638"/>
                <a:gd name="T19" fmla="*/ 282 h 1638"/>
                <a:gd name="T20" fmla="*/ 819 w 1638"/>
                <a:gd name="T21" fmla="*/ 59 h 1638"/>
                <a:gd name="T22" fmla="*/ 282 w 1638"/>
                <a:gd name="T23" fmla="*/ 282 h 1638"/>
                <a:gd name="T24" fmla="*/ 60 w 1638"/>
                <a:gd name="T25" fmla="*/ 819 h 1638"/>
                <a:gd name="T26" fmla="*/ 282 w 1638"/>
                <a:gd name="T27" fmla="*/ 1356 h 1638"/>
                <a:gd name="T28" fmla="*/ 819 w 1638"/>
                <a:gd name="T29" fmla="*/ 1578 h 1638"/>
                <a:gd name="T30" fmla="*/ 1356 w 1638"/>
                <a:gd name="T31" fmla="*/ 1356 h 1638"/>
                <a:gd name="T32" fmla="*/ 1579 w 1638"/>
                <a:gd name="T33" fmla="*/ 819 h 1638"/>
                <a:gd name="T34" fmla="*/ 1356 w 1638"/>
                <a:gd name="T35" fmla="*/ 282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8" h="1638">
                  <a:moveTo>
                    <a:pt x="819" y="0"/>
                  </a:moveTo>
                  <a:cubicBezTo>
                    <a:pt x="1045" y="0"/>
                    <a:pt x="1250" y="91"/>
                    <a:pt x="1398" y="240"/>
                  </a:cubicBezTo>
                  <a:cubicBezTo>
                    <a:pt x="1547" y="388"/>
                    <a:pt x="1638" y="592"/>
                    <a:pt x="1638" y="819"/>
                  </a:cubicBezTo>
                  <a:cubicBezTo>
                    <a:pt x="1638" y="1045"/>
                    <a:pt x="1547" y="1249"/>
                    <a:pt x="1398" y="1398"/>
                  </a:cubicBezTo>
                  <a:cubicBezTo>
                    <a:pt x="1250" y="1546"/>
                    <a:pt x="1045" y="1638"/>
                    <a:pt x="819" y="1638"/>
                  </a:cubicBezTo>
                  <a:cubicBezTo>
                    <a:pt x="593" y="1638"/>
                    <a:pt x="388" y="1546"/>
                    <a:pt x="240" y="1398"/>
                  </a:cubicBezTo>
                  <a:cubicBezTo>
                    <a:pt x="92" y="1249"/>
                    <a:pt x="0" y="1045"/>
                    <a:pt x="0" y="819"/>
                  </a:cubicBezTo>
                  <a:cubicBezTo>
                    <a:pt x="0" y="592"/>
                    <a:pt x="92" y="388"/>
                    <a:pt x="240" y="240"/>
                  </a:cubicBezTo>
                  <a:cubicBezTo>
                    <a:pt x="388" y="91"/>
                    <a:pt x="593" y="0"/>
                    <a:pt x="819" y="0"/>
                  </a:cubicBezTo>
                  <a:close/>
                  <a:moveTo>
                    <a:pt x="1356" y="282"/>
                  </a:moveTo>
                  <a:cubicBezTo>
                    <a:pt x="1219" y="144"/>
                    <a:pt x="1029" y="59"/>
                    <a:pt x="819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09"/>
                    <a:pt x="60" y="819"/>
                  </a:cubicBezTo>
                  <a:cubicBezTo>
                    <a:pt x="60" y="1028"/>
                    <a:pt x="145" y="1218"/>
                    <a:pt x="282" y="1356"/>
                  </a:cubicBezTo>
                  <a:cubicBezTo>
                    <a:pt x="420" y="1493"/>
                    <a:pt x="610" y="1578"/>
                    <a:pt x="819" y="1578"/>
                  </a:cubicBezTo>
                  <a:cubicBezTo>
                    <a:pt x="1029" y="1578"/>
                    <a:pt x="1219" y="1493"/>
                    <a:pt x="1356" y="1356"/>
                  </a:cubicBezTo>
                  <a:cubicBezTo>
                    <a:pt x="1494" y="1218"/>
                    <a:pt x="1579" y="1028"/>
                    <a:pt x="1579" y="819"/>
                  </a:cubicBezTo>
                  <a:cubicBezTo>
                    <a:pt x="1579" y="609"/>
                    <a:pt x="1494" y="419"/>
                    <a:pt x="1356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182"/>
            <p:cNvSpPr>
              <a:spLocks noChangeArrowheads="1"/>
            </p:cNvSpPr>
            <p:nvPr/>
          </p:nvSpPr>
          <p:spPr bwMode="auto">
            <a:xfrm>
              <a:off x="1778876" y="1953670"/>
              <a:ext cx="1172209" cy="11722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83"/>
            <p:cNvSpPr>
              <a:spLocks noEditPoints="1"/>
            </p:cNvSpPr>
            <p:nvPr/>
          </p:nvSpPr>
          <p:spPr bwMode="auto">
            <a:xfrm>
              <a:off x="1840369" y="2019007"/>
              <a:ext cx="1110716" cy="109149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865350" y="3304593"/>
              <a:ext cx="999260" cy="67257"/>
              <a:chOff x="1865350" y="3304593"/>
              <a:chExt cx="999260" cy="67257"/>
            </a:xfrm>
          </p:grpSpPr>
          <p:sp>
            <p:nvSpPr>
              <p:cNvPr id="31" name="Freeform 1205"/>
              <p:cNvSpPr>
                <a:spLocks/>
              </p:cNvSpPr>
              <p:nvPr/>
            </p:nvSpPr>
            <p:spPr bwMode="auto">
              <a:xfrm>
                <a:off x="1865350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06"/>
              <p:cNvSpPr>
                <a:spLocks/>
              </p:cNvSpPr>
              <p:nvPr/>
            </p:nvSpPr>
            <p:spPr bwMode="auto">
              <a:xfrm>
                <a:off x="1901862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29" y="3"/>
                    </a:cubicBezTo>
                    <a:cubicBezTo>
                      <a:pt x="1025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5" y="75"/>
                      <a:pt x="829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207"/>
              <p:cNvSpPr>
                <a:spLocks/>
              </p:cNvSpPr>
              <p:nvPr/>
            </p:nvSpPr>
            <p:spPr bwMode="auto">
              <a:xfrm>
                <a:off x="1938372" y="3310357"/>
                <a:ext cx="853214" cy="57650"/>
              </a:xfrm>
              <a:custGeom>
                <a:avLst/>
                <a:gdLst>
                  <a:gd name="T0" fmla="*/ 21 w 1148"/>
                  <a:gd name="T1" fmla="*/ 48 h 77"/>
                  <a:gd name="T2" fmla="*/ 21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1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4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4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208"/>
              <p:cNvSpPr>
                <a:spLocks/>
              </p:cNvSpPr>
              <p:nvPr/>
            </p:nvSpPr>
            <p:spPr bwMode="auto">
              <a:xfrm>
                <a:off x="1974884" y="3312278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7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09"/>
              <p:cNvSpPr>
                <a:spLocks/>
              </p:cNvSpPr>
              <p:nvPr/>
            </p:nvSpPr>
            <p:spPr bwMode="auto">
              <a:xfrm>
                <a:off x="2013317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7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7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7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7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211"/>
              <p:cNvSpPr>
                <a:spLocks/>
              </p:cNvSpPr>
              <p:nvPr/>
            </p:nvSpPr>
            <p:spPr bwMode="auto">
              <a:xfrm>
                <a:off x="2049829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212"/>
              <p:cNvSpPr>
                <a:spLocks/>
              </p:cNvSpPr>
              <p:nvPr/>
            </p:nvSpPr>
            <p:spPr bwMode="auto">
              <a:xfrm>
                <a:off x="2088262" y="3319964"/>
                <a:ext cx="553436" cy="36512"/>
              </a:xfrm>
              <a:custGeom>
                <a:avLst/>
                <a:gdLst>
                  <a:gd name="T0" fmla="*/ 14 w 744"/>
                  <a:gd name="T1" fmla="*/ 30 h 49"/>
                  <a:gd name="T2" fmla="*/ 14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4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4" y="30"/>
                    </a:moveTo>
                    <a:cubicBezTo>
                      <a:pt x="0" y="27"/>
                      <a:pt x="0" y="22"/>
                      <a:pt x="14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4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213"/>
              <p:cNvSpPr>
                <a:spLocks/>
              </p:cNvSpPr>
              <p:nvPr/>
            </p:nvSpPr>
            <p:spPr bwMode="auto">
              <a:xfrm>
                <a:off x="2128617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214"/>
              <p:cNvSpPr>
                <a:spLocks/>
              </p:cNvSpPr>
              <p:nvPr/>
            </p:nvSpPr>
            <p:spPr bwMode="auto">
              <a:xfrm>
                <a:off x="2167049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4 w 533"/>
                  <a:gd name="T7" fmla="*/ 1 h 35"/>
                  <a:gd name="T8" fmla="*/ 523 w 533"/>
                  <a:gd name="T9" fmla="*/ 14 h 35"/>
                  <a:gd name="T10" fmla="*/ 523 w 533"/>
                  <a:gd name="T11" fmla="*/ 22 h 35"/>
                  <a:gd name="T12" fmla="*/ 354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0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4" y="1"/>
                    </a:cubicBezTo>
                    <a:cubicBezTo>
                      <a:pt x="438" y="3"/>
                      <a:pt x="502" y="8"/>
                      <a:pt x="523" y="14"/>
                    </a:cubicBezTo>
                    <a:cubicBezTo>
                      <a:pt x="533" y="16"/>
                      <a:pt x="533" y="19"/>
                      <a:pt x="523" y="22"/>
                    </a:cubicBezTo>
                    <a:cubicBezTo>
                      <a:pt x="502" y="28"/>
                      <a:pt x="438" y="32"/>
                      <a:pt x="354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0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4" name="Group 83" descr="globe view 3"/>
          <p:cNvGrpSpPr/>
          <p:nvPr/>
        </p:nvGrpSpPr>
        <p:grpSpPr>
          <a:xfrm>
            <a:off x="3225881" y="1930610"/>
            <a:ext cx="1218328" cy="1441239"/>
            <a:chOff x="3225881" y="1930610"/>
            <a:chExt cx="1218328" cy="1441239"/>
          </a:xfrm>
        </p:grpSpPr>
        <p:sp>
          <p:nvSpPr>
            <p:cNvPr id="10" name="Freeform 1184"/>
            <p:cNvSpPr>
              <a:spLocks noEditPoints="1"/>
            </p:cNvSpPr>
            <p:nvPr/>
          </p:nvSpPr>
          <p:spPr bwMode="auto">
            <a:xfrm>
              <a:off x="3225881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5"/>
            <p:cNvSpPr>
              <a:spLocks noEditPoints="1"/>
            </p:cNvSpPr>
            <p:nvPr/>
          </p:nvSpPr>
          <p:spPr bwMode="auto">
            <a:xfrm>
              <a:off x="3391143" y="1995946"/>
              <a:ext cx="849371" cy="482336"/>
            </a:xfrm>
            <a:custGeom>
              <a:avLst/>
              <a:gdLst>
                <a:gd name="T0" fmla="*/ 941 w 1142"/>
                <a:gd name="T1" fmla="*/ 166 h 648"/>
                <a:gd name="T2" fmla="*/ 952 w 1142"/>
                <a:gd name="T3" fmla="*/ 175 h 648"/>
                <a:gd name="T4" fmla="*/ 956 w 1142"/>
                <a:gd name="T5" fmla="*/ 182 h 648"/>
                <a:gd name="T6" fmla="*/ 1124 w 1142"/>
                <a:gd name="T7" fmla="*/ 435 h 648"/>
                <a:gd name="T8" fmla="*/ 1091 w 1142"/>
                <a:gd name="T9" fmla="*/ 366 h 648"/>
                <a:gd name="T10" fmla="*/ 952 w 1142"/>
                <a:gd name="T11" fmla="*/ 175 h 648"/>
                <a:gd name="T12" fmla="*/ 812 w 1142"/>
                <a:gd name="T13" fmla="*/ 149 h 648"/>
                <a:gd name="T14" fmla="*/ 850 w 1142"/>
                <a:gd name="T15" fmla="*/ 207 h 648"/>
                <a:gd name="T16" fmla="*/ 962 w 1142"/>
                <a:gd name="T17" fmla="*/ 452 h 648"/>
                <a:gd name="T18" fmla="*/ 947 w 1142"/>
                <a:gd name="T19" fmla="*/ 401 h 648"/>
                <a:gd name="T20" fmla="*/ 812 w 1142"/>
                <a:gd name="T21" fmla="*/ 146 h 648"/>
                <a:gd name="T22" fmla="*/ 705 w 1142"/>
                <a:gd name="T23" fmla="*/ 180 h 648"/>
                <a:gd name="T24" fmla="*/ 709 w 1142"/>
                <a:gd name="T25" fmla="*/ 186 h 648"/>
                <a:gd name="T26" fmla="*/ 717 w 1142"/>
                <a:gd name="T27" fmla="*/ 220 h 648"/>
                <a:gd name="T28" fmla="*/ 763 w 1142"/>
                <a:gd name="T29" fmla="*/ 426 h 648"/>
                <a:gd name="T30" fmla="*/ 766 w 1142"/>
                <a:gd name="T31" fmla="*/ 426 h 648"/>
                <a:gd name="T32" fmla="*/ 719 w 1142"/>
                <a:gd name="T33" fmla="*/ 219 h 648"/>
                <a:gd name="T34" fmla="*/ 579 w 1142"/>
                <a:gd name="T35" fmla="*/ 87 h 648"/>
                <a:gd name="T36" fmla="*/ 556 w 1142"/>
                <a:gd name="T37" fmla="*/ 428 h 648"/>
                <a:gd name="T38" fmla="*/ 553 w 1142"/>
                <a:gd name="T39" fmla="*/ 648 h 648"/>
                <a:gd name="T40" fmla="*/ 570 w 1142"/>
                <a:gd name="T41" fmla="*/ 226 h 648"/>
                <a:gd name="T42" fmla="*/ 509 w 1142"/>
                <a:gd name="T43" fmla="*/ 56 h 648"/>
                <a:gd name="T44" fmla="*/ 504 w 1142"/>
                <a:gd name="T45" fmla="*/ 61 h 648"/>
                <a:gd name="T46" fmla="*/ 357 w 1142"/>
                <a:gd name="T47" fmla="*/ 416 h 648"/>
                <a:gd name="T48" fmla="*/ 321 w 1142"/>
                <a:gd name="T49" fmla="*/ 611 h 648"/>
                <a:gd name="T50" fmla="*/ 424 w 1142"/>
                <a:gd name="T51" fmla="*/ 218 h 648"/>
                <a:gd name="T52" fmla="*/ 507 w 1142"/>
                <a:gd name="T53" fmla="*/ 60 h 648"/>
                <a:gd name="T54" fmla="*/ 439 w 1142"/>
                <a:gd name="T55" fmla="*/ 51 h 648"/>
                <a:gd name="T56" fmla="*/ 422 w 1142"/>
                <a:gd name="T57" fmla="*/ 66 h 648"/>
                <a:gd name="T58" fmla="*/ 399 w 1142"/>
                <a:gd name="T59" fmla="*/ 86 h 648"/>
                <a:gd name="T60" fmla="*/ 298 w 1142"/>
                <a:gd name="T61" fmla="*/ 198 h 648"/>
                <a:gd name="T62" fmla="*/ 138 w 1142"/>
                <a:gd name="T63" fmla="*/ 523 h 648"/>
                <a:gd name="T64" fmla="*/ 190 w 1142"/>
                <a:gd name="T65" fmla="*/ 390 h 648"/>
                <a:gd name="T66" fmla="*/ 399 w 1142"/>
                <a:gd name="T67" fmla="*/ 86 h 648"/>
                <a:gd name="T68" fmla="*/ 208 w 1142"/>
                <a:gd name="T69" fmla="*/ 167 h 648"/>
                <a:gd name="T70" fmla="*/ 115 w 1142"/>
                <a:gd name="T71" fmla="*/ 273 h 648"/>
                <a:gd name="T72" fmla="*/ 272 w 1142"/>
                <a:gd name="T73" fmla="*/ 113 h 648"/>
                <a:gd name="T74" fmla="*/ 153 w 1142"/>
                <a:gd name="T75" fmla="*/ 132 h 648"/>
                <a:gd name="T76" fmla="*/ 51 w 1142"/>
                <a:gd name="T77" fmla="*/ 225 h 648"/>
                <a:gd name="T78" fmla="*/ 178 w 1142"/>
                <a:gd name="T79" fmla="*/ 115 h 648"/>
                <a:gd name="T80" fmla="*/ 26 w 1142"/>
                <a:gd name="T81" fmla="*/ 189 h 648"/>
                <a:gd name="T82" fmla="*/ 0 w 1142"/>
                <a:gd name="T83" fmla="*/ 282 h 648"/>
                <a:gd name="T84" fmla="*/ 20 w 1142"/>
                <a:gd name="T85" fmla="*/ 258 h 648"/>
                <a:gd name="T86" fmla="*/ 976 w 1142"/>
                <a:gd name="T87" fmla="*/ 487 h 648"/>
                <a:gd name="T88" fmla="*/ 974 w 1142"/>
                <a:gd name="T89" fmla="*/ 489 h 648"/>
                <a:gd name="T90" fmla="*/ 1141 w 1142"/>
                <a:gd name="T91" fmla="*/ 260 h 648"/>
                <a:gd name="T92" fmla="*/ 1142 w 1142"/>
                <a:gd name="T93" fmla="*/ 264 h 648"/>
                <a:gd name="T94" fmla="*/ 840 w 1142"/>
                <a:gd name="T95" fmla="*/ 31 h 648"/>
                <a:gd name="T96" fmla="*/ 824 w 1142"/>
                <a:gd name="T97" fmla="*/ 25 h 648"/>
                <a:gd name="T98" fmla="*/ 717 w 1142"/>
                <a:gd name="T99" fmla="*/ 6 h 648"/>
                <a:gd name="T100" fmla="*/ 707 w 1142"/>
                <a:gd name="T101" fmla="*/ 1 h 648"/>
                <a:gd name="T102" fmla="*/ 663 w 1142"/>
                <a:gd name="T103" fmla="*/ 1 h 648"/>
                <a:gd name="T104" fmla="*/ 674 w 1142"/>
                <a:gd name="T105" fmla="*/ 8 h 648"/>
                <a:gd name="T106" fmla="*/ 673 w 1142"/>
                <a:gd name="T107" fmla="*/ 8 h 648"/>
                <a:gd name="T108" fmla="*/ 760 w 1142"/>
                <a:gd name="T109" fmla="*/ 83 h 648"/>
                <a:gd name="T110" fmla="*/ 743 w 1142"/>
                <a:gd name="T111" fmla="*/ 66 h 648"/>
                <a:gd name="T112" fmla="*/ 793 w 1142"/>
                <a:gd name="T113" fmla="*/ 123 h 648"/>
                <a:gd name="T114" fmla="*/ 764 w 1142"/>
                <a:gd name="T115" fmla="*/ 8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2" h="648">
                  <a:moveTo>
                    <a:pt x="912" y="136"/>
                  </a:moveTo>
                  <a:cubicBezTo>
                    <a:pt x="912" y="136"/>
                    <a:pt x="912" y="136"/>
                    <a:pt x="911" y="136"/>
                  </a:cubicBezTo>
                  <a:cubicBezTo>
                    <a:pt x="921" y="146"/>
                    <a:pt x="931" y="156"/>
                    <a:pt x="941" y="166"/>
                  </a:cubicBezTo>
                  <a:cubicBezTo>
                    <a:pt x="941" y="165"/>
                    <a:pt x="941" y="165"/>
                    <a:pt x="942" y="164"/>
                  </a:cubicBezTo>
                  <a:cubicBezTo>
                    <a:pt x="932" y="155"/>
                    <a:pt x="922" y="145"/>
                    <a:pt x="912" y="136"/>
                  </a:cubicBezTo>
                  <a:close/>
                  <a:moveTo>
                    <a:pt x="952" y="175"/>
                  </a:moveTo>
                  <a:cubicBezTo>
                    <a:pt x="952" y="175"/>
                    <a:pt x="951" y="175"/>
                    <a:pt x="951" y="176"/>
                  </a:cubicBezTo>
                  <a:cubicBezTo>
                    <a:pt x="952" y="177"/>
                    <a:pt x="953" y="178"/>
                    <a:pt x="954" y="179"/>
                  </a:cubicBezTo>
                  <a:cubicBezTo>
                    <a:pt x="955" y="180"/>
                    <a:pt x="956" y="181"/>
                    <a:pt x="956" y="182"/>
                  </a:cubicBezTo>
                  <a:cubicBezTo>
                    <a:pt x="1007" y="236"/>
                    <a:pt x="1052" y="299"/>
                    <a:pt x="1089" y="367"/>
                  </a:cubicBezTo>
                  <a:cubicBezTo>
                    <a:pt x="1090" y="368"/>
                    <a:pt x="1090" y="369"/>
                    <a:pt x="1091" y="370"/>
                  </a:cubicBezTo>
                  <a:cubicBezTo>
                    <a:pt x="1103" y="391"/>
                    <a:pt x="1114" y="413"/>
                    <a:pt x="1124" y="435"/>
                  </a:cubicBezTo>
                  <a:cubicBezTo>
                    <a:pt x="1124" y="434"/>
                    <a:pt x="1125" y="434"/>
                    <a:pt x="1125" y="433"/>
                  </a:cubicBezTo>
                  <a:cubicBezTo>
                    <a:pt x="1115" y="411"/>
                    <a:pt x="1104" y="390"/>
                    <a:pt x="1093" y="369"/>
                  </a:cubicBezTo>
                  <a:cubicBezTo>
                    <a:pt x="1092" y="368"/>
                    <a:pt x="1092" y="367"/>
                    <a:pt x="1091" y="366"/>
                  </a:cubicBezTo>
                  <a:cubicBezTo>
                    <a:pt x="1053" y="298"/>
                    <a:pt x="1008" y="236"/>
                    <a:pt x="958" y="181"/>
                  </a:cubicBezTo>
                  <a:cubicBezTo>
                    <a:pt x="957" y="180"/>
                    <a:pt x="956" y="179"/>
                    <a:pt x="955" y="179"/>
                  </a:cubicBezTo>
                  <a:cubicBezTo>
                    <a:pt x="954" y="177"/>
                    <a:pt x="953" y="176"/>
                    <a:pt x="952" y="175"/>
                  </a:cubicBezTo>
                  <a:close/>
                  <a:moveTo>
                    <a:pt x="812" y="146"/>
                  </a:moveTo>
                  <a:cubicBezTo>
                    <a:pt x="811" y="146"/>
                    <a:pt x="810" y="146"/>
                    <a:pt x="810" y="146"/>
                  </a:cubicBezTo>
                  <a:cubicBezTo>
                    <a:pt x="812" y="149"/>
                    <a:pt x="812" y="149"/>
                    <a:pt x="812" y="149"/>
                  </a:cubicBezTo>
                  <a:cubicBezTo>
                    <a:pt x="813" y="150"/>
                    <a:pt x="815" y="152"/>
                    <a:pt x="815" y="153"/>
                  </a:cubicBezTo>
                  <a:cubicBezTo>
                    <a:pt x="826" y="169"/>
                    <a:pt x="838" y="186"/>
                    <a:pt x="849" y="204"/>
                  </a:cubicBezTo>
                  <a:cubicBezTo>
                    <a:pt x="849" y="205"/>
                    <a:pt x="850" y="206"/>
                    <a:pt x="850" y="207"/>
                  </a:cubicBezTo>
                  <a:cubicBezTo>
                    <a:pt x="886" y="265"/>
                    <a:pt x="918" y="330"/>
                    <a:pt x="944" y="401"/>
                  </a:cubicBezTo>
                  <a:cubicBezTo>
                    <a:pt x="945" y="402"/>
                    <a:pt x="945" y="404"/>
                    <a:pt x="946" y="405"/>
                  </a:cubicBezTo>
                  <a:cubicBezTo>
                    <a:pt x="951" y="420"/>
                    <a:pt x="957" y="436"/>
                    <a:pt x="962" y="452"/>
                  </a:cubicBezTo>
                  <a:cubicBezTo>
                    <a:pt x="963" y="452"/>
                    <a:pt x="964" y="451"/>
                    <a:pt x="965" y="451"/>
                  </a:cubicBezTo>
                  <a:cubicBezTo>
                    <a:pt x="959" y="435"/>
                    <a:pt x="954" y="420"/>
                    <a:pt x="948" y="404"/>
                  </a:cubicBezTo>
                  <a:cubicBezTo>
                    <a:pt x="948" y="403"/>
                    <a:pt x="947" y="402"/>
                    <a:pt x="947" y="401"/>
                  </a:cubicBezTo>
                  <a:cubicBezTo>
                    <a:pt x="920" y="330"/>
                    <a:pt x="888" y="265"/>
                    <a:pt x="852" y="207"/>
                  </a:cubicBezTo>
                  <a:cubicBezTo>
                    <a:pt x="852" y="206"/>
                    <a:pt x="851" y="205"/>
                    <a:pt x="851" y="204"/>
                  </a:cubicBezTo>
                  <a:cubicBezTo>
                    <a:pt x="838" y="184"/>
                    <a:pt x="825" y="164"/>
                    <a:pt x="812" y="146"/>
                  </a:cubicBezTo>
                  <a:close/>
                  <a:moveTo>
                    <a:pt x="676" y="96"/>
                  </a:moveTo>
                  <a:cubicBezTo>
                    <a:pt x="676" y="96"/>
                    <a:pt x="675" y="95"/>
                    <a:pt x="675" y="95"/>
                  </a:cubicBezTo>
                  <a:cubicBezTo>
                    <a:pt x="685" y="121"/>
                    <a:pt x="696" y="149"/>
                    <a:pt x="705" y="180"/>
                  </a:cubicBezTo>
                  <a:cubicBezTo>
                    <a:pt x="706" y="180"/>
                    <a:pt x="707" y="180"/>
                    <a:pt x="707" y="180"/>
                  </a:cubicBezTo>
                  <a:cubicBezTo>
                    <a:pt x="698" y="150"/>
                    <a:pt x="687" y="121"/>
                    <a:pt x="676" y="96"/>
                  </a:cubicBezTo>
                  <a:close/>
                  <a:moveTo>
                    <a:pt x="709" y="186"/>
                  </a:moveTo>
                  <a:cubicBezTo>
                    <a:pt x="709" y="186"/>
                    <a:pt x="709" y="186"/>
                    <a:pt x="708" y="186"/>
                  </a:cubicBezTo>
                  <a:cubicBezTo>
                    <a:pt x="708" y="186"/>
                    <a:pt x="708" y="186"/>
                    <a:pt x="707" y="186"/>
                  </a:cubicBezTo>
                  <a:cubicBezTo>
                    <a:pt x="711" y="197"/>
                    <a:pt x="714" y="208"/>
                    <a:pt x="717" y="220"/>
                  </a:cubicBezTo>
                  <a:cubicBezTo>
                    <a:pt x="717" y="221"/>
                    <a:pt x="718" y="222"/>
                    <a:pt x="718" y="223"/>
                  </a:cubicBezTo>
                  <a:cubicBezTo>
                    <a:pt x="735" y="283"/>
                    <a:pt x="750" y="350"/>
                    <a:pt x="763" y="423"/>
                  </a:cubicBezTo>
                  <a:cubicBezTo>
                    <a:pt x="763" y="424"/>
                    <a:pt x="763" y="425"/>
                    <a:pt x="763" y="426"/>
                  </a:cubicBezTo>
                  <a:cubicBezTo>
                    <a:pt x="774" y="490"/>
                    <a:pt x="784" y="557"/>
                    <a:pt x="791" y="627"/>
                  </a:cubicBezTo>
                  <a:cubicBezTo>
                    <a:pt x="792" y="626"/>
                    <a:pt x="793" y="626"/>
                    <a:pt x="794" y="626"/>
                  </a:cubicBezTo>
                  <a:cubicBezTo>
                    <a:pt x="787" y="557"/>
                    <a:pt x="778" y="489"/>
                    <a:pt x="766" y="426"/>
                  </a:cubicBezTo>
                  <a:cubicBezTo>
                    <a:pt x="766" y="425"/>
                    <a:pt x="766" y="424"/>
                    <a:pt x="766" y="422"/>
                  </a:cubicBezTo>
                  <a:cubicBezTo>
                    <a:pt x="753" y="350"/>
                    <a:pt x="737" y="283"/>
                    <a:pt x="720" y="222"/>
                  </a:cubicBezTo>
                  <a:cubicBezTo>
                    <a:pt x="720" y="221"/>
                    <a:pt x="720" y="220"/>
                    <a:pt x="719" y="219"/>
                  </a:cubicBezTo>
                  <a:cubicBezTo>
                    <a:pt x="716" y="208"/>
                    <a:pt x="713" y="197"/>
                    <a:pt x="709" y="186"/>
                  </a:cubicBezTo>
                  <a:close/>
                  <a:moveTo>
                    <a:pt x="580" y="87"/>
                  </a:moveTo>
                  <a:cubicBezTo>
                    <a:pt x="580" y="87"/>
                    <a:pt x="579" y="87"/>
                    <a:pt x="579" y="87"/>
                  </a:cubicBezTo>
                  <a:cubicBezTo>
                    <a:pt x="575" y="126"/>
                    <a:pt x="571" y="172"/>
                    <a:pt x="567" y="224"/>
                  </a:cubicBezTo>
                  <a:cubicBezTo>
                    <a:pt x="567" y="225"/>
                    <a:pt x="567" y="225"/>
                    <a:pt x="567" y="226"/>
                  </a:cubicBezTo>
                  <a:cubicBezTo>
                    <a:pt x="563" y="287"/>
                    <a:pt x="559" y="355"/>
                    <a:pt x="556" y="428"/>
                  </a:cubicBezTo>
                  <a:cubicBezTo>
                    <a:pt x="556" y="429"/>
                    <a:pt x="556" y="430"/>
                    <a:pt x="556" y="432"/>
                  </a:cubicBezTo>
                  <a:cubicBezTo>
                    <a:pt x="553" y="500"/>
                    <a:pt x="551" y="573"/>
                    <a:pt x="549" y="648"/>
                  </a:cubicBezTo>
                  <a:cubicBezTo>
                    <a:pt x="550" y="648"/>
                    <a:pt x="552" y="648"/>
                    <a:pt x="553" y="648"/>
                  </a:cubicBezTo>
                  <a:cubicBezTo>
                    <a:pt x="555" y="573"/>
                    <a:pt x="557" y="500"/>
                    <a:pt x="559" y="432"/>
                  </a:cubicBezTo>
                  <a:cubicBezTo>
                    <a:pt x="560" y="430"/>
                    <a:pt x="560" y="429"/>
                    <a:pt x="560" y="428"/>
                  </a:cubicBezTo>
                  <a:cubicBezTo>
                    <a:pt x="562" y="355"/>
                    <a:pt x="566" y="287"/>
                    <a:pt x="570" y="226"/>
                  </a:cubicBezTo>
                  <a:cubicBezTo>
                    <a:pt x="570" y="226"/>
                    <a:pt x="570" y="225"/>
                    <a:pt x="570" y="224"/>
                  </a:cubicBezTo>
                  <a:cubicBezTo>
                    <a:pt x="573" y="172"/>
                    <a:pt x="577" y="126"/>
                    <a:pt x="580" y="87"/>
                  </a:cubicBezTo>
                  <a:close/>
                  <a:moveTo>
                    <a:pt x="509" y="56"/>
                  </a:moveTo>
                  <a:cubicBezTo>
                    <a:pt x="509" y="56"/>
                    <a:pt x="509" y="55"/>
                    <a:pt x="509" y="55"/>
                  </a:cubicBezTo>
                  <a:cubicBezTo>
                    <a:pt x="508" y="57"/>
                    <a:pt x="507" y="58"/>
                    <a:pt x="506" y="59"/>
                  </a:cubicBezTo>
                  <a:cubicBezTo>
                    <a:pt x="505" y="60"/>
                    <a:pt x="505" y="61"/>
                    <a:pt x="504" y="61"/>
                  </a:cubicBezTo>
                  <a:cubicBezTo>
                    <a:pt x="475" y="104"/>
                    <a:pt x="448" y="156"/>
                    <a:pt x="423" y="215"/>
                  </a:cubicBezTo>
                  <a:cubicBezTo>
                    <a:pt x="422" y="216"/>
                    <a:pt x="422" y="217"/>
                    <a:pt x="422" y="218"/>
                  </a:cubicBezTo>
                  <a:cubicBezTo>
                    <a:pt x="397" y="277"/>
                    <a:pt x="375" y="344"/>
                    <a:pt x="357" y="416"/>
                  </a:cubicBezTo>
                  <a:cubicBezTo>
                    <a:pt x="357" y="417"/>
                    <a:pt x="356" y="418"/>
                    <a:pt x="356" y="420"/>
                  </a:cubicBezTo>
                  <a:cubicBezTo>
                    <a:pt x="341" y="480"/>
                    <a:pt x="328" y="544"/>
                    <a:pt x="318" y="610"/>
                  </a:cubicBezTo>
                  <a:cubicBezTo>
                    <a:pt x="319" y="610"/>
                    <a:pt x="320" y="611"/>
                    <a:pt x="321" y="611"/>
                  </a:cubicBezTo>
                  <a:cubicBezTo>
                    <a:pt x="331" y="545"/>
                    <a:pt x="344" y="481"/>
                    <a:pt x="359" y="420"/>
                  </a:cubicBezTo>
                  <a:cubicBezTo>
                    <a:pt x="359" y="419"/>
                    <a:pt x="360" y="418"/>
                    <a:pt x="360" y="416"/>
                  </a:cubicBezTo>
                  <a:cubicBezTo>
                    <a:pt x="378" y="345"/>
                    <a:pt x="400" y="278"/>
                    <a:pt x="424" y="218"/>
                  </a:cubicBezTo>
                  <a:cubicBezTo>
                    <a:pt x="424" y="217"/>
                    <a:pt x="425" y="216"/>
                    <a:pt x="425" y="215"/>
                  </a:cubicBezTo>
                  <a:cubicBezTo>
                    <a:pt x="449" y="156"/>
                    <a:pt x="476" y="104"/>
                    <a:pt x="505" y="62"/>
                  </a:cubicBezTo>
                  <a:cubicBezTo>
                    <a:pt x="506" y="61"/>
                    <a:pt x="506" y="60"/>
                    <a:pt x="507" y="60"/>
                  </a:cubicBezTo>
                  <a:cubicBezTo>
                    <a:pt x="508" y="58"/>
                    <a:pt x="509" y="57"/>
                    <a:pt x="509" y="56"/>
                  </a:cubicBezTo>
                  <a:close/>
                  <a:moveTo>
                    <a:pt x="442" y="50"/>
                  </a:moveTo>
                  <a:cubicBezTo>
                    <a:pt x="441" y="50"/>
                    <a:pt x="440" y="50"/>
                    <a:pt x="439" y="51"/>
                  </a:cubicBezTo>
                  <a:cubicBezTo>
                    <a:pt x="438" y="52"/>
                    <a:pt x="438" y="52"/>
                    <a:pt x="437" y="52"/>
                  </a:cubicBezTo>
                  <a:cubicBezTo>
                    <a:pt x="432" y="56"/>
                    <a:pt x="427" y="60"/>
                    <a:pt x="422" y="65"/>
                  </a:cubicBezTo>
                  <a:cubicBezTo>
                    <a:pt x="422" y="65"/>
                    <a:pt x="422" y="66"/>
                    <a:pt x="422" y="66"/>
                  </a:cubicBezTo>
                  <a:cubicBezTo>
                    <a:pt x="428" y="61"/>
                    <a:pt x="434" y="56"/>
                    <a:pt x="440" y="51"/>
                  </a:cubicBezTo>
                  <a:cubicBezTo>
                    <a:pt x="442" y="50"/>
                    <a:pt x="442" y="50"/>
                    <a:pt x="442" y="50"/>
                  </a:cubicBezTo>
                  <a:close/>
                  <a:moveTo>
                    <a:pt x="399" y="86"/>
                  </a:moveTo>
                  <a:cubicBezTo>
                    <a:pt x="399" y="86"/>
                    <a:pt x="398" y="86"/>
                    <a:pt x="398" y="86"/>
                  </a:cubicBezTo>
                  <a:cubicBezTo>
                    <a:pt x="363" y="118"/>
                    <a:pt x="331" y="155"/>
                    <a:pt x="300" y="195"/>
                  </a:cubicBezTo>
                  <a:cubicBezTo>
                    <a:pt x="300" y="196"/>
                    <a:pt x="299" y="197"/>
                    <a:pt x="298" y="198"/>
                  </a:cubicBezTo>
                  <a:cubicBezTo>
                    <a:pt x="256" y="255"/>
                    <a:pt x="219" y="319"/>
                    <a:pt x="188" y="389"/>
                  </a:cubicBezTo>
                  <a:cubicBezTo>
                    <a:pt x="187" y="390"/>
                    <a:pt x="187" y="391"/>
                    <a:pt x="186" y="393"/>
                  </a:cubicBezTo>
                  <a:cubicBezTo>
                    <a:pt x="168" y="434"/>
                    <a:pt x="152" y="478"/>
                    <a:pt x="138" y="523"/>
                  </a:cubicBezTo>
                  <a:cubicBezTo>
                    <a:pt x="138" y="523"/>
                    <a:pt x="139" y="524"/>
                    <a:pt x="140" y="524"/>
                  </a:cubicBezTo>
                  <a:cubicBezTo>
                    <a:pt x="154" y="479"/>
                    <a:pt x="170" y="435"/>
                    <a:pt x="189" y="393"/>
                  </a:cubicBezTo>
                  <a:cubicBezTo>
                    <a:pt x="189" y="392"/>
                    <a:pt x="190" y="391"/>
                    <a:pt x="190" y="390"/>
                  </a:cubicBezTo>
                  <a:cubicBezTo>
                    <a:pt x="221" y="320"/>
                    <a:pt x="258" y="255"/>
                    <a:pt x="300" y="198"/>
                  </a:cubicBezTo>
                  <a:cubicBezTo>
                    <a:pt x="301" y="198"/>
                    <a:pt x="301" y="197"/>
                    <a:pt x="302" y="196"/>
                  </a:cubicBezTo>
                  <a:cubicBezTo>
                    <a:pt x="332" y="155"/>
                    <a:pt x="365" y="118"/>
                    <a:pt x="399" y="86"/>
                  </a:cubicBezTo>
                  <a:close/>
                  <a:moveTo>
                    <a:pt x="272" y="113"/>
                  </a:moveTo>
                  <a:cubicBezTo>
                    <a:pt x="271" y="113"/>
                    <a:pt x="271" y="113"/>
                    <a:pt x="271" y="112"/>
                  </a:cubicBezTo>
                  <a:cubicBezTo>
                    <a:pt x="249" y="130"/>
                    <a:pt x="228" y="148"/>
                    <a:pt x="208" y="167"/>
                  </a:cubicBezTo>
                  <a:cubicBezTo>
                    <a:pt x="207" y="168"/>
                    <a:pt x="206" y="169"/>
                    <a:pt x="205" y="170"/>
                  </a:cubicBezTo>
                  <a:cubicBezTo>
                    <a:pt x="172" y="201"/>
                    <a:pt x="142" y="236"/>
                    <a:pt x="114" y="272"/>
                  </a:cubicBezTo>
                  <a:cubicBezTo>
                    <a:pt x="114" y="273"/>
                    <a:pt x="115" y="273"/>
                    <a:pt x="115" y="273"/>
                  </a:cubicBezTo>
                  <a:cubicBezTo>
                    <a:pt x="143" y="236"/>
                    <a:pt x="174" y="202"/>
                    <a:pt x="206" y="170"/>
                  </a:cubicBezTo>
                  <a:cubicBezTo>
                    <a:pt x="207" y="169"/>
                    <a:pt x="208" y="168"/>
                    <a:pt x="209" y="168"/>
                  </a:cubicBezTo>
                  <a:cubicBezTo>
                    <a:pt x="229" y="148"/>
                    <a:pt x="250" y="130"/>
                    <a:pt x="272" y="113"/>
                  </a:cubicBezTo>
                  <a:close/>
                  <a:moveTo>
                    <a:pt x="178" y="115"/>
                  </a:moveTo>
                  <a:cubicBezTo>
                    <a:pt x="178" y="115"/>
                    <a:pt x="177" y="115"/>
                    <a:pt x="177" y="115"/>
                  </a:cubicBezTo>
                  <a:cubicBezTo>
                    <a:pt x="169" y="121"/>
                    <a:pt x="161" y="126"/>
                    <a:pt x="153" y="132"/>
                  </a:cubicBezTo>
                  <a:cubicBezTo>
                    <a:pt x="152" y="133"/>
                    <a:pt x="151" y="134"/>
                    <a:pt x="150" y="135"/>
                  </a:cubicBezTo>
                  <a:cubicBezTo>
                    <a:pt x="114" y="162"/>
                    <a:pt x="81" y="192"/>
                    <a:pt x="50" y="225"/>
                  </a:cubicBezTo>
                  <a:cubicBezTo>
                    <a:pt x="50" y="225"/>
                    <a:pt x="50" y="225"/>
                    <a:pt x="51" y="225"/>
                  </a:cubicBezTo>
                  <a:cubicBezTo>
                    <a:pt x="82" y="193"/>
                    <a:pt x="115" y="163"/>
                    <a:pt x="151" y="135"/>
                  </a:cubicBezTo>
                  <a:cubicBezTo>
                    <a:pt x="152" y="134"/>
                    <a:pt x="153" y="134"/>
                    <a:pt x="154" y="133"/>
                  </a:cubicBezTo>
                  <a:cubicBezTo>
                    <a:pt x="162" y="127"/>
                    <a:pt x="170" y="121"/>
                    <a:pt x="178" y="115"/>
                  </a:cubicBezTo>
                  <a:close/>
                  <a:moveTo>
                    <a:pt x="93" y="131"/>
                  </a:moveTo>
                  <a:cubicBezTo>
                    <a:pt x="93" y="131"/>
                    <a:pt x="93" y="131"/>
                    <a:pt x="93" y="131"/>
                  </a:cubicBezTo>
                  <a:cubicBezTo>
                    <a:pt x="69" y="149"/>
                    <a:pt x="47" y="168"/>
                    <a:pt x="26" y="189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47" y="169"/>
                    <a:pt x="70" y="149"/>
                    <a:pt x="93" y="131"/>
                  </a:cubicBezTo>
                  <a:close/>
                  <a:moveTo>
                    <a:pt x="0" y="282"/>
                  </a:moveTo>
                  <a:cubicBezTo>
                    <a:pt x="0" y="283"/>
                    <a:pt x="0" y="283"/>
                    <a:pt x="0" y="284"/>
                  </a:cubicBezTo>
                  <a:cubicBezTo>
                    <a:pt x="7" y="276"/>
                    <a:pt x="13" y="268"/>
                    <a:pt x="20" y="260"/>
                  </a:cubicBezTo>
                  <a:cubicBezTo>
                    <a:pt x="20" y="259"/>
                    <a:pt x="20" y="259"/>
                    <a:pt x="20" y="258"/>
                  </a:cubicBezTo>
                  <a:cubicBezTo>
                    <a:pt x="13" y="266"/>
                    <a:pt x="7" y="274"/>
                    <a:pt x="0" y="282"/>
                  </a:cubicBezTo>
                  <a:close/>
                  <a:moveTo>
                    <a:pt x="974" y="489"/>
                  </a:moveTo>
                  <a:cubicBezTo>
                    <a:pt x="975" y="488"/>
                    <a:pt x="976" y="488"/>
                    <a:pt x="976" y="487"/>
                  </a:cubicBezTo>
                  <a:cubicBezTo>
                    <a:pt x="975" y="483"/>
                    <a:pt x="975" y="483"/>
                    <a:pt x="975" y="483"/>
                  </a:cubicBezTo>
                  <a:cubicBezTo>
                    <a:pt x="974" y="483"/>
                    <a:pt x="973" y="483"/>
                    <a:pt x="972" y="483"/>
                  </a:cubicBezTo>
                  <a:cubicBezTo>
                    <a:pt x="973" y="485"/>
                    <a:pt x="973" y="487"/>
                    <a:pt x="974" y="489"/>
                  </a:cubicBezTo>
                  <a:close/>
                  <a:moveTo>
                    <a:pt x="1142" y="264"/>
                  </a:moveTo>
                  <a:cubicBezTo>
                    <a:pt x="1142" y="263"/>
                    <a:pt x="1142" y="263"/>
                    <a:pt x="1141" y="261"/>
                  </a:cubicBezTo>
                  <a:cubicBezTo>
                    <a:pt x="1141" y="261"/>
                    <a:pt x="1141" y="261"/>
                    <a:pt x="1141" y="260"/>
                  </a:cubicBezTo>
                  <a:cubicBezTo>
                    <a:pt x="1125" y="241"/>
                    <a:pt x="1108" y="223"/>
                    <a:pt x="1090" y="205"/>
                  </a:cubicBezTo>
                  <a:cubicBezTo>
                    <a:pt x="1089" y="204"/>
                    <a:pt x="1088" y="204"/>
                    <a:pt x="1087" y="203"/>
                  </a:cubicBezTo>
                  <a:cubicBezTo>
                    <a:pt x="1106" y="222"/>
                    <a:pt x="1125" y="243"/>
                    <a:pt x="1142" y="264"/>
                  </a:cubicBezTo>
                  <a:close/>
                  <a:moveTo>
                    <a:pt x="824" y="24"/>
                  </a:moveTo>
                  <a:cubicBezTo>
                    <a:pt x="825" y="25"/>
                    <a:pt x="825" y="25"/>
                    <a:pt x="825" y="25"/>
                  </a:cubicBezTo>
                  <a:cubicBezTo>
                    <a:pt x="830" y="27"/>
                    <a:pt x="835" y="29"/>
                    <a:pt x="840" y="31"/>
                  </a:cubicBezTo>
                  <a:cubicBezTo>
                    <a:pt x="840" y="31"/>
                    <a:pt x="839" y="31"/>
                    <a:pt x="839" y="32"/>
                  </a:cubicBezTo>
                  <a:cubicBezTo>
                    <a:pt x="834" y="29"/>
                    <a:pt x="829" y="27"/>
                    <a:pt x="824" y="25"/>
                  </a:cubicBezTo>
                  <a:cubicBezTo>
                    <a:pt x="824" y="25"/>
                    <a:pt x="824" y="25"/>
                    <a:pt x="824" y="25"/>
                  </a:cubicBezTo>
                  <a:cubicBezTo>
                    <a:pt x="824" y="25"/>
                    <a:pt x="824" y="25"/>
                    <a:pt x="824" y="24"/>
                  </a:cubicBezTo>
                  <a:close/>
                  <a:moveTo>
                    <a:pt x="707" y="1"/>
                  </a:moveTo>
                  <a:cubicBezTo>
                    <a:pt x="710" y="3"/>
                    <a:pt x="713" y="4"/>
                    <a:pt x="717" y="6"/>
                  </a:cubicBezTo>
                  <a:cubicBezTo>
                    <a:pt x="717" y="6"/>
                    <a:pt x="717" y="6"/>
                    <a:pt x="717" y="6"/>
                  </a:cubicBezTo>
                  <a:cubicBezTo>
                    <a:pt x="714" y="4"/>
                    <a:pt x="711" y="3"/>
                    <a:pt x="708" y="1"/>
                  </a:cubicBezTo>
                  <a:cubicBezTo>
                    <a:pt x="707" y="1"/>
                    <a:pt x="707" y="1"/>
                    <a:pt x="707" y="1"/>
                  </a:cubicBezTo>
                  <a:close/>
                  <a:moveTo>
                    <a:pt x="661" y="0"/>
                  </a:moveTo>
                  <a:cubicBezTo>
                    <a:pt x="661" y="0"/>
                    <a:pt x="662" y="0"/>
                    <a:pt x="663" y="1"/>
                  </a:cubicBezTo>
                  <a:cubicBezTo>
                    <a:pt x="663" y="1"/>
                    <a:pt x="663" y="1"/>
                    <a:pt x="663" y="1"/>
                  </a:cubicBezTo>
                  <a:cubicBezTo>
                    <a:pt x="662" y="1"/>
                    <a:pt x="661" y="0"/>
                    <a:pt x="660" y="0"/>
                  </a:cubicBezTo>
                  <a:cubicBezTo>
                    <a:pt x="660" y="0"/>
                    <a:pt x="660" y="0"/>
                    <a:pt x="661" y="0"/>
                  </a:cubicBezTo>
                  <a:close/>
                  <a:moveTo>
                    <a:pt x="674" y="8"/>
                  </a:moveTo>
                  <a:cubicBezTo>
                    <a:pt x="675" y="9"/>
                    <a:pt x="676" y="10"/>
                    <a:pt x="677" y="11"/>
                  </a:cubicBezTo>
                  <a:cubicBezTo>
                    <a:pt x="677" y="11"/>
                    <a:pt x="677" y="11"/>
                    <a:pt x="677" y="11"/>
                  </a:cubicBezTo>
                  <a:cubicBezTo>
                    <a:pt x="676" y="10"/>
                    <a:pt x="674" y="9"/>
                    <a:pt x="673" y="8"/>
                  </a:cubicBezTo>
                  <a:cubicBezTo>
                    <a:pt x="674" y="8"/>
                    <a:pt x="674" y="8"/>
                    <a:pt x="674" y="8"/>
                  </a:cubicBezTo>
                  <a:close/>
                  <a:moveTo>
                    <a:pt x="743" y="66"/>
                  </a:moveTo>
                  <a:cubicBezTo>
                    <a:pt x="748" y="72"/>
                    <a:pt x="754" y="77"/>
                    <a:pt x="760" y="83"/>
                  </a:cubicBezTo>
                  <a:cubicBezTo>
                    <a:pt x="759" y="84"/>
                    <a:pt x="759" y="84"/>
                    <a:pt x="759" y="84"/>
                  </a:cubicBezTo>
                  <a:cubicBezTo>
                    <a:pt x="753" y="78"/>
                    <a:pt x="747" y="72"/>
                    <a:pt x="741" y="66"/>
                  </a:cubicBezTo>
                  <a:cubicBezTo>
                    <a:pt x="742" y="66"/>
                    <a:pt x="742" y="66"/>
                    <a:pt x="743" y="66"/>
                  </a:cubicBezTo>
                  <a:close/>
                  <a:moveTo>
                    <a:pt x="764" y="89"/>
                  </a:moveTo>
                  <a:cubicBezTo>
                    <a:pt x="774" y="100"/>
                    <a:pt x="784" y="111"/>
                    <a:pt x="794" y="123"/>
                  </a:cubicBezTo>
                  <a:cubicBezTo>
                    <a:pt x="794" y="123"/>
                    <a:pt x="794" y="123"/>
                    <a:pt x="793" y="123"/>
                  </a:cubicBezTo>
                  <a:cubicBezTo>
                    <a:pt x="793" y="123"/>
                    <a:pt x="793" y="123"/>
                    <a:pt x="792" y="123"/>
                  </a:cubicBezTo>
                  <a:cubicBezTo>
                    <a:pt x="783" y="111"/>
                    <a:pt x="773" y="100"/>
                    <a:pt x="763" y="89"/>
                  </a:cubicBezTo>
                  <a:cubicBezTo>
                    <a:pt x="764" y="89"/>
                    <a:pt x="764" y="89"/>
                    <a:pt x="764" y="89"/>
                  </a:cubicBezTo>
                  <a:close/>
                </a:path>
              </a:pathLst>
            </a:custGeom>
            <a:solidFill>
              <a:srgbClr val="E5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86"/>
            <p:cNvSpPr>
              <a:spLocks noEditPoints="1"/>
            </p:cNvSpPr>
            <p:nvPr/>
          </p:nvSpPr>
          <p:spPr bwMode="auto">
            <a:xfrm>
              <a:off x="3248940" y="1990182"/>
              <a:ext cx="1135697" cy="104345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335416" y="3304592"/>
              <a:ext cx="999260" cy="67257"/>
              <a:chOff x="3335416" y="3304592"/>
              <a:chExt cx="999260" cy="67257"/>
            </a:xfrm>
          </p:grpSpPr>
          <p:sp>
            <p:nvSpPr>
              <p:cNvPr id="40" name="Freeform 1215"/>
              <p:cNvSpPr>
                <a:spLocks/>
              </p:cNvSpPr>
              <p:nvPr/>
            </p:nvSpPr>
            <p:spPr bwMode="auto">
              <a:xfrm>
                <a:off x="3335416" y="3304592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20 w 1343"/>
                  <a:gd name="T9" fmla="*/ 34 h 89"/>
                  <a:gd name="T10" fmla="*/ 1320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8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20" y="34"/>
                    </a:cubicBezTo>
                    <a:cubicBezTo>
                      <a:pt x="1343" y="41"/>
                      <a:pt x="1343" y="49"/>
                      <a:pt x="1320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8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16"/>
              <p:cNvSpPr>
                <a:spLocks/>
              </p:cNvSpPr>
              <p:nvPr/>
            </p:nvSpPr>
            <p:spPr bwMode="auto">
              <a:xfrm>
                <a:off x="3371928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217"/>
              <p:cNvSpPr>
                <a:spLocks/>
              </p:cNvSpPr>
              <p:nvPr/>
            </p:nvSpPr>
            <p:spPr bwMode="auto">
              <a:xfrm>
                <a:off x="340843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218"/>
              <p:cNvSpPr>
                <a:spLocks/>
              </p:cNvSpPr>
              <p:nvPr/>
            </p:nvSpPr>
            <p:spPr bwMode="auto">
              <a:xfrm>
                <a:off x="3444950" y="3312277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1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1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19"/>
              <p:cNvSpPr>
                <a:spLocks/>
              </p:cNvSpPr>
              <p:nvPr/>
            </p:nvSpPr>
            <p:spPr bwMode="auto">
              <a:xfrm>
                <a:off x="3483383" y="3314200"/>
                <a:ext cx="703326" cy="48042"/>
              </a:xfrm>
              <a:custGeom>
                <a:avLst/>
                <a:gdLst>
                  <a:gd name="T0" fmla="*/ 16 w 948"/>
                  <a:gd name="T1" fmla="*/ 39 h 63"/>
                  <a:gd name="T2" fmla="*/ 16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1 w 948"/>
                  <a:gd name="T9" fmla="*/ 24 h 63"/>
                  <a:gd name="T10" fmla="*/ 931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6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6" y="39"/>
                    </a:moveTo>
                    <a:cubicBezTo>
                      <a:pt x="0" y="34"/>
                      <a:pt x="0" y="29"/>
                      <a:pt x="16" y="24"/>
                    </a:cubicBezTo>
                    <a:cubicBezTo>
                      <a:pt x="54" y="14"/>
                      <a:pt x="168" y="6"/>
                      <a:pt x="317" y="3"/>
                    </a:cubicBezTo>
                    <a:cubicBezTo>
                      <a:pt x="421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1" y="24"/>
                    </a:cubicBezTo>
                    <a:cubicBezTo>
                      <a:pt x="948" y="29"/>
                      <a:pt x="948" y="34"/>
                      <a:pt x="931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1" y="63"/>
                      <a:pt x="317" y="61"/>
                    </a:cubicBezTo>
                    <a:cubicBezTo>
                      <a:pt x="168" y="57"/>
                      <a:pt x="54" y="49"/>
                      <a:pt x="16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220"/>
              <p:cNvSpPr>
                <a:spLocks/>
              </p:cNvSpPr>
              <p:nvPr/>
            </p:nvSpPr>
            <p:spPr bwMode="auto">
              <a:xfrm>
                <a:off x="3519895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1" y="0"/>
                      <a:pt x="564" y="2"/>
                    </a:cubicBezTo>
                    <a:cubicBezTo>
                      <a:pt x="696" y="5"/>
                      <a:pt x="799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9" y="43"/>
                      <a:pt x="696" y="51"/>
                      <a:pt x="564" y="54"/>
                    </a:cubicBezTo>
                    <a:cubicBezTo>
                      <a:pt x="471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21"/>
              <p:cNvSpPr>
                <a:spLocks/>
              </p:cNvSpPr>
              <p:nvPr/>
            </p:nvSpPr>
            <p:spPr bwMode="auto">
              <a:xfrm>
                <a:off x="3558327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22"/>
              <p:cNvSpPr>
                <a:spLocks/>
              </p:cNvSpPr>
              <p:nvPr/>
            </p:nvSpPr>
            <p:spPr bwMode="auto">
              <a:xfrm>
                <a:off x="3596760" y="3321886"/>
                <a:ext cx="476570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6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6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5" y="0"/>
                      <a:pt x="355" y="0"/>
                      <a:pt x="426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6" y="41"/>
                    </a:cubicBezTo>
                    <a:cubicBezTo>
                      <a:pt x="355" y="43"/>
                      <a:pt x="285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23"/>
              <p:cNvSpPr>
                <a:spLocks/>
              </p:cNvSpPr>
              <p:nvPr/>
            </p:nvSpPr>
            <p:spPr bwMode="auto">
              <a:xfrm>
                <a:off x="3637115" y="3325730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5" name="Group 84" descr="globe view 4"/>
          <p:cNvGrpSpPr/>
          <p:nvPr/>
        </p:nvGrpSpPr>
        <p:grpSpPr>
          <a:xfrm>
            <a:off x="4695947" y="1930610"/>
            <a:ext cx="1220251" cy="1441239"/>
            <a:chOff x="4695947" y="1930610"/>
            <a:chExt cx="1220251" cy="1441239"/>
          </a:xfrm>
        </p:grpSpPr>
        <p:sp>
          <p:nvSpPr>
            <p:cNvPr id="13" name="Freeform 1187"/>
            <p:cNvSpPr>
              <a:spLocks noEditPoints="1"/>
            </p:cNvSpPr>
            <p:nvPr/>
          </p:nvSpPr>
          <p:spPr bwMode="auto">
            <a:xfrm>
              <a:off x="4695947" y="1930610"/>
              <a:ext cx="1220251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1 w 1640"/>
                <a:gd name="T11" fmla="*/ 1399 h 1640"/>
                <a:gd name="T12" fmla="*/ 0 w 1640"/>
                <a:gd name="T13" fmla="*/ 820 h 1640"/>
                <a:gd name="T14" fmla="*/ 241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3 w 1640"/>
                <a:gd name="T23" fmla="*/ 282 h 1640"/>
                <a:gd name="T24" fmla="*/ 60 w 1640"/>
                <a:gd name="T25" fmla="*/ 820 h 1640"/>
                <a:gd name="T26" fmla="*/ 283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1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7" y="0"/>
                    <a:pt x="1252" y="91"/>
                    <a:pt x="1400" y="240"/>
                  </a:cubicBezTo>
                  <a:cubicBezTo>
                    <a:pt x="1549" y="388"/>
                    <a:pt x="1640" y="593"/>
                    <a:pt x="1640" y="820"/>
                  </a:cubicBezTo>
                  <a:cubicBezTo>
                    <a:pt x="1640" y="1046"/>
                    <a:pt x="1549" y="1251"/>
                    <a:pt x="1400" y="1399"/>
                  </a:cubicBezTo>
                  <a:cubicBezTo>
                    <a:pt x="1252" y="1548"/>
                    <a:pt x="1047" y="1640"/>
                    <a:pt x="820" y="1640"/>
                  </a:cubicBezTo>
                  <a:cubicBezTo>
                    <a:pt x="594" y="1640"/>
                    <a:pt x="389" y="1548"/>
                    <a:pt x="241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1" y="240"/>
                  </a:cubicBezTo>
                  <a:cubicBezTo>
                    <a:pt x="389" y="91"/>
                    <a:pt x="594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1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3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3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1" y="1495"/>
                    <a:pt x="1358" y="1357"/>
                  </a:cubicBezTo>
                  <a:cubicBezTo>
                    <a:pt x="1496" y="1220"/>
                    <a:pt x="1581" y="1030"/>
                    <a:pt x="1581" y="820"/>
                  </a:cubicBezTo>
                  <a:cubicBezTo>
                    <a:pt x="1581" y="610"/>
                    <a:pt x="1496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88"/>
            <p:cNvSpPr>
              <a:spLocks noChangeArrowheads="1"/>
            </p:cNvSpPr>
            <p:nvPr/>
          </p:nvSpPr>
          <p:spPr bwMode="auto">
            <a:xfrm>
              <a:off x="4719006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89"/>
            <p:cNvSpPr>
              <a:spLocks noEditPoints="1"/>
            </p:cNvSpPr>
            <p:nvPr/>
          </p:nvSpPr>
          <p:spPr bwMode="auto">
            <a:xfrm>
              <a:off x="4722849" y="2003633"/>
              <a:ext cx="1170288" cy="1118402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807403" y="3304592"/>
              <a:ext cx="997338" cy="67257"/>
              <a:chOff x="4807403" y="3304592"/>
              <a:chExt cx="997338" cy="67257"/>
            </a:xfrm>
          </p:grpSpPr>
          <p:sp>
            <p:nvSpPr>
              <p:cNvPr id="49" name="Freeform 1224"/>
              <p:cNvSpPr>
                <a:spLocks/>
              </p:cNvSpPr>
              <p:nvPr/>
            </p:nvSpPr>
            <p:spPr bwMode="auto">
              <a:xfrm>
                <a:off x="4807403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25"/>
              <p:cNvSpPr>
                <a:spLocks/>
              </p:cNvSpPr>
              <p:nvPr/>
            </p:nvSpPr>
            <p:spPr bwMode="auto">
              <a:xfrm>
                <a:off x="4843914" y="3308434"/>
                <a:ext cx="926237" cy="61493"/>
              </a:xfrm>
              <a:custGeom>
                <a:avLst/>
                <a:gdLst>
                  <a:gd name="T0" fmla="*/ 22 w 1247"/>
                  <a:gd name="T1" fmla="*/ 51 h 83"/>
                  <a:gd name="T2" fmla="*/ 22 w 1247"/>
                  <a:gd name="T3" fmla="*/ 32 h 83"/>
                  <a:gd name="T4" fmla="*/ 417 w 1247"/>
                  <a:gd name="T5" fmla="*/ 3 h 83"/>
                  <a:gd name="T6" fmla="*/ 830 w 1247"/>
                  <a:gd name="T7" fmla="*/ 3 h 83"/>
                  <a:gd name="T8" fmla="*/ 1225 w 1247"/>
                  <a:gd name="T9" fmla="*/ 32 h 83"/>
                  <a:gd name="T10" fmla="*/ 1225 w 1247"/>
                  <a:gd name="T11" fmla="*/ 51 h 83"/>
                  <a:gd name="T12" fmla="*/ 830 w 1247"/>
                  <a:gd name="T13" fmla="*/ 80 h 83"/>
                  <a:gd name="T14" fmla="*/ 417 w 1247"/>
                  <a:gd name="T15" fmla="*/ 80 h 83"/>
                  <a:gd name="T16" fmla="*/ 22 w 1247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7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30" y="3"/>
                    </a:cubicBezTo>
                    <a:cubicBezTo>
                      <a:pt x="1025" y="8"/>
                      <a:pt x="1175" y="19"/>
                      <a:pt x="1225" y="32"/>
                    </a:cubicBezTo>
                    <a:cubicBezTo>
                      <a:pt x="1247" y="38"/>
                      <a:pt x="1247" y="45"/>
                      <a:pt x="1225" y="51"/>
                    </a:cubicBezTo>
                    <a:cubicBezTo>
                      <a:pt x="1175" y="65"/>
                      <a:pt x="1025" y="75"/>
                      <a:pt x="830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226"/>
              <p:cNvSpPr>
                <a:spLocks/>
              </p:cNvSpPr>
              <p:nvPr/>
            </p:nvSpPr>
            <p:spPr bwMode="auto">
              <a:xfrm>
                <a:off x="4878504" y="3310356"/>
                <a:ext cx="855136" cy="57650"/>
              </a:xfrm>
              <a:custGeom>
                <a:avLst/>
                <a:gdLst>
                  <a:gd name="T0" fmla="*/ 21 w 1149"/>
                  <a:gd name="T1" fmla="*/ 48 h 77"/>
                  <a:gd name="T2" fmla="*/ 21 w 1149"/>
                  <a:gd name="T3" fmla="*/ 30 h 77"/>
                  <a:gd name="T4" fmla="*/ 385 w 1149"/>
                  <a:gd name="T5" fmla="*/ 3 h 77"/>
                  <a:gd name="T6" fmla="*/ 764 w 1149"/>
                  <a:gd name="T7" fmla="*/ 3 h 77"/>
                  <a:gd name="T8" fmla="*/ 1128 w 1149"/>
                  <a:gd name="T9" fmla="*/ 30 h 77"/>
                  <a:gd name="T10" fmla="*/ 1128 w 1149"/>
                  <a:gd name="T11" fmla="*/ 48 h 77"/>
                  <a:gd name="T12" fmla="*/ 764 w 1149"/>
                  <a:gd name="T13" fmla="*/ 74 h 77"/>
                  <a:gd name="T14" fmla="*/ 385 w 1149"/>
                  <a:gd name="T15" fmla="*/ 74 h 77"/>
                  <a:gd name="T16" fmla="*/ 21 w 1149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9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5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3" y="18"/>
                      <a:pt x="1128" y="30"/>
                    </a:cubicBezTo>
                    <a:cubicBezTo>
                      <a:pt x="1149" y="35"/>
                      <a:pt x="1149" y="42"/>
                      <a:pt x="1128" y="48"/>
                    </a:cubicBezTo>
                    <a:cubicBezTo>
                      <a:pt x="1083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5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227"/>
              <p:cNvSpPr>
                <a:spLocks/>
              </p:cNvSpPr>
              <p:nvPr/>
            </p:nvSpPr>
            <p:spPr bwMode="auto">
              <a:xfrm>
                <a:off x="4916937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28"/>
              <p:cNvSpPr>
                <a:spLocks/>
              </p:cNvSpPr>
              <p:nvPr/>
            </p:nvSpPr>
            <p:spPr bwMode="auto">
              <a:xfrm>
                <a:off x="4953449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229"/>
              <p:cNvSpPr>
                <a:spLocks/>
              </p:cNvSpPr>
              <p:nvPr/>
            </p:nvSpPr>
            <p:spPr bwMode="auto">
              <a:xfrm>
                <a:off x="4991882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230"/>
              <p:cNvSpPr>
                <a:spLocks/>
              </p:cNvSpPr>
              <p:nvPr/>
            </p:nvSpPr>
            <p:spPr bwMode="auto">
              <a:xfrm>
                <a:off x="5030314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4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4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2" y="11"/>
                      <a:pt x="132" y="5"/>
                      <a:pt x="249" y="2"/>
                    </a:cubicBezTo>
                    <a:cubicBezTo>
                      <a:pt x="330" y="0"/>
                      <a:pt x="413" y="0"/>
                      <a:pt x="494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4" y="48"/>
                    </a:cubicBezTo>
                    <a:cubicBezTo>
                      <a:pt x="413" y="49"/>
                      <a:pt x="330" y="49"/>
                      <a:pt x="249" y="48"/>
                    </a:cubicBezTo>
                    <a:cubicBezTo>
                      <a:pt x="132" y="45"/>
                      <a:pt x="42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231"/>
              <p:cNvSpPr>
                <a:spLocks/>
              </p:cNvSpPr>
              <p:nvPr/>
            </p:nvSpPr>
            <p:spPr bwMode="auto">
              <a:xfrm>
                <a:off x="5068748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232"/>
              <p:cNvSpPr>
                <a:spLocks/>
              </p:cNvSpPr>
              <p:nvPr/>
            </p:nvSpPr>
            <p:spPr bwMode="auto">
              <a:xfrm>
                <a:off x="5109103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2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2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6" name="Group 85" descr="globe view 5"/>
          <p:cNvGrpSpPr/>
          <p:nvPr/>
        </p:nvGrpSpPr>
        <p:grpSpPr>
          <a:xfrm>
            <a:off x="6167934" y="1930610"/>
            <a:ext cx="1218328" cy="1441239"/>
            <a:chOff x="6167934" y="1930610"/>
            <a:chExt cx="1218328" cy="1441239"/>
          </a:xfrm>
        </p:grpSpPr>
        <p:sp>
          <p:nvSpPr>
            <p:cNvPr id="16" name="Oval 1190"/>
            <p:cNvSpPr>
              <a:spLocks noChangeArrowheads="1"/>
            </p:cNvSpPr>
            <p:nvPr/>
          </p:nvSpPr>
          <p:spPr bwMode="auto">
            <a:xfrm>
              <a:off x="6190994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91"/>
            <p:cNvSpPr>
              <a:spLocks noEditPoints="1"/>
            </p:cNvSpPr>
            <p:nvPr/>
          </p:nvSpPr>
          <p:spPr bwMode="auto">
            <a:xfrm>
              <a:off x="6167934" y="1930610"/>
              <a:ext cx="1218328" cy="1218329"/>
            </a:xfrm>
            <a:custGeom>
              <a:avLst/>
              <a:gdLst>
                <a:gd name="T0" fmla="*/ 1640 w 1640"/>
                <a:gd name="T1" fmla="*/ 820 h 1640"/>
                <a:gd name="T2" fmla="*/ 1400 w 1640"/>
                <a:gd name="T3" fmla="*/ 1399 h 1640"/>
                <a:gd name="T4" fmla="*/ 820 w 1640"/>
                <a:gd name="T5" fmla="*/ 1639 h 1640"/>
                <a:gd name="T6" fmla="*/ 820 w 1640"/>
                <a:gd name="T7" fmla="*/ 1640 h 1640"/>
                <a:gd name="T8" fmla="*/ 240 w 1640"/>
                <a:gd name="T9" fmla="*/ 1399 h 1640"/>
                <a:gd name="T10" fmla="*/ 0 w 1640"/>
                <a:gd name="T11" fmla="*/ 820 h 1640"/>
                <a:gd name="T12" fmla="*/ 240 w 1640"/>
                <a:gd name="T13" fmla="*/ 240 h 1640"/>
                <a:gd name="T14" fmla="*/ 820 w 1640"/>
                <a:gd name="T15" fmla="*/ 0 h 1640"/>
                <a:gd name="T16" fmla="*/ 1400 w 1640"/>
                <a:gd name="T17" fmla="*/ 240 h 1640"/>
                <a:gd name="T18" fmla="*/ 1640 w 1640"/>
                <a:gd name="T19" fmla="*/ 820 h 1640"/>
                <a:gd name="T20" fmla="*/ 1358 w 1640"/>
                <a:gd name="T21" fmla="*/ 1357 h 1640"/>
                <a:gd name="T22" fmla="*/ 1581 w 1640"/>
                <a:gd name="T23" fmla="*/ 820 h 1640"/>
                <a:gd name="T24" fmla="*/ 1358 w 1640"/>
                <a:gd name="T25" fmla="*/ 282 h 1640"/>
                <a:gd name="T26" fmla="*/ 820 w 1640"/>
                <a:gd name="T27" fmla="*/ 59 h 1640"/>
                <a:gd name="T28" fmla="*/ 282 w 1640"/>
                <a:gd name="T29" fmla="*/ 282 h 1640"/>
                <a:gd name="T30" fmla="*/ 60 w 1640"/>
                <a:gd name="T31" fmla="*/ 820 h 1640"/>
                <a:gd name="T32" fmla="*/ 282 w 1640"/>
                <a:gd name="T33" fmla="*/ 1357 h 1640"/>
                <a:gd name="T34" fmla="*/ 820 w 1640"/>
                <a:gd name="T35" fmla="*/ 1580 h 1640"/>
                <a:gd name="T36" fmla="*/ 820 w 1640"/>
                <a:gd name="T37" fmla="*/ 1580 h 1640"/>
                <a:gd name="T38" fmla="*/ 1358 w 1640"/>
                <a:gd name="T39" fmla="*/ 1357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0" h="1640">
                  <a:moveTo>
                    <a:pt x="1640" y="820"/>
                  </a:moveTo>
                  <a:cubicBezTo>
                    <a:pt x="1640" y="1046"/>
                    <a:pt x="1548" y="1251"/>
                    <a:pt x="1400" y="1399"/>
                  </a:cubicBezTo>
                  <a:cubicBezTo>
                    <a:pt x="1252" y="1548"/>
                    <a:pt x="1047" y="1639"/>
                    <a:pt x="820" y="1639"/>
                  </a:cubicBezTo>
                  <a:cubicBezTo>
                    <a:pt x="820" y="1640"/>
                    <a:pt x="820" y="1640"/>
                    <a:pt x="820" y="1640"/>
                  </a:cubicBezTo>
                  <a:cubicBezTo>
                    <a:pt x="594" y="1640"/>
                    <a:pt x="389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9" y="91"/>
                    <a:pt x="594" y="0"/>
                    <a:pt x="820" y="0"/>
                  </a:cubicBez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lose/>
                  <a:moveTo>
                    <a:pt x="1358" y="1357"/>
                  </a:moveTo>
                  <a:cubicBezTo>
                    <a:pt x="1495" y="1220"/>
                    <a:pt x="1581" y="1030"/>
                    <a:pt x="1581" y="820"/>
                  </a:cubicBezTo>
                  <a:cubicBezTo>
                    <a:pt x="1581" y="610"/>
                    <a:pt x="1495" y="419"/>
                    <a:pt x="1358" y="282"/>
                  </a:cubicBez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820" y="1580"/>
                    <a:pt x="82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92"/>
            <p:cNvSpPr>
              <a:spLocks noEditPoints="1"/>
            </p:cNvSpPr>
            <p:nvPr/>
          </p:nvSpPr>
          <p:spPr bwMode="auto">
            <a:xfrm>
              <a:off x="6212132" y="1976729"/>
              <a:ext cx="1152992" cy="1131854"/>
            </a:xfrm>
            <a:custGeom>
              <a:avLst/>
              <a:gdLst>
                <a:gd name="T0" fmla="*/ 1528 w 1550"/>
                <a:gd name="T1" fmla="*/ 863 h 1523"/>
                <a:gd name="T2" fmla="*/ 1273 w 1550"/>
                <a:gd name="T3" fmla="*/ 1207 h 1523"/>
                <a:gd name="T4" fmla="*/ 999 w 1550"/>
                <a:gd name="T5" fmla="*/ 953 h 1523"/>
                <a:gd name="T6" fmla="*/ 1172 w 1550"/>
                <a:gd name="T7" fmla="*/ 642 h 1523"/>
                <a:gd name="T8" fmla="*/ 1472 w 1550"/>
                <a:gd name="T9" fmla="*/ 634 h 1523"/>
                <a:gd name="T10" fmla="*/ 1432 w 1550"/>
                <a:gd name="T11" fmla="*/ 453 h 1523"/>
                <a:gd name="T12" fmla="*/ 1380 w 1550"/>
                <a:gd name="T13" fmla="*/ 544 h 1523"/>
                <a:gd name="T14" fmla="*/ 1328 w 1550"/>
                <a:gd name="T15" fmla="*/ 589 h 1523"/>
                <a:gd name="T16" fmla="*/ 1074 w 1550"/>
                <a:gd name="T17" fmla="*/ 603 h 1523"/>
                <a:gd name="T18" fmla="*/ 1172 w 1550"/>
                <a:gd name="T19" fmla="*/ 406 h 1523"/>
                <a:gd name="T20" fmla="*/ 1273 w 1550"/>
                <a:gd name="T21" fmla="*/ 317 h 1523"/>
                <a:gd name="T22" fmla="*/ 1210 w 1550"/>
                <a:gd name="T23" fmla="*/ 277 h 1523"/>
                <a:gd name="T24" fmla="*/ 1129 w 1550"/>
                <a:gd name="T25" fmla="*/ 252 h 1523"/>
                <a:gd name="T26" fmla="*/ 1258 w 1550"/>
                <a:gd name="T27" fmla="*/ 210 h 1523"/>
                <a:gd name="T28" fmla="*/ 1517 w 1550"/>
                <a:gd name="T29" fmla="*/ 533 h 1523"/>
                <a:gd name="T30" fmla="*/ 333 w 1550"/>
                <a:gd name="T31" fmla="*/ 1236 h 1523"/>
                <a:gd name="T32" fmla="*/ 117 w 1550"/>
                <a:gd name="T33" fmla="*/ 875 h 1523"/>
                <a:gd name="T34" fmla="*/ 3 w 1550"/>
                <a:gd name="T35" fmla="*/ 625 h 1523"/>
                <a:gd name="T36" fmla="*/ 381 w 1550"/>
                <a:gd name="T37" fmla="*/ 134 h 1523"/>
                <a:gd name="T38" fmla="*/ 364 w 1550"/>
                <a:gd name="T39" fmla="*/ 233 h 1523"/>
                <a:gd name="T40" fmla="*/ 288 w 1550"/>
                <a:gd name="T41" fmla="*/ 402 h 1523"/>
                <a:gd name="T42" fmla="*/ 480 w 1550"/>
                <a:gd name="T43" fmla="*/ 350 h 1523"/>
                <a:gd name="T44" fmla="*/ 444 w 1550"/>
                <a:gd name="T45" fmla="*/ 516 h 1523"/>
                <a:gd name="T46" fmla="*/ 168 w 1550"/>
                <a:gd name="T47" fmla="*/ 690 h 1523"/>
                <a:gd name="T48" fmla="*/ 254 w 1550"/>
                <a:gd name="T49" fmla="*/ 962 h 1523"/>
                <a:gd name="T50" fmla="*/ 545 w 1550"/>
                <a:gd name="T51" fmla="*/ 1099 h 1523"/>
                <a:gd name="T52" fmla="*/ 685 w 1550"/>
                <a:gd name="T53" fmla="*/ 1321 h 1523"/>
                <a:gd name="T54" fmla="*/ 556 w 1550"/>
                <a:gd name="T55" fmla="*/ 1518 h 1523"/>
                <a:gd name="T56" fmla="*/ 1248 w 1550"/>
                <a:gd name="T57" fmla="*/ 1085 h 1523"/>
                <a:gd name="T58" fmla="*/ 590 w 1550"/>
                <a:gd name="T59" fmla="*/ 1512 h 1523"/>
                <a:gd name="T60" fmla="*/ 1420 w 1550"/>
                <a:gd name="T61" fmla="*/ 595 h 1523"/>
                <a:gd name="T62" fmla="*/ 297 w 1550"/>
                <a:gd name="T63" fmla="*/ 811 h 1523"/>
                <a:gd name="T64" fmla="*/ 276 w 1550"/>
                <a:gd name="T65" fmla="*/ 807 h 1523"/>
                <a:gd name="T66" fmla="*/ 375 w 1550"/>
                <a:gd name="T67" fmla="*/ 262 h 1523"/>
                <a:gd name="T68" fmla="*/ 1247 w 1550"/>
                <a:gd name="T69" fmla="*/ 326 h 1523"/>
                <a:gd name="T70" fmla="*/ 997 w 1550"/>
                <a:gd name="T71" fmla="*/ 46 h 1523"/>
                <a:gd name="T72" fmla="*/ 1076 w 1550"/>
                <a:gd name="T73" fmla="*/ 288 h 1523"/>
                <a:gd name="T74" fmla="*/ 1204 w 1550"/>
                <a:gd name="T75" fmla="*/ 589 h 1523"/>
                <a:gd name="T76" fmla="*/ 1010 w 1550"/>
                <a:gd name="T77" fmla="*/ 755 h 1523"/>
                <a:gd name="T78" fmla="*/ 407 w 1550"/>
                <a:gd name="T79" fmla="*/ 944 h 1523"/>
                <a:gd name="T80" fmla="*/ 410 w 1550"/>
                <a:gd name="T81" fmla="*/ 887 h 1523"/>
                <a:gd name="T82" fmla="*/ 236 w 1550"/>
                <a:gd name="T83" fmla="*/ 769 h 1523"/>
                <a:gd name="T84" fmla="*/ 178 w 1550"/>
                <a:gd name="T85" fmla="*/ 790 h 1523"/>
                <a:gd name="T86" fmla="*/ 1068 w 1550"/>
                <a:gd name="T87" fmla="*/ 369 h 1523"/>
                <a:gd name="T88" fmla="*/ 1105 w 1550"/>
                <a:gd name="T89" fmla="*/ 374 h 1523"/>
                <a:gd name="T90" fmla="*/ 1045 w 1550"/>
                <a:gd name="T91" fmla="*/ 376 h 1523"/>
                <a:gd name="T92" fmla="*/ 912 w 1550"/>
                <a:gd name="T93" fmla="*/ 216 h 1523"/>
                <a:gd name="T94" fmla="*/ 638 w 1550"/>
                <a:gd name="T95" fmla="*/ 143 h 1523"/>
                <a:gd name="T96" fmla="*/ 683 w 1550"/>
                <a:gd name="T97" fmla="*/ 267 h 1523"/>
                <a:gd name="T98" fmla="*/ 826 w 1550"/>
                <a:gd name="T99" fmla="*/ 139 h 1523"/>
                <a:gd name="T100" fmla="*/ 782 w 1550"/>
                <a:gd name="T101" fmla="*/ 14 h 1523"/>
                <a:gd name="T102" fmla="*/ 409 w 1550"/>
                <a:gd name="T103" fmla="*/ 62 h 1523"/>
                <a:gd name="T104" fmla="*/ 536 w 1550"/>
                <a:gd name="T105" fmla="*/ 70 h 1523"/>
                <a:gd name="T106" fmla="*/ 549 w 1550"/>
                <a:gd name="T107" fmla="*/ 34 h 1523"/>
                <a:gd name="T108" fmla="*/ 463 w 1550"/>
                <a:gd name="T109" fmla="*/ 80 h 1523"/>
                <a:gd name="T110" fmla="*/ 312 w 1550"/>
                <a:gd name="T111" fmla="*/ 152 h 1523"/>
                <a:gd name="T112" fmla="*/ 456 w 1550"/>
                <a:gd name="T113" fmla="*/ 147 h 1523"/>
                <a:gd name="T114" fmla="*/ 463 w 1550"/>
                <a:gd name="T115" fmla="*/ 126 h 1523"/>
                <a:gd name="T116" fmla="*/ 444 w 1550"/>
                <a:gd name="T117" fmla="*/ 220 h 1523"/>
                <a:gd name="T118" fmla="*/ 445 w 1550"/>
                <a:gd name="T119" fmla="*/ 496 h 1523"/>
                <a:gd name="T120" fmla="*/ 240 w 1550"/>
                <a:gd name="T121" fmla="*/ 498 h 1523"/>
                <a:gd name="T122" fmla="*/ 220 w 1550"/>
                <a:gd name="T123" fmla="*/ 475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0" h="1523">
                  <a:moveTo>
                    <a:pt x="1550" y="758"/>
                  </a:moveTo>
                  <a:cubicBezTo>
                    <a:pt x="1550" y="774"/>
                    <a:pt x="1550" y="790"/>
                    <a:pt x="1549" y="806"/>
                  </a:cubicBezTo>
                  <a:cubicBezTo>
                    <a:pt x="1547" y="811"/>
                    <a:pt x="1544" y="816"/>
                    <a:pt x="1540" y="825"/>
                  </a:cubicBezTo>
                  <a:cubicBezTo>
                    <a:pt x="1533" y="841"/>
                    <a:pt x="1533" y="840"/>
                    <a:pt x="1530" y="836"/>
                  </a:cubicBezTo>
                  <a:cubicBezTo>
                    <a:pt x="1527" y="831"/>
                    <a:pt x="1528" y="808"/>
                    <a:pt x="1527" y="803"/>
                  </a:cubicBezTo>
                  <a:cubicBezTo>
                    <a:pt x="1527" y="798"/>
                    <a:pt x="1525" y="794"/>
                    <a:pt x="1522" y="787"/>
                  </a:cubicBezTo>
                  <a:cubicBezTo>
                    <a:pt x="1520" y="780"/>
                    <a:pt x="1520" y="777"/>
                    <a:pt x="1516" y="765"/>
                  </a:cubicBezTo>
                  <a:cubicBezTo>
                    <a:pt x="1511" y="753"/>
                    <a:pt x="1512" y="756"/>
                    <a:pt x="1509" y="748"/>
                  </a:cubicBezTo>
                  <a:cubicBezTo>
                    <a:pt x="1507" y="739"/>
                    <a:pt x="1508" y="733"/>
                    <a:pt x="1502" y="725"/>
                  </a:cubicBezTo>
                  <a:cubicBezTo>
                    <a:pt x="1495" y="717"/>
                    <a:pt x="1491" y="701"/>
                    <a:pt x="1488" y="696"/>
                  </a:cubicBezTo>
                  <a:cubicBezTo>
                    <a:pt x="1486" y="691"/>
                    <a:pt x="1483" y="670"/>
                    <a:pt x="1480" y="672"/>
                  </a:cubicBezTo>
                  <a:cubicBezTo>
                    <a:pt x="1477" y="675"/>
                    <a:pt x="1480" y="685"/>
                    <a:pt x="1479" y="687"/>
                  </a:cubicBezTo>
                  <a:cubicBezTo>
                    <a:pt x="1477" y="689"/>
                    <a:pt x="1466" y="665"/>
                    <a:pt x="1464" y="667"/>
                  </a:cubicBezTo>
                  <a:cubicBezTo>
                    <a:pt x="1462" y="669"/>
                    <a:pt x="1470" y="682"/>
                    <a:pt x="1474" y="689"/>
                  </a:cubicBezTo>
                  <a:cubicBezTo>
                    <a:pt x="1479" y="696"/>
                    <a:pt x="1481" y="709"/>
                    <a:pt x="1485" y="716"/>
                  </a:cubicBezTo>
                  <a:cubicBezTo>
                    <a:pt x="1488" y="723"/>
                    <a:pt x="1490" y="742"/>
                    <a:pt x="1491" y="745"/>
                  </a:cubicBezTo>
                  <a:cubicBezTo>
                    <a:pt x="1492" y="748"/>
                    <a:pt x="1499" y="755"/>
                    <a:pt x="1503" y="765"/>
                  </a:cubicBezTo>
                  <a:cubicBezTo>
                    <a:pt x="1507" y="775"/>
                    <a:pt x="1504" y="779"/>
                    <a:pt x="1506" y="788"/>
                  </a:cubicBezTo>
                  <a:cubicBezTo>
                    <a:pt x="1508" y="797"/>
                    <a:pt x="1509" y="793"/>
                    <a:pt x="1510" y="796"/>
                  </a:cubicBezTo>
                  <a:cubicBezTo>
                    <a:pt x="1510" y="799"/>
                    <a:pt x="1511" y="809"/>
                    <a:pt x="1514" y="821"/>
                  </a:cubicBezTo>
                  <a:cubicBezTo>
                    <a:pt x="1517" y="832"/>
                    <a:pt x="1519" y="827"/>
                    <a:pt x="1524" y="840"/>
                  </a:cubicBezTo>
                  <a:cubicBezTo>
                    <a:pt x="1528" y="853"/>
                    <a:pt x="1523" y="855"/>
                    <a:pt x="1528" y="863"/>
                  </a:cubicBezTo>
                  <a:cubicBezTo>
                    <a:pt x="1532" y="871"/>
                    <a:pt x="1531" y="860"/>
                    <a:pt x="1539" y="853"/>
                  </a:cubicBezTo>
                  <a:cubicBezTo>
                    <a:pt x="1544" y="847"/>
                    <a:pt x="1544" y="844"/>
                    <a:pt x="1546" y="840"/>
                  </a:cubicBezTo>
                  <a:cubicBezTo>
                    <a:pt x="1542" y="875"/>
                    <a:pt x="1537" y="908"/>
                    <a:pt x="1529" y="941"/>
                  </a:cubicBezTo>
                  <a:cubicBezTo>
                    <a:pt x="1526" y="947"/>
                    <a:pt x="1524" y="952"/>
                    <a:pt x="1521" y="956"/>
                  </a:cubicBezTo>
                  <a:cubicBezTo>
                    <a:pt x="1512" y="968"/>
                    <a:pt x="1509" y="976"/>
                    <a:pt x="1504" y="992"/>
                  </a:cubicBezTo>
                  <a:cubicBezTo>
                    <a:pt x="1499" y="1008"/>
                    <a:pt x="1496" y="1007"/>
                    <a:pt x="1487" y="1024"/>
                  </a:cubicBezTo>
                  <a:cubicBezTo>
                    <a:pt x="1477" y="1042"/>
                    <a:pt x="1474" y="1065"/>
                    <a:pt x="1466" y="1091"/>
                  </a:cubicBezTo>
                  <a:cubicBezTo>
                    <a:pt x="1458" y="1118"/>
                    <a:pt x="1461" y="1114"/>
                    <a:pt x="1454" y="1130"/>
                  </a:cubicBezTo>
                  <a:cubicBezTo>
                    <a:pt x="1447" y="1146"/>
                    <a:pt x="1434" y="1159"/>
                    <a:pt x="1426" y="1170"/>
                  </a:cubicBezTo>
                  <a:cubicBezTo>
                    <a:pt x="1418" y="1181"/>
                    <a:pt x="1410" y="1182"/>
                    <a:pt x="1406" y="1191"/>
                  </a:cubicBezTo>
                  <a:cubicBezTo>
                    <a:pt x="1401" y="1201"/>
                    <a:pt x="1391" y="1222"/>
                    <a:pt x="1388" y="1231"/>
                  </a:cubicBezTo>
                  <a:cubicBezTo>
                    <a:pt x="1385" y="1241"/>
                    <a:pt x="1378" y="1241"/>
                    <a:pt x="1372" y="1246"/>
                  </a:cubicBezTo>
                  <a:cubicBezTo>
                    <a:pt x="1365" y="1251"/>
                    <a:pt x="1355" y="1269"/>
                    <a:pt x="1343" y="1283"/>
                  </a:cubicBezTo>
                  <a:cubicBezTo>
                    <a:pt x="1331" y="1297"/>
                    <a:pt x="1305" y="1317"/>
                    <a:pt x="1298" y="1325"/>
                  </a:cubicBezTo>
                  <a:cubicBezTo>
                    <a:pt x="1291" y="1333"/>
                    <a:pt x="1274" y="1343"/>
                    <a:pt x="1266" y="1348"/>
                  </a:cubicBezTo>
                  <a:cubicBezTo>
                    <a:pt x="1258" y="1354"/>
                    <a:pt x="1246" y="1360"/>
                    <a:pt x="1236" y="1360"/>
                  </a:cubicBezTo>
                  <a:cubicBezTo>
                    <a:pt x="1227" y="1359"/>
                    <a:pt x="1235" y="1355"/>
                    <a:pt x="1238" y="1351"/>
                  </a:cubicBezTo>
                  <a:cubicBezTo>
                    <a:pt x="1241" y="1346"/>
                    <a:pt x="1251" y="1333"/>
                    <a:pt x="1250" y="1326"/>
                  </a:cubicBezTo>
                  <a:cubicBezTo>
                    <a:pt x="1249" y="1318"/>
                    <a:pt x="1249" y="1308"/>
                    <a:pt x="1252" y="1297"/>
                  </a:cubicBezTo>
                  <a:cubicBezTo>
                    <a:pt x="1255" y="1286"/>
                    <a:pt x="1261" y="1275"/>
                    <a:pt x="1265" y="1270"/>
                  </a:cubicBezTo>
                  <a:cubicBezTo>
                    <a:pt x="1269" y="1265"/>
                    <a:pt x="1262" y="1246"/>
                    <a:pt x="1262" y="1233"/>
                  </a:cubicBezTo>
                  <a:cubicBezTo>
                    <a:pt x="1261" y="1219"/>
                    <a:pt x="1266" y="1223"/>
                    <a:pt x="1273" y="1207"/>
                  </a:cubicBezTo>
                  <a:cubicBezTo>
                    <a:pt x="1280" y="1191"/>
                    <a:pt x="1283" y="1187"/>
                    <a:pt x="1291" y="1176"/>
                  </a:cubicBezTo>
                  <a:cubicBezTo>
                    <a:pt x="1298" y="1165"/>
                    <a:pt x="1300" y="1159"/>
                    <a:pt x="1301" y="1149"/>
                  </a:cubicBezTo>
                  <a:cubicBezTo>
                    <a:pt x="1303" y="1139"/>
                    <a:pt x="1303" y="1131"/>
                    <a:pt x="1303" y="1119"/>
                  </a:cubicBezTo>
                  <a:cubicBezTo>
                    <a:pt x="1303" y="1107"/>
                    <a:pt x="1302" y="1105"/>
                    <a:pt x="1291" y="1088"/>
                  </a:cubicBezTo>
                  <a:cubicBezTo>
                    <a:pt x="1281" y="1072"/>
                    <a:pt x="1285" y="1074"/>
                    <a:pt x="1286" y="1060"/>
                  </a:cubicBezTo>
                  <a:cubicBezTo>
                    <a:pt x="1287" y="1046"/>
                    <a:pt x="1299" y="1027"/>
                    <a:pt x="1296" y="1016"/>
                  </a:cubicBezTo>
                  <a:cubicBezTo>
                    <a:pt x="1292" y="1004"/>
                    <a:pt x="1285" y="1010"/>
                    <a:pt x="1274" y="1010"/>
                  </a:cubicBezTo>
                  <a:cubicBezTo>
                    <a:pt x="1263" y="1010"/>
                    <a:pt x="1264" y="1019"/>
                    <a:pt x="1257" y="1013"/>
                  </a:cubicBezTo>
                  <a:cubicBezTo>
                    <a:pt x="1249" y="1006"/>
                    <a:pt x="1255" y="1004"/>
                    <a:pt x="1237" y="997"/>
                  </a:cubicBezTo>
                  <a:cubicBezTo>
                    <a:pt x="1219" y="990"/>
                    <a:pt x="1218" y="1006"/>
                    <a:pt x="1205" y="1010"/>
                  </a:cubicBezTo>
                  <a:cubicBezTo>
                    <a:pt x="1193" y="1013"/>
                    <a:pt x="1196" y="1019"/>
                    <a:pt x="1177" y="1026"/>
                  </a:cubicBezTo>
                  <a:cubicBezTo>
                    <a:pt x="1158" y="1032"/>
                    <a:pt x="1164" y="1021"/>
                    <a:pt x="1154" y="1023"/>
                  </a:cubicBezTo>
                  <a:cubicBezTo>
                    <a:pt x="1144" y="1024"/>
                    <a:pt x="1138" y="1024"/>
                    <a:pt x="1129" y="1028"/>
                  </a:cubicBezTo>
                  <a:cubicBezTo>
                    <a:pt x="1121" y="1032"/>
                    <a:pt x="1119" y="1035"/>
                    <a:pt x="1110" y="1036"/>
                  </a:cubicBezTo>
                  <a:cubicBezTo>
                    <a:pt x="1101" y="1038"/>
                    <a:pt x="1092" y="1029"/>
                    <a:pt x="1086" y="1025"/>
                  </a:cubicBezTo>
                  <a:cubicBezTo>
                    <a:pt x="1080" y="1021"/>
                    <a:pt x="1074" y="1018"/>
                    <a:pt x="1069" y="1013"/>
                  </a:cubicBezTo>
                  <a:cubicBezTo>
                    <a:pt x="1063" y="1008"/>
                    <a:pt x="1052" y="1008"/>
                    <a:pt x="1045" y="1002"/>
                  </a:cubicBezTo>
                  <a:cubicBezTo>
                    <a:pt x="1039" y="997"/>
                    <a:pt x="1045" y="994"/>
                    <a:pt x="1042" y="984"/>
                  </a:cubicBezTo>
                  <a:cubicBezTo>
                    <a:pt x="1039" y="974"/>
                    <a:pt x="1038" y="982"/>
                    <a:pt x="1030" y="977"/>
                  </a:cubicBezTo>
                  <a:cubicBezTo>
                    <a:pt x="1022" y="972"/>
                    <a:pt x="1024" y="972"/>
                    <a:pt x="1020" y="963"/>
                  </a:cubicBezTo>
                  <a:cubicBezTo>
                    <a:pt x="1017" y="954"/>
                    <a:pt x="1017" y="959"/>
                    <a:pt x="1012" y="959"/>
                  </a:cubicBezTo>
                  <a:cubicBezTo>
                    <a:pt x="1007" y="959"/>
                    <a:pt x="1001" y="956"/>
                    <a:pt x="999" y="953"/>
                  </a:cubicBezTo>
                  <a:cubicBezTo>
                    <a:pt x="996" y="951"/>
                    <a:pt x="1000" y="945"/>
                    <a:pt x="1003" y="936"/>
                  </a:cubicBezTo>
                  <a:cubicBezTo>
                    <a:pt x="1005" y="927"/>
                    <a:pt x="1003" y="929"/>
                    <a:pt x="996" y="923"/>
                  </a:cubicBezTo>
                  <a:cubicBezTo>
                    <a:pt x="989" y="917"/>
                    <a:pt x="1001" y="914"/>
                    <a:pt x="1007" y="907"/>
                  </a:cubicBezTo>
                  <a:cubicBezTo>
                    <a:pt x="1013" y="899"/>
                    <a:pt x="1009" y="879"/>
                    <a:pt x="1006" y="871"/>
                  </a:cubicBezTo>
                  <a:cubicBezTo>
                    <a:pt x="1002" y="863"/>
                    <a:pt x="1006" y="866"/>
                    <a:pt x="1005" y="858"/>
                  </a:cubicBezTo>
                  <a:cubicBezTo>
                    <a:pt x="1004" y="850"/>
                    <a:pt x="999" y="855"/>
                    <a:pt x="997" y="853"/>
                  </a:cubicBezTo>
                  <a:cubicBezTo>
                    <a:pt x="994" y="851"/>
                    <a:pt x="993" y="846"/>
                    <a:pt x="999" y="837"/>
                  </a:cubicBezTo>
                  <a:cubicBezTo>
                    <a:pt x="1005" y="828"/>
                    <a:pt x="1008" y="818"/>
                    <a:pt x="1010" y="812"/>
                  </a:cubicBezTo>
                  <a:cubicBezTo>
                    <a:pt x="1012" y="805"/>
                    <a:pt x="1014" y="809"/>
                    <a:pt x="1020" y="804"/>
                  </a:cubicBezTo>
                  <a:cubicBezTo>
                    <a:pt x="1025" y="799"/>
                    <a:pt x="1023" y="794"/>
                    <a:pt x="1024" y="787"/>
                  </a:cubicBezTo>
                  <a:cubicBezTo>
                    <a:pt x="1026" y="779"/>
                    <a:pt x="1031" y="777"/>
                    <a:pt x="1039" y="774"/>
                  </a:cubicBezTo>
                  <a:cubicBezTo>
                    <a:pt x="1047" y="771"/>
                    <a:pt x="1041" y="768"/>
                    <a:pt x="1042" y="763"/>
                  </a:cubicBezTo>
                  <a:cubicBezTo>
                    <a:pt x="1043" y="757"/>
                    <a:pt x="1045" y="758"/>
                    <a:pt x="1055" y="753"/>
                  </a:cubicBezTo>
                  <a:cubicBezTo>
                    <a:pt x="1065" y="748"/>
                    <a:pt x="1081" y="734"/>
                    <a:pt x="1080" y="725"/>
                  </a:cubicBezTo>
                  <a:cubicBezTo>
                    <a:pt x="1079" y="716"/>
                    <a:pt x="1079" y="705"/>
                    <a:pt x="1081" y="697"/>
                  </a:cubicBezTo>
                  <a:cubicBezTo>
                    <a:pt x="1083" y="690"/>
                    <a:pt x="1089" y="688"/>
                    <a:pt x="1104" y="676"/>
                  </a:cubicBezTo>
                  <a:cubicBezTo>
                    <a:pt x="1119" y="664"/>
                    <a:pt x="1115" y="667"/>
                    <a:pt x="1116" y="660"/>
                  </a:cubicBezTo>
                  <a:cubicBezTo>
                    <a:pt x="1117" y="652"/>
                    <a:pt x="1117" y="649"/>
                    <a:pt x="1120" y="647"/>
                  </a:cubicBezTo>
                  <a:cubicBezTo>
                    <a:pt x="1122" y="645"/>
                    <a:pt x="1127" y="650"/>
                    <a:pt x="1131" y="652"/>
                  </a:cubicBezTo>
                  <a:cubicBezTo>
                    <a:pt x="1135" y="654"/>
                    <a:pt x="1140" y="649"/>
                    <a:pt x="1151" y="647"/>
                  </a:cubicBezTo>
                  <a:cubicBezTo>
                    <a:pt x="1162" y="645"/>
                    <a:pt x="1155" y="651"/>
                    <a:pt x="1161" y="652"/>
                  </a:cubicBezTo>
                  <a:cubicBezTo>
                    <a:pt x="1168" y="652"/>
                    <a:pt x="1169" y="647"/>
                    <a:pt x="1172" y="642"/>
                  </a:cubicBezTo>
                  <a:cubicBezTo>
                    <a:pt x="1175" y="637"/>
                    <a:pt x="1177" y="641"/>
                    <a:pt x="1184" y="638"/>
                  </a:cubicBezTo>
                  <a:cubicBezTo>
                    <a:pt x="1191" y="635"/>
                    <a:pt x="1192" y="631"/>
                    <a:pt x="1201" y="628"/>
                  </a:cubicBezTo>
                  <a:cubicBezTo>
                    <a:pt x="1210" y="625"/>
                    <a:pt x="1222" y="620"/>
                    <a:pt x="1234" y="622"/>
                  </a:cubicBezTo>
                  <a:cubicBezTo>
                    <a:pt x="1246" y="623"/>
                    <a:pt x="1240" y="618"/>
                    <a:pt x="1244" y="616"/>
                  </a:cubicBezTo>
                  <a:cubicBezTo>
                    <a:pt x="1248" y="614"/>
                    <a:pt x="1256" y="617"/>
                    <a:pt x="1265" y="616"/>
                  </a:cubicBezTo>
                  <a:cubicBezTo>
                    <a:pt x="1274" y="614"/>
                    <a:pt x="1275" y="609"/>
                    <a:pt x="1280" y="610"/>
                  </a:cubicBezTo>
                  <a:cubicBezTo>
                    <a:pt x="1284" y="610"/>
                    <a:pt x="1289" y="616"/>
                    <a:pt x="1286" y="622"/>
                  </a:cubicBezTo>
                  <a:cubicBezTo>
                    <a:pt x="1283" y="628"/>
                    <a:pt x="1290" y="628"/>
                    <a:pt x="1294" y="632"/>
                  </a:cubicBezTo>
                  <a:cubicBezTo>
                    <a:pt x="1298" y="637"/>
                    <a:pt x="1291" y="642"/>
                    <a:pt x="1287" y="650"/>
                  </a:cubicBezTo>
                  <a:cubicBezTo>
                    <a:pt x="1283" y="659"/>
                    <a:pt x="1301" y="660"/>
                    <a:pt x="1308" y="662"/>
                  </a:cubicBezTo>
                  <a:cubicBezTo>
                    <a:pt x="1315" y="664"/>
                    <a:pt x="1326" y="664"/>
                    <a:pt x="1333" y="664"/>
                  </a:cubicBezTo>
                  <a:cubicBezTo>
                    <a:pt x="1340" y="664"/>
                    <a:pt x="1341" y="672"/>
                    <a:pt x="1342" y="678"/>
                  </a:cubicBezTo>
                  <a:cubicBezTo>
                    <a:pt x="1343" y="683"/>
                    <a:pt x="1351" y="680"/>
                    <a:pt x="1360" y="680"/>
                  </a:cubicBezTo>
                  <a:cubicBezTo>
                    <a:pt x="1369" y="680"/>
                    <a:pt x="1372" y="684"/>
                    <a:pt x="1374" y="684"/>
                  </a:cubicBezTo>
                  <a:cubicBezTo>
                    <a:pt x="1376" y="684"/>
                    <a:pt x="1378" y="682"/>
                    <a:pt x="1379" y="677"/>
                  </a:cubicBezTo>
                  <a:cubicBezTo>
                    <a:pt x="1380" y="671"/>
                    <a:pt x="1378" y="664"/>
                    <a:pt x="1379" y="657"/>
                  </a:cubicBezTo>
                  <a:cubicBezTo>
                    <a:pt x="1379" y="650"/>
                    <a:pt x="1391" y="647"/>
                    <a:pt x="1397" y="650"/>
                  </a:cubicBezTo>
                  <a:cubicBezTo>
                    <a:pt x="1403" y="653"/>
                    <a:pt x="1401" y="656"/>
                    <a:pt x="1405" y="655"/>
                  </a:cubicBezTo>
                  <a:cubicBezTo>
                    <a:pt x="1410" y="654"/>
                    <a:pt x="1425" y="659"/>
                    <a:pt x="1436" y="662"/>
                  </a:cubicBezTo>
                  <a:cubicBezTo>
                    <a:pt x="1448" y="665"/>
                    <a:pt x="1445" y="656"/>
                    <a:pt x="1449" y="650"/>
                  </a:cubicBezTo>
                  <a:cubicBezTo>
                    <a:pt x="1453" y="644"/>
                    <a:pt x="1458" y="650"/>
                    <a:pt x="1467" y="650"/>
                  </a:cubicBezTo>
                  <a:cubicBezTo>
                    <a:pt x="1477" y="649"/>
                    <a:pt x="1470" y="642"/>
                    <a:pt x="1472" y="634"/>
                  </a:cubicBezTo>
                  <a:cubicBezTo>
                    <a:pt x="1474" y="625"/>
                    <a:pt x="1471" y="600"/>
                    <a:pt x="1468" y="593"/>
                  </a:cubicBezTo>
                  <a:cubicBezTo>
                    <a:pt x="1466" y="586"/>
                    <a:pt x="1465" y="578"/>
                    <a:pt x="1462" y="576"/>
                  </a:cubicBezTo>
                  <a:cubicBezTo>
                    <a:pt x="1460" y="573"/>
                    <a:pt x="1458" y="578"/>
                    <a:pt x="1456" y="582"/>
                  </a:cubicBezTo>
                  <a:cubicBezTo>
                    <a:pt x="1454" y="585"/>
                    <a:pt x="1452" y="590"/>
                    <a:pt x="1445" y="589"/>
                  </a:cubicBezTo>
                  <a:cubicBezTo>
                    <a:pt x="1437" y="588"/>
                    <a:pt x="1438" y="582"/>
                    <a:pt x="1435" y="584"/>
                  </a:cubicBezTo>
                  <a:cubicBezTo>
                    <a:pt x="1433" y="586"/>
                    <a:pt x="1434" y="592"/>
                    <a:pt x="1432" y="592"/>
                  </a:cubicBezTo>
                  <a:cubicBezTo>
                    <a:pt x="1430" y="592"/>
                    <a:pt x="1431" y="589"/>
                    <a:pt x="1428" y="587"/>
                  </a:cubicBezTo>
                  <a:cubicBezTo>
                    <a:pt x="1425" y="584"/>
                    <a:pt x="1414" y="582"/>
                    <a:pt x="1408" y="576"/>
                  </a:cubicBezTo>
                  <a:cubicBezTo>
                    <a:pt x="1403" y="570"/>
                    <a:pt x="1407" y="568"/>
                    <a:pt x="1399" y="562"/>
                  </a:cubicBezTo>
                  <a:cubicBezTo>
                    <a:pt x="1391" y="556"/>
                    <a:pt x="1398" y="550"/>
                    <a:pt x="1400" y="546"/>
                  </a:cubicBezTo>
                  <a:cubicBezTo>
                    <a:pt x="1401" y="541"/>
                    <a:pt x="1410" y="543"/>
                    <a:pt x="1411" y="541"/>
                  </a:cubicBezTo>
                  <a:cubicBezTo>
                    <a:pt x="1412" y="539"/>
                    <a:pt x="1411" y="535"/>
                    <a:pt x="1411" y="532"/>
                  </a:cubicBezTo>
                  <a:cubicBezTo>
                    <a:pt x="1411" y="528"/>
                    <a:pt x="1415" y="530"/>
                    <a:pt x="1421" y="530"/>
                  </a:cubicBezTo>
                  <a:cubicBezTo>
                    <a:pt x="1427" y="530"/>
                    <a:pt x="1426" y="523"/>
                    <a:pt x="1426" y="519"/>
                  </a:cubicBezTo>
                  <a:cubicBezTo>
                    <a:pt x="1427" y="515"/>
                    <a:pt x="1434" y="513"/>
                    <a:pt x="1438" y="512"/>
                  </a:cubicBezTo>
                  <a:cubicBezTo>
                    <a:pt x="1441" y="511"/>
                    <a:pt x="1446" y="517"/>
                    <a:pt x="1455" y="519"/>
                  </a:cubicBezTo>
                  <a:cubicBezTo>
                    <a:pt x="1465" y="521"/>
                    <a:pt x="1462" y="518"/>
                    <a:pt x="1466" y="516"/>
                  </a:cubicBezTo>
                  <a:cubicBezTo>
                    <a:pt x="1470" y="515"/>
                    <a:pt x="1470" y="508"/>
                    <a:pt x="1468" y="503"/>
                  </a:cubicBezTo>
                  <a:cubicBezTo>
                    <a:pt x="1466" y="497"/>
                    <a:pt x="1465" y="496"/>
                    <a:pt x="1457" y="486"/>
                  </a:cubicBezTo>
                  <a:cubicBezTo>
                    <a:pt x="1449" y="477"/>
                    <a:pt x="1443" y="476"/>
                    <a:pt x="1439" y="473"/>
                  </a:cubicBezTo>
                  <a:cubicBezTo>
                    <a:pt x="1436" y="469"/>
                    <a:pt x="1436" y="466"/>
                    <a:pt x="1433" y="463"/>
                  </a:cubicBezTo>
                  <a:cubicBezTo>
                    <a:pt x="1431" y="459"/>
                    <a:pt x="1435" y="457"/>
                    <a:pt x="1432" y="453"/>
                  </a:cubicBezTo>
                  <a:cubicBezTo>
                    <a:pt x="1429" y="449"/>
                    <a:pt x="1431" y="449"/>
                    <a:pt x="1430" y="447"/>
                  </a:cubicBezTo>
                  <a:cubicBezTo>
                    <a:pt x="1429" y="445"/>
                    <a:pt x="1433" y="441"/>
                    <a:pt x="1433" y="437"/>
                  </a:cubicBezTo>
                  <a:cubicBezTo>
                    <a:pt x="1432" y="433"/>
                    <a:pt x="1428" y="440"/>
                    <a:pt x="1423" y="445"/>
                  </a:cubicBezTo>
                  <a:cubicBezTo>
                    <a:pt x="1419" y="449"/>
                    <a:pt x="1420" y="449"/>
                    <a:pt x="1418" y="455"/>
                  </a:cubicBezTo>
                  <a:cubicBezTo>
                    <a:pt x="1416" y="460"/>
                    <a:pt x="1418" y="461"/>
                    <a:pt x="1420" y="464"/>
                  </a:cubicBezTo>
                  <a:cubicBezTo>
                    <a:pt x="1421" y="467"/>
                    <a:pt x="1424" y="464"/>
                    <a:pt x="1429" y="466"/>
                  </a:cubicBezTo>
                  <a:cubicBezTo>
                    <a:pt x="1435" y="468"/>
                    <a:pt x="1428" y="469"/>
                    <a:pt x="1425" y="474"/>
                  </a:cubicBezTo>
                  <a:cubicBezTo>
                    <a:pt x="1423" y="478"/>
                    <a:pt x="1425" y="479"/>
                    <a:pt x="1420" y="482"/>
                  </a:cubicBezTo>
                  <a:cubicBezTo>
                    <a:pt x="1415" y="485"/>
                    <a:pt x="1419" y="479"/>
                    <a:pt x="1416" y="476"/>
                  </a:cubicBezTo>
                  <a:cubicBezTo>
                    <a:pt x="1413" y="473"/>
                    <a:pt x="1411" y="473"/>
                    <a:pt x="1411" y="468"/>
                  </a:cubicBezTo>
                  <a:cubicBezTo>
                    <a:pt x="1412" y="464"/>
                    <a:pt x="1412" y="461"/>
                    <a:pt x="1407" y="462"/>
                  </a:cubicBezTo>
                  <a:cubicBezTo>
                    <a:pt x="1403" y="462"/>
                    <a:pt x="1403" y="461"/>
                    <a:pt x="1398" y="457"/>
                  </a:cubicBezTo>
                  <a:cubicBezTo>
                    <a:pt x="1393" y="454"/>
                    <a:pt x="1396" y="460"/>
                    <a:pt x="1394" y="467"/>
                  </a:cubicBezTo>
                  <a:cubicBezTo>
                    <a:pt x="1392" y="473"/>
                    <a:pt x="1393" y="476"/>
                    <a:pt x="1393" y="479"/>
                  </a:cubicBezTo>
                  <a:cubicBezTo>
                    <a:pt x="1392" y="482"/>
                    <a:pt x="1394" y="489"/>
                    <a:pt x="1395" y="491"/>
                  </a:cubicBezTo>
                  <a:cubicBezTo>
                    <a:pt x="1396" y="493"/>
                    <a:pt x="1395" y="499"/>
                    <a:pt x="1398" y="508"/>
                  </a:cubicBezTo>
                  <a:cubicBezTo>
                    <a:pt x="1400" y="516"/>
                    <a:pt x="1398" y="510"/>
                    <a:pt x="1399" y="517"/>
                  </a:cubicBezTo>
                  <a:cubicBezTo>
                    <a:pt x="1400" y="524"/>
                    <a:pt x="1404" y="527"/>
                    <a:pt x="1405" y="531"/>
                  </a:cubicBezTo>
                  <a:cubicBezTo>
                    <a:pt x="1405" y="536"/>
                    <a:pt x="1403" y="533"/>
                    <a:pt x="1400" y="535"/>
                  </a:cubicBezTo>
                  <a:cubicBezTo>
                    <a:pt x="1397" y="536"/>
                    <a:pt x="1398" y="540"/>
                    <a:pt x="1395" y="542"/>
                  </a:cubicBezTo>
                  <a:cubicBezTo>
                    <a:pt x="1392" y="544"/>
                    <a:pt x="1393" y="542"/>
                    <a:pt x="1387" y="538"/>
                  </a:cubicBezTo>
                  <a:cubicBezTo>
                    <a:pt x="1380" y="535"/>
                    <a:pt x="1382" y="541"/>
                    <a:pt x="1380" y="544"/>
                  </a:cubicBezTo>
                  <a:cubicBezTo>
                    <a:pt x="1378" y="548"/>
                    <a:pt x="1380" y="549"/>
                    <a:pt x="1379" y="551"/>
                  </a:cubicBezTo>
                  <a:cubicBezTo>
                    <a:pt x="1379" y="553"/>
                    <a:pt x="1373" y="549"/>
                    <a:pt x="1372" y="552"/>
                  </a:cubicBezTo>
                  <a:cubicBezTo>
                    <a:pt x="1370" y="554"/>
                    <a:pt x="1379" y="562"/>
                    <a:pt x="1384" y="567"/>
                  </a:cubicBezTo>
                  <a:cubicBezTo>
                    <a:pt x="1390" y="571"/>
                    <a:pt x="1386" y="572"/>
                    <a:pt x="1387" y="579"/>
                  </a:cubicBezTo>
                  <a:cubicBezTo>
                    <a:pt x="1388" y="586"/>
                    <a:pt x="1385" y="583"/>
                    <a:pt x="1384" y="585"/>
                  </a:cubicBezTo>
                  <a:cubicBezTo>
                    <a:pt x="1384" y="588"/>
                    <a:pt x="1389" y="600"/>
                    <a:pt x="1388" y="600"/>
                  </a:cubicBezTo>
                  <a:cubicBezTo>
                    <a:pt x="1387" y="601"/>
                    <a:pt x="1383" y="599"/>
                    <a:pt x="1379" y="596"/>
                  </a:cubicBezTo>
                  <a:cubicBezTo>
                    <a:pt x="1376" y="594"/>
                    <a:pt x="1367" y="586"/>
                    <a:pt x="1365" y="577"/>
                  </a:cubicBezTo>
                  <a:cubicBezTo>
                    <a:pt x="1363" y="568"/>
                    <a:pt x="1364" y="573"/>
                    <a:pt x="1357" y="566"/>
                  </a:cubicBezTo>
                  <a:cubicBezTo>
                    <a:pt x="1350" y="559"/>
                    <a:pt x="1352" y="562"/>
                    <a:pt x="1349" y="549"/>
                  </a:cubicBezTo>
                  <a:cubicBezTo>
                    <a:pt x="1345" y="535"/>
                    <a:pt x="1346" y="543"/>
                    <a:pt x="1338" y="531"/>
                  </a:cubicBezTo>
                  <a:cubicBezTo>
                    <a:pt x="1330" y="518"/>
                    <a:pt x="1330" y="526"/>
                    <a:pt x="1314" y="517"/>
                  </a:cubicBezTo>
                  <a:cubicBezTo>
                    <a:pt x="1297" y="508"/>
                    <a:pt x="1306" y="511"/>
                    <a:pt x="1297" y="501"/>
                  </a:cubicBezTo>
                  <a:cubicBezTo>
                    <a:pt x="1289" y="491"/>
                    <a:pt x="1283" y="490"/>
                    <a:pt x="1271" y="493"/>
                  </a:cubicBezTo>
                  <a:cubicBezTo>
                    <a:pt x="1259" y="497"/>
                    <a:pt x="1273" y="499"/>
                    <a:pt x="1278" y="512"/>
                  </a:cubicBezTo>
                  <a:cubicBezTo>
                    <a:pt x="1283" y="525"/>
                    <a:pt x="1281" y="515"/>
                    <a:pt x="1288" y="520"/>
                  </a:cubicBezTo>
                  <a:cubicBezTo>
                    <a:pt x="1296" y="526"/>
                    <a:pt x="1293" y="529"/>
                    <a:pt x="1306" y="538"/>
                  </a:cubicBezTo>
                  <a:cubicBezTo>
                    <a:pt x="1319" y="546"/>
                    <a:pt x="1324" y="547"/>
                    <a:pt x="1330" y="550"/>
                  </a:cubicBezTo>
                  <a:cubicBezTo>
                    <a:pt x="1335" y="552"/>
                    <a:pt x="1341" y="559"/>
                    <a:pt x="1341" y="559"/>
                  </a:cubicBezTo>
                  <a:cubicBezTo>
                    <a:pt x="1341" y="559"/>
                    <a:pt x="1331" y="559"/>
                    <a:pt x="1329" y="561"/>
                  </a:cubicBezTo>
                  <a:cubicBezTo>
                    <a:pt x="1327" y="563"/>
                    <a:pt x="1334" y="567"/>
                    <a:pt x="1335" y="573"/>
                  </a:cubicBezTo>
                  <a:cubicBezTo>
                    <a:pt x="1336" y="578"/>
                    <a:pt x="1331" y="588"/>
                    <a:pt x="1328" y="589"/>
                  </a:cubicBezTo>
                  <a:cubicBezTo>
                    <a:pt x="1325" y="589"/>
                    <a:pt x="1328" y="586"/>
                    <a:pt x="1327" y="578"/>
                  </a:cubicBezTo>
                  <a:cubicBezTo>
                    <a:pt x="1326" y="570"/>
                    <a:pt x="1323" y="570"/>
                    <a:pt x="1317" y="565"/>
                  </a:cubicBezTo>
                  <a:cubicBezTo>
                    <a:pt x="1311" y="559"/>
                    <a:pt x="1312" y="560"/>
                    <a:pt x="1302" y="554"/>
                  </a:cubicBezTo>
                  <a:cubicBezTo>
                    <a:pt x="1292" y="548"/>
                    <a:pt x="1277" y="540"/>
                    <a:pt x="1265" y="531"/>
                  </a:cubicBezTo>
                  <a:cubicBezTo>
                    <a:pt x="1253" y="523"/>
                    <a:pt x="1263" y="524"/>
                    <a:pt x="1254" y="515"/>
                  </a:cubicBezTo>
                  <a:cubicBezTo>
                    <a:pt x="1244" y="507"/>
                    <a:pt x="1246" y="514"/>
                    <a:pt x="1240" y="518"/>
                  </a:cubicBezTo>
                  <a:cubicBezTo>
                    <a:pt x="1234" y="521"/>
                    <a:pt x="1234" y="532"/>
                    <a:pt x="1225" y="533"/>
                  </a:cubicBezTo>
                  <a:cubicBezTo>
                    <a:pt x="1216" y="535"/>
                    <a:pt x="1208" y="527"/>
                    <a:pt x="1199" y="533"/>
                  </a:cubicBezTo>
                  <a:cubicBezTo>
                    <a:pt x="1189" y="540"/>
                    <a:pt x="1199" y="544"/>
                    <a:pt x="1200" y="549"/>
                  </a:cubicBezTo>
                  <a:cubicBezTo>
                    <a:pt x="1200" y="554"/>
                    <a:pt x="1199" y="555"/>
                    <a:pt x="1190" y="562"/>
                  </a:cubicBezTo>
                  <a:cubicBezTo>
                    <a:pt x="1182" y="568"/>
                    <a:pt x="1178" y="570"/>
                    <a:pt x="1171" y="577"/>
                  </a:cubicBezTo>
                  <a:cubicBezTo>
                    <a:pt x="1164" y="584"/>
                    <a:pt x="1172" y="588"/>
                    <a:pt x="1176" y="595"/>
                  </a:cubicBezTo>
                  <a:cubicBezTo>
                    <a:pt x="1181" y="602"/>
                    <a:pt x="1179" y="601"/>
                    <a:pt x="1176" y="604"/>
                  </a:cubicBezTo>
                  <a:cubicBezTo>
                    <a:pt x="1173" y="608"/>
                    <a:pt x="1170" y="612"/>
                    <a:pt x="1166" y="615"/>
                  </a:cubicBezTo>
                  <a:cubicBezTo>
                    <a:pt x="1161" y="618"/>
                    <a:pt x="1163" y="621"/>
                    <a:pt x="1157" y="628"/>
                  </a:cubicBezTo>
                  <a:cubicBezTo>
                    <a:pt x="1152" y="636"/>
                    <a:pt x="1147" y="628"/>
                    <a:pt x="1136" y="629"/>
                  </a:cubicBezTo>
                  <a:cubicBezTo>
                    <a:pt x="1125" y="629"/>
                    <a:pt x="1126" y="637"/>
                    <a:pt x="1123" y="640"/>
                  </a:cubicBezTo>
                  <a:cubicBezTo>
                    <a:pt x="1119" y="642"/>
                    <a:pt x="1116" y="638"/>
                    <a:pt x="1114" y="635"/>
                  </a:cubicBezTo>
                  <a:cubicBezTo>
                    <a:pt x="1111" y="632"/>
                    <a:pt x="1112" y="630"/>
                    <a:pt x="1105" y="625"/>
                  </a:cubicBezTo>
                  <a:cubicBezTo>
                    <a:pt x="1098" y="620"/>
                    <a:pt x="1092" y="632"/>
                    <a:pt x="1082" y="628"/>
                  </a:cubicBezTo>
                  <a:cubicBezTo>
                    <a:pt x="1071" y="623"/>
                    <a:pt x="1082" y="620"/>
                    <a:pt x="1082" y="613"/>
                  </a:cubicBezTo>
                  <a:cubicBezTo>
                    <a:pt x="1081" y="607"/>
                    <a:pt x="1076" y="610"/>
                    <a:pt x="1074" y="603"/>
                  </a:cubicBezTo>
                  <a:cubicBezTo>
                    <a:pt x="1072" y="596"/>
                    <a:pt x="1076" y="596"/>
                    <a:pt x="1078" y="588"/>
                  </a:cubicBezTo>
                  <a:cubicBezTo>
                    <a:pt x="1080" y="579"/>
                    <a:pt x="1075" y="559"/>
                    <a:pt x="1070" y="555"/>
                  </a:cubicBezTo>
                  <a:cubicBezTo>
                    <a:pt x="1066" y="551"/>
                    <a:pt x="1067" y="549"/>
                    <a:pt x="1068" y="545"/>
                  </a:cubicBezTo>
                  <a:cubicBezTo>
                    <a:pt x="1069" y="542"/>
                    <a:pt x="1081" y="541"/>
                    <a:pt x="1086" y="539"/>
                  </a:cubicBezTo>
                  <a:cubicBezTo>
                    <a:pt x="1091" y="538"/>
                    <a:pt x="1098" y="538"/>
                    <a:pt x="1105" y="539"/>
                  </a:cubicBezTo>
                  <a:cubicBezTo>
                    <a:pt x="1113" y="539"/>
                    <a:pt x="1123" y="540"/>
                    <a:pt x="1129" y="537"/>
                  </a:cubicBezTo>
                  <a:cubicBezTo>
                    <a:pt x="1136" y="534"/>
                    <a:pt x="1143" y="537"/>
                    <a:pt x="1145" y="536"/>
                  </a:cubicBezTo>
                  <a:cubicBezTo>
                    <a:pt x="1146" y="536"/>
                    <a:pt x="1151" y="525"/>
                    <a:pt x="1151" y="521"/>
                  </a:cubicBezTo>
                  <a:cubicBezTo>
                    <a:pt x="1151" y="516"/>
                    <a:pt x="1150" y="510"/>
                    <a:pt x="1147" y="503"/>
                  </a:cubicBezTo>
                  <a:cubicBezTo>
                    <a:pt x="1144" y="496"/>
                    <a:pt x="1141" y="499"/>
                    <a:pt x="1135" y="492"/>
                  </a:cubicBezTo>
                  <a:cubicBezTo>
                    <a:pt x="1129" y="485"/>
                    <a:pt x="1131" y="486"/>
                    <a:pt x="1122" y="480"/>
                  </a:cubicBezTo>
                  <a:cubicBezTo>
                    <a:pt x="1112" y="474"/>
                    <a:pt x="1117" y="480"/>
                    <a:pt x="1107" y="478"/>
                  </a:cubicBezTo>
                  <a:cubicBezTo>
                    <a:pt x="1097" y="476"/>
                    <a:pt x="1101" y="472"/>
                    <a:pt x="1102" y="469"/>
                  </a:cubicBezTo>
                  <a:cubicBezTo>
                    <a:pt x="1106" y="465"/>
                    <a:pt x="1111" y="461"/>
                    <a:pt x="1114" y="461"/>
                  </a:cubicBezTo>
                  <a:cubicBezTo>
                    <a:pt x="1117" y="461"/>
                    <a:pt x="1126" y="464"/>
                    <a:pt x="1128" y="462"/>
                  </a:cubicBezTo>
                  <a:cubicBezTo>
                    <a:pt x="1129" y="459"/>
                    <a:pt x="1124" y="454"/>
                    <a:pt x="1126" y="449"/>
                  </a:cubicBezTo>
                  <a:cubicBezTo>
                    <a:pt x="1128" y="445"/>
                    <a:pt x="1137" y="453"/>
                    <a:pt x="1141" y="453"/>
                  </a:cubicBezTo>
                  <a:cubicBezTo>
                    <a:pt x="1144" y="453"/>
                    <a:pt x="1145" y="450"/>
                    <a:pt x="1146" y="445"/>
                  </a:cubicBezTo>
                  <a:cubicBezTo>
                    <a:pt x="1148" y="441"/>
                    <a:pt x="1153" y="444"/>
                    <a:pt x="1154" y="441"/>
                  </a:cubicBezTo>
                  <a:cubicBezTo>
                    <a:pt x="1155" y="437"/>
                    <a:pt x="1153" y="432"/>
                    <a:pt x="1154" y="428"/>
                  </a:cubicBezTo>
                  <a:cubicBezTo>
                    <a:pt x="1155" y="424"/>
                    <a:pt x="1162" y="425"/>
                    <a:pt x="1168" y="420"/>
                  </a:cubicBezTo>
                  <a:cubicBezTo>
                    <a:pt x="1173" y="416"/>
                    <a:pt x="1170" y="410"/>
                    <a:pt x="1172" y="406"/>
                  </a:cubicBezTo>
                  <a:cubicBezTo>
                    <a:pt x="1173" y="401"/>
                    <a:pt x="1175" y="395"/>
                    <a:pt x="1178" y="392"/>
                  </a:cubicBezTo>
                  <a:cubicBezTo>
                    <a:pt x="1182" y="389"/>
                    <a:pt x="1193" y="386"/>
                    <a:pt x="1196" y="385"/>
                  </a:cubicBezTo>
                  <a:cubicBezTo>
                    <a:pt x="1199" y="383"/>
                    <a:pt x="1202" y="380"/>
                    <a:pt x="1200" y="375"/>
                  </a:cubicBezTo>
                  <a:cubicBezTo>
                    <a:pt x="1198" y="370"/>
                    <a:pt x="1190" y="370"/>
                    <a:pt x="1188" y="366"/>
                  </a:cubicBezTo>
                  <a:cubicBezTo>
                    <a:pt x="1187" y="361"/>
                    <a:pt x="1188" y="361"/>
                    <a:pt x="1185" y="355"/>
                  </a:cubicBezTo>
                  <a:cubicBezTo>
                    <a:pt x="1182" y="349"/>
                    <a:pt x="1180" y="348"/>
                    <a:pt x="1179" y="343"/>
                  </a:cubicBezTo>
                  <a:cubicBezTo>
                    <a:pt x="1178" y="338"/>
                    <a:pt x="1183" y="340"/>
                    <a:pt x="1186" y="334"/>
                  </a:cubicBezTo>
                  <a:cubicBezTo>
                    <a:pt x="1188" y="328"/>
                    <a:pt x="1188" y="327"/>
                    <a:pt x="1190" y="333"/>
                  </a:cubicBezTo>
                  <a:cubicBezTo>
                    <a:pt x="1192" y="338"/>
                    <a:pt x="1192" y="340"/>
                    <a:pt x="1198" y="344"/>
                  </a:cubicBezTo>
                  <a:cubicBezTo>
                    <a:pt x="1203" y="348"/>
                    <a:pt x="1205" y="351"/>
                    <a:pt x="1209" y="352"/>
                  </a:cubicBezTo>
                  <a:cubicBezTo>
                    <a:pt x="1213" y="353"/>
                    <a:pt x="1216" y="357"/>
                    <a:pt x="1217" y="360"/>
                  </a:cubicBezTo>
                  <a:cubicBezTo>
                    <a:pt x="1218" y="363"/>
                    <a:pt x="1211" y="363"/>
                    <a:pt x="1208" y="366"/>
                  </a:cubicBezTo>
                  <a:cubicBezTo>
                    <a:pt x="1205" y="369"/>
                    <a:pt x="1215" y="374"/>
                    <a:pt x="1217" y="376"/>
                  </a:cubicBezTo>
                  <a:cubicBezTo>
                    <a:pt x="1220" y="378"/>
                    <a:pt x="1223" y="373"/>
                    <a:pt x="1228" y="368"/>
                  </a:cubicBezTo>
                  <a:cubicBezTo>
                    <a:pt x="1233" y="363"/>
                    <a:pt x="1231" y="370"/>
                    <a:pt x="1237" y="375"/>
                  </a:cubicBezTo>
                  <a:cubicBezTo>
                    <a:pt x="1243" y="379"/>
                    <a:pt x="1247" y="375"/>
                    <a:pt x="1250" y="371"/>
                  </a:cubicBezTo>
                  <a:cubicBezTo>
                    <a:pt x="1253" y="367"/>
                    <a:pt x="1260" y="363"/>
                    <a:pt x="1265" y="361"/>
                  </a:cubicBezTo>
                  <a:cubicBezTo>
                    <a:pt x="1269" y="358"/>
                    <a:pt x="1272" y="364"/>
                    <a:pt x="1275" y="363"/>
                  </a:cubicBezTo>
                  <a:cubicBezTo>
                    <a:pt x="1279" y="362"/>
                    <a:pt x="1270" y="356"/>
                    <a:pt x="1273" y="354"/>
                  </a:cubicBezTo>
                  <a:cubicBezTo>
                    <a:pt x="1275" y="353"/>
                    <a:pt x="1278" y="352"/>
                    <a:pt x="1279" y="347"/>
                  </a:cubicBezTo>
                  <a:cubicBezTo>
                    <a:pt x="1279" y="342"/>
                    <a:pt x="1270" y="331"/>
                    <a:pt x="1268" y="326"/>
                  </a:cubicBezTo>
                  <a:cubicBezTo>
                    <a:pt x="1266" y="320"/>
                    <a:pt x="1269" y="319"/>
                    <a:pt x="1273" y="317"/>
                  </a:cubicBezTo>
                  <a:cubicBezTo>
                    <a:pt x="1277" y="314"/>
                    <a:pt x="1281" y="324"/>
                    <a:pt x="1284" y="322"/>
                  </a:cubicBezTo>
                  <a:cubicBezTo>
                    <a:pt x="1287" y="319"/>
                    <a:pt x="1282" y="316"/>
                    <a:pt x="1282" y="312"/>
                  </a:cubicBezTo>
                  <a:cubicBezTo>
                    <a:pt x="1281" y="307"/>
                    <a:pt x="1280" y="308"/>
                    <a:pt x="1273" y="305"/>
                  </a:cubicBezTo>
                  <a:cubicBezTo>
                    <a:pt x="1266" y="302"/>
                    <a:pt x="1268" y="301"/>
                    <a:pt x="1266" y="297"/>
                  </a:cubicBezTo>
                  <a:cubicBezTo>
                    <a:pt x="1264" y="292"/>
                    <a:pt x="1270" y="291"/>
                    <a:pt x="1273" y="289"/>
                  </a:cubicBezTo>
                  <a:cubicBezTo>
                    <a:pt x="1277" y="287"/>
                    <a:pt x="1284" y="288"/>
                    <a:pt x="1284" y="285"/>
                  </a:cubicBezTo>
                  <a:cubicBezTo>
                    <a:pt x="1284" y="281"/>
                    <a:pt x="1292" y="280"/>
                    <a:pt x="1287" y="276"/>
                  </a:cubicBezTo>
                  <a:cubicBezTo>
                    <a:pt x="1282" y="273"/>
                    <a:pt x="1277" y="274"/>
                    <a:pt x="1276" y="274"/>
                  </a:cubicBezTo>
                  <a:cubicBezTo>
                    <a:pt x="1274" y="274"/>
                    <a:pt x="1267" y="275"/>
                    <a:pt x="1262" y="277"/>
                  </a:cubicBezTo>
                  <a:cubicBezTo>
                    <a:pt x="1258" y="280"/>
                    <a:pt x="1257" y="283"/>
                    <a:pt x="1254" y="284"/>
                  </a:cubicBezTo>
                  <a:cubicBezTo>
                    <a:pt x="1251" y="285"/>
                    <a:pt x="1239" y="275"/>
                    <a:pt x="1235" y="273"/>
                  </a:cubicBezTo>
                  <a:cubicBezTo>
                    <a:pt x="1231" y="270"/>
                    <a:pt x="1234" y="266"/>
                    <a:pt x="1230" y="261"/>
                  </a:cubicBezTo>
                  <a:cubicBezTo>
                    <a:pt x="1226" y="256"/>
                    <a:pt x="1222" y="253"/>
                    <a:pt x="1219" y="243"/>
                  </a:cubicBezTo>
                  <a:cubicBezTo>
                    <a:pt x="1216" y="233"/>
                    <a:pt x="1218" y="236"/>
                    <a:pt x="1218" y="227"/>
                  </a:cubicBezTo>
                  <a:cubicBezTo>
                    <a:pt x="1218" y="217"/>
                    <a:pt x="1220" y="215"/>
                    <a:pt x="1217" y="211"/>
                  </a:cubicBezTo>
                  <a:cubicBezTo>
                    <a:pt x="1213" y="207"/>
                    <a:pt x="1213" y="211"/>
                    <a:pt x="1205" y="208"/>
                  </a:cubicBezTo>
                  <a:cubicBezTo>
                    <a:pt x="1198" y="206"/>
                    <a:pt x="1201" y="204"/>
                    <a:pt x="1196" y="205"/>
                  </a:cubicBezTo>
                  <a:cubicBezTo>
                    <a:pt x="1191" y="206"/>
                    <a:pt x="1194" y="207"/>
                    <a:pt x="1196" y="215"/>
                  </a:cubicBezTo>
                  <a:cubicBezTo>
                    <a:pt x="1198" y="222"/>
                    <a:pt x="1203" y="223"/>
                    <a:pt x="1205" y="229"/>
                  </a:cubicBezTo>
                  <a:cubicBezTo>
                    <a:pt x="1207" y="235"/>
                    <a:pt x="1205" y="236"/>
                    <a:pt x="1202" y="243"/>
                  </a:cubicBezTo>
                  <a:cubicBezTo>
                    <a:pt x="1198" y="251"/>
                    <a:pt x="1199" y="252"/>
                    <a:pt x="1200" y="259"/>
                  </a:cubicBezTo>
                  <a:cubicBezTo>
                    <a:pt x="1201" y="266"/>
                    <a:pt x="1207" y="274"/>
                    <a:pt x="1210" y="277"/>
                  </a:cubicBezTo>
                  <a:cubicBezTo>
                    <a:pt x="1213" y="281"/>
                    <a:pt x="1218" y="280"/>
                    <a:pt x="1228" y="285"/>
                  </a:cubicBezTo>
                  <a:cubicBezTo>
                    <a:pt x="1237" y="290"/>
                    <a:pt x="1231" y="290"/>
                    <a:pt x="1232" y="298"/>
                  </a:cubicBezTo>
                  <a:cubicBezTo>
                    <a:pt x="1232" y="307"/>
                    <a:pt x="1229" y="307"/>
                    <a:pt x="1228" y="309"/>
                  </a:cubicBezTo>
                  <a:cubicBezTo>
                    <a:pt x="1227" y="312"/>
                    <a:pt x="1233" y="319"/>
                    <a:pt x="1237" y="326"/>
                  </a:cubicBezTo>
                  <a:cubicBezTo>
                    <a:pt x="1241" y="332"/>
                    <a:pt x="1242" y="338"/>
                    <a:pt x="1240" y="342"/>
                  </a:cubicBezTo>
                  <a:cubicBezTo>
                    <a:pt x="1238" y="346"/>
                    <a:pt x="1234" y="342"/>
                    <a:pt x="1232" y="345"/>
                  </a:cubicBezTo>
                  <a:cubicBezTo>
                    <a:pt x="1230" y="348"/>
                    <a:pt x="1231" y="354"/>
                    <a:pt x="1226" y="354"/>
                  </a:cubicBezTo>
                  <a:cubicBezTo>
                    <a:pt x="1222" y="354"/>
                    <a:pt x="1222" y="351"/>
                    <a:pt x="1217" y="347"/>
                  </a:cubicBezTo>
                  <a:cubicBezTo>
                    <a:pt x="1212" y="344"/>
                    <a:pt x="1215" y="343"/>
                    <a:pt x="1212" y="337"/>
                  </a:cubicBezTo>
                  <a:cubicBezTo>
                    <a:pt x="1209" y="330"/>
                    <a:pt x="1204" y="328"/>
                    <a:pt x="1196" y="322"/>
                  </a:cubicBezTo>
                  <a:cubicBezTo>
                    <a:pt x="1188" y="316"/>
                    <a:pt x="1184" y="303"/>
                    <a:pt x="1179" y="297"/>
                  </a:cubicBezTo>
                  <a:cubicBezTo>
                    <a:pt x="1174" y="290"/>
                    <a:pt x="1177" y="297"/>
                    <a:pt x="1177" y="303"/>
                  </a:cubicBezTo>
                  <a:cubicBezTo>
                    <a:pt x="1176" y="309"/>
                    <a:pt x="1174" y="309"/>
                    <a:pt x="1171" y="316"/>
                  </a:cubicBezTo>
                  <a:cubicBezTo>
                    <a:pt x="1169" y="323"/>
                    <a:pt x="1165" y="321"/>
                    <a:pt x="1160" y="322"/>
                  </a:cubicBezTo>
                  <a:cubicBezTo>
                    <a:pt x="1156" y="322"/>
                    <a:pt x="1146" y="314"/>
                    <a:pt x="1145" y="312"/>
                  </a:cubicBezTo>
                  <a:cubicBezTo>
                    <a:pt x="1144" y="309"/>
                    <a:pt x="1145" y="304"/>
                    <a:pt x="1144" y="304"/>
                  </a:cubicBezTo>
                  <a:cubicBezTo>
                    <a:pt x="1142" y="303"/>
                    <a:pt x="1138" y="303"/>
                    <a:pt x="1136" y="300"/>
                  </a:cubicBezTo>
                  <a:cubicBezTo>
                    <a:pt x="1135" y="296"/>
                    <a:pt x="1138" y="295"/>
                    <a:pt x="1137" y="293"/>
                  </a:cubicBezTo>
                  <a:cubicBezTo>
                    <a:pt x="1136" y="290"/>
                    <a:pt x="1133" y="294"/>
                    <a:pt x="1130" y="292"/>
                  </a:cubicBezTo>
                  <a:cubicBezTo>
                    <a:pt x="1128" y="291"/>
                    <a:pt x="1128" y="286"/>
                    <a:pt x="1122" y="279"/>
                  </a:cubicBezTo>
                  <a:cubicBezTo>
                    <a:pt x="1115" y="271"/>
                    <a:pt x="1118" y="269"/>
                    <a:pt x="1118" y="265"/>
                  </a:cubicBezTo>
                  <a:cubicBezTo>
                    <a:pt x="1117" y="261"/>
                    <a:pt x="1127" y="256"/>
                    <a:pt x="1129" y="252"/>
                  </a:cubicBezTo>
                  <a:cubicBezTo>
                    <a:pt x="1131" y="247"/>
                    <a:pt x="1137" y="245"/>
                    <a:pt x="1138" y="243"/>
                  </a:cubicBezTo>
                  <a:cubicBezTo>
                    <a:pt x="1138" y="241"/>
                    <a:pt x="1138" y="237"/>
                    <a:pt x="1138" y="235"/>
                  </a:cubicBezTo>
                  <a:cubicBezTo>
                    <a:pt x="1138" y="232"/>
                    <a:pt x="1141" y="228"/>
                    <a:pt x="1140" y="220"/>
                  </a:cubicBezTo>
                  <a:cubicBezTo>
                    <a:pt x="1140" y="213"/>
                    <a:pt x="1136" y="204"/>
                    <a:pt x="1132" y="197"/>
                  </a:cubicBezTo>
                  <a:cubicBezTo>
                    <a:pt x="1128" y="189"/>
                    <a:pt x="1130" y="183"/>
                    <a:pt x="1132" y="177"/>
                  </a:cubicBezTo>
                  <a:cubicBezTo>
                    <a:pt x="1133" y="170"/>
                    <a:pt x="1131" y="169"/>
                    <a:pt x="1134" y="167"/>
                  </a:cubicBezTo>
                  <a:cubicBezTo>
                    <a:pt x="1137" y="165"/>
                    <a:pt x="1132" y="165"/>
                    <a:pt x="1129" y="163"/>
                  </a:cubicBezTo>
                  <a:cubicBezTo>
                    <a:pt x="1126" y="162"/>
                    <a:pt x="1129" y="154"/>
                    <a:pt x="1131" y="151"/>
                  </a:cubicBezTo>
                  <a:cubicBezTo>
                    <a:pt x="1133" y="147"/>
                    <a:pt x="1140" y="151"/>
                    <a:pt x="1140" y="148"/>
                  </a:cubicBezTo>
                  <a:cubicBezTo>
                    <a:pt x="1139" y="145"/>
                    <a:pt x="1139" y="142"/>
                    <a:pt x="1143" y="138"/>
                  </a:cubicBezTo>
                  <a:cubicBezTo>
                    <a:pt x="1147" y="134"/>
                    <a:pt x="1148" y="140"/>
                    <a:pt x="1154" y="144"/>
                  </a:cubicBezTo>
                  <a:cubicBezTo>
                    <a:pt x="1159" y="149"/>
                    <a:pt x="1158" y="141"/>
                    <a:pt x="1158" y="139"/>
                  </a:cubicBezTo>
                  <a:cubicBezTo>
                    <a:pt x="1158" y="136"/>
                    <a:pt x="1166" y="139"/>
                    <a:pt x="1174" y="142"/>
                  </a:cubicBezTo>
                  <a:cubicBezTo>
                    <a:pt x="1183" y="144"/>
                    <a:pt x="1174" y="147"/>
                    <a:pt x="1177" y="151"/>
                  </a:cubicBezTo>
                  <a:cubicBezTo>
                    <a:pt x="1179" y="154"/>
                    <a:pt x="1186" y="150"/>
                    <a:pt x="1190" y="150"/>
                  </a:cubicBezTo>
                  <a:cubicBezTo>
                    <a:pt x="1194" y="151"/>
                    <a:pt x="1204" y="154"/>
                    <a:pt x="1219" y="159"/>
                  </a:cubicBezTo>
                  <a:cubicBezTo>
                    <a:pt x="1234" y="163"/>
                    <a:pt x="1243" y="166"/>
                    <a:pt x="1249" y="170"/>
                  </a:cubicBezTo>
                  <a:cubicBezTo>
                    <a:pt x="1255" y="174"/>
                    <a:pt x="1259" y="185"/>
                    <a:pt x="1259" y="188"/>
                  </a:cubicBezTo>
                  <a:cubicBezTo>
                    <a:pt x="1259" y="191"/>
                    <a:pt x="1254" y="190"/>
                    <a:pt x="1248" y="191"/>
                  </a:cubicBezTo>
                  <a:cubicBezTo>
                    <a:pt x="1242" y="191"/>
                    <a:pt x="1228" y="184"/>
                    <a:pt x="1226" y="185"/>
                  </a:cubicBezTo>
                  <a:cubicBezTo>
                    <a:pt x="1224" y="187"/>
                    <a:pt x="1239" y="193"/>
                    <a:pt x="1247" y="197"/>
                  </a:cubicBezTo>
                  <a:cubicBezTo>
                    <a:pt x="1255" y="201"/>
                    <a:pt x="1253" y="203"/>
                    <a:pt x="1258" y="210"/>
                  </a:cubicBezTo>
                  <a:cubicBezTo>
                    <a:pt x="1263" y="218"/>
                    <a:pt x="1275" y="220"/>
                    <a:pt x="1278" y="219"/>
                  </a:cubicBezTo>
                  <a:cubicBezTo>
                    <a:pt x="1282" y="218"/>
                    <a:pt x="1272" y="212"/>
                    <a:pt x="1271" y="209"/>
                  </a:cubicBezTo>
                  <a:cubicBezTo>
                    <a:pt x="1269" y="205"/>
                    <a:pt x="1282" y="212"/>
                    <a:pt x="1283" y="210"/>
                  </a:cubicBezTo>
                  <a:cubicBezTo>
                    <a:pt x="1284" y="208"/>
                    <a:pt x="1274" y="203"/>
                    <a:pt x="1269" y="198"/>
                  </a:cubicBezTo>
                  <a:cubicBezTo>
                    <a:pt x="1263" y="192"/>
                    <a:pt x="1269" y="193"/>
                    <a:pt x="1270" y="188"/>
                  </a:cubicBezTo>
                  <a:cubicBezTo>
                    <a:pt x="1271" y="183"/>
                    <a:pt x="1274" y="187"/>
                    <a:pt x="1274" y="181"/>
                  </a:cubicBezTo>
                  <a:cubicBezTo>
                    <a:pt x="1274" y="174"/>
                    <a:pt x="1271" y="177"/>
                    <a:pt x="1272" y="176"/>
                  </a:cubicBezTo>
                  <a:cubicBezTo>
                    <a:pt x="1272" y="174"/>
                    <a:pt x="1266" y="165"/>
                    <a:pt x="1263" y="159"/>
                  </a:cubicBezTo>
                  <a:cubicBezTo>
                    <a:pt x="1260" y="154"/>
                    <a:pt x="1265" y="155"/>
                    <a:pt x="1268" y="152"/>
                  </a:cubicBezTo>
                  <a:cubicBezTo>
                    <a:pt x="1374" y="241"/>
                    <a:pt x="1456" y="357"/>
                    <a:pt x="1504" y="490"/>
                  </a:cubicBezTo>
                  <a:cubicBezTo>
                    <a:pt x="1496" y="483"/>
                    <a:pt x="1492" y="483"/>
                    <a:pt x="1491" y="477"/>
                  </a:cubicBezTo>
                  <a:cubicBezTo>
                    <a:pt x="1489" y="469"/>
                    <a:pt x="1482" y="461"/>
                    <a:pt x="1480" y="455"/>
                  </a:cubicBezTo>
                  <a:cubicBezTo>
                    <a:pt x="1478" y="449"/>
                    <a:pt x="1479" y="448"/>
                    <a:pt x="1478" y="442"/>
                  </a:cubicBezTo>
                  <a:cubicBezTo>
                    <a:pt x="1476" y="437"/>
                    <a:pt x="1479" y="433"/>
                    <a:pt x="1473" y="427"/>
                  </a:cubicBezTo>
                  <a:cubicBezTo>
                    <a:pt x="1469" y="428"/>
                    <a:pt x="1466" y="428"/>
                    <a:pt x="1466" y="434"/>
                  </a:cubicBezTo>
                  <a:cubicBezTo>
                    <a:pt x="1467" y="440"/>
                    <a:pt x="1465" y="446"/>
                    <a:pt x="1469" y="455"/>
                  </a:cubicBezTo>
                  <a:cubicBezTo>
                    <a:pt x="1472" y="464"/>
                    <a:pt x="1469" y="462"/>
                    <a:pt x="1478" y="472"/>
                  </a:cubicBezTo>
                  <a:cubicBezTo>
                    <a:pt x="1487" y="483"/>
                    <a:pt x="1487" y="484"/>
                    <a:pt x="1491" y="492"/>
                  </a:cubicBezTo>
                  <a:cubicBezTo>
                    <a:pt x="1494" y="501"/>
                    <a:pt x="1496" y="501"/>
                    <a:pt x="1499" y="508"/>
                  </a:cubicBezTo>
                  <a:cubicBezTo>
                    <a:pt x="1501" y="515"/>
                    <a:pt x="1500" y="525"/>
                    <a:pt x="1501" y="531"/>
                  </a:cubicBezTo>
                  <a:cubicBezTo>
                    <a:pt x="1503" y="536"/>
                    <a:pt x="1507" y="545"/>
                    <a:pt x="1513" y="547"/>
                  </a:cubicBezTo>
                  <a:cubicBezTo>
                    <a:pt x="1518" y="549"/>
                    <a:pt x="1520" y="539"/>
                    <a:pt x="1517" y="533"/>
                  </a:cubicBezTo>
                  <a:cubicBezTo>
                    <a:pt x="1514" y="526"/>
                    <a:pt x="1506" y="516"/>
                    <a:pt x="1506" y="509"/>
                  </a:cubicBezTo>
                  <a:cubicBezTo>
                    <a:pt x="1506" y="507"/>
                    <a:pt x="1507" y="505"/>
                    <a:pt x="1509" y="503"/>
                  </a:cubicBezTo>
                  <a:cubicBezTo>
                    <a:pt x="1525" y="552"/>
                    <a:pt x="1537" y="603"/>
                    <a:pt x="1544" y="656"/>
                  </a:cubicBezTo>
                  <a:cubicBezTo>
                    <a:pt x="1536" y="647"/>
                    <a:pt x="1533" y="633"/>
                    <a:pt x="1530" y="635"/>
                  </a:cubicBezTo>
                  <a:cubicBezTo>
                    <a:pt x="1527" y="638"/>
                    <a:pt x="1532" y="652"/>
                    <a:pt x="1534" y="657"/>
                  </a:cubicBezTo>
                  <a:cubicBezTo>
                    <a:pt x="1536" y="662"/>
                    <a:pt x="1539" y="680"/>
                    <a:pt x="1547" y="684"/>
                  </a:cubicBezTo>
                  <a:cubicBezTo>
                    <a:pt x="1549" y="708"/>
                    <a:pt x="1550" y="733"/>
                    <a:pt x="1550" y="758"/>
                  </a:cubicBezTo>
                  <a:close/>
                  <a:moveTo>
                    <a:pt x="562" y="1523"/>
                  </a:moveTo>
                  <a:cubicBezTo>
                    <a:pt x="547" y="1519"/>
                    <a:pt x="531" y="1514"/>
                    <a:pt x="516" y="1509"/>
                  </a:cubicBezTo>
                  <a:cubicBezTo>
                    <a:pt x="508" y="1505"/>
                    <a:pt x="498" y="1501"/>
                    <a:pt x="493" y="1498"/>
                  </a:cubicBezTo>
                  <a:cubicBezTo>
                    <a:pt x="488" y="1494"/>
                    <a:pt x="467" y="1484"/>
                    <a:pt x="466" y="1478"/>
                  </a:cubicBezTo>
                  <a:cubicBezTo>
                    <a:pt x="464" y="1472"/>
                    <a:pt x="464" y="1468"/>
                    <a:pt x="460" y="1466"/>
                  </a:cubicBezTo>
                  <a:cubicBezTo>
                    <a:pt x="457" y="1464"/>
                    <a:pt x="455" y="1471"/>
                    <a:pt x="453" y="1464"/>
                  </a:cubicBezTo>
                  <a:cubicBezTo>
                    <a:pt x="450" y="1457"/>
                    <a:pt x="450" y="1457"/>
                    <a:pt x="445" y="1453"/>
                  </a:cubicBezTo>
                  <a:cubicBezTo>
                    <a:pt x="439" y="1449"/>
                    <a:pt x="438" y="1449"/>
                    <a:pt x="434" y="1441"/>
                  </a:cubicBezTo>
                  <a:cubicBezTo>
                    <a:pt x="431" y="1433"/>
                    <a:pt x="430" y="1434"/>
                    <a:pt x="427" y="1425"/>
                  </a:cubicBezTo>
                  <a:cubicBezTo>
                    <a:pt x="425" y="1417"/>
                    <a:pt x="413" y="1417"/>
                    <a:pt x="412" y="1408"/>
                  </a:cubicBezTo>
                  <a:cubicBezTo>
                    <a:pt x="412" y="1400"/>
                    <a:pt x="416" y="1397"/>
                    <a:pt x="409" y="1386"/>
                  </a:cubicBezTo>
                  <a:cubicBezTo>
                    <a:pt x="402" y="1374"/>
                    <a:pt x="396" y="1362"/>
                    <a:pt x="394" y="1355"/>
                  </a:cubicBezTo>
                  <a:cubicBezTo>
                    <a:pt x="393" y="1349"/>
                    <a:pt x="389" y="1327"/>
                    <a:pt x="385" y="1313"/>
                  </a:cubicBezTo>
                  <a:cubicBezTo>
                    <a:pt x="381" y="1299"/>
                    <a:pt x="376" y="1267"/>
                    <a:pt x="366" y="1259"/>
                  </a:cubicBezTo>
                  <a:cubicBezTo>
                    <a:pt x="357" y="1250"/>
                    <a:pt x="344" y="1242"/>
                    <a:pt x="333" y="1236"/>
                  </a:cubicBezTo>
                  <a:cubicBezTo>
                    <a:pt x="323" y="1229"/>
                    <a:pt x="312" y="1229"/>
                    <a:pt x="303" y="1215"/>
                  </a:cubicBezTo>
                  <a:cubicBezTo>
                    <a:pt x="295" y="1201"/>
                    <a:pt x="291" y="1198"/>
                    <a:pt x="281" y="1180"/>
                  </a:cubicBezTo>
                  <a:cubicBezTo>
                    <a:pt x="272" y="1163"/>
                    <a:pt x="263" y="1146"/>
                    <a:pt x="249" y="1134"/>
                  </a:cubicBezTo>
                  <a:cubicBezTo>
                    <a:pt x="236" y="1122"/>
                    <a:pt x="231" y="1117"/>
                    <a:pt x="231" y="1115"/>
                  </a:cubicBezTo>
                  <a:cubicBezTo>
                    <a:pt x="231" y="1112"/>
                    <a:pt x="224" y="1106"/>
                    <a:pt x="226" y="1100"/>
                  </a:cubicBezTo>
                  <a:cubicBezTo>
                    <a:pt x="227" y="1094"/>
                    <a:pt x="232" y="1098"/>
                    <a:pt x="232" y="1091"/>
                  </a:cubicBezTo>
                  <a:cubicBezTo>
                    <a:pt x="232" y="1084"/>
                    <a:pt x="237" y="1086"/>
                    <a:pt x="231" y="1081"/>
                  </a:cubicBezTo>
                  <a:cubicBezTo>
                    <a:pt x="226" y="1077"/>
                    <a:pt x="224" y="1080"/>
                    <a:pt x="223" y="1072"/>
                  </a:cubicBezTo>
                  <a:cubicBezTo>
                    <a:pt x="223" y="1064"/>
                    <a:pt x="221" y="1060"/>
                    <a:pt x="225" y="1055"/>
                  </a:cubicBezTo>
                  <a:cubicBezTo>
                    <a:pt x="229" y="1050"/>
                    <a:pt x="229" y="1051"/>
                    <a:pt x="235" y="1044"/>
                  </a:cubicBezTo>
                  <a:cubicBezTo>
                    <a:pt x="240" y="1037"/>
                    <a:pt x="236" y="1036"/>
                    <a:pt x="242" y="1032"/>
                  </a:cubicBezTo>
                  <a:cubicBezTo>
                    <a:pt x="248" y="1028"/>
                    <a:pt x="249" y="1031"/>
                    <a:pt x="251" y="1023"/>
                  </a:cubicBezTo>
                  <a:cubicBezTo>
                    <a:pt x="252" y="1015"/>
                    <a:pt x="249" y="1011"/>
                    <a:pt x="245" y="999"/>
                  </a:cubicBezTo>
                  <a:cubicBezTo>
                    <a:pt x="240" y="986"/>
                    <a:pt x="239" y="983"/>
                    <a:pt x="238" y="979"/>
                  </a:cubicBezTo>
                  <a:cubicBezTo>
                    <a:pt x="238" y="974"/>
                    <a:pt x="237" y="970"/>
                    <a:pt x="232" y="966"/>
                  </a:cubicBezTo>
                  <a:cubicBezTo>
                    <a:pt x="227" y="963"/>
                    <a:pt x="220" y="957"/>
                    <a:pt x="218" y="962"/>
                  </a:cubicBezTo>
                  <a:cubicBezTo>
                    <a:pt x="217" y="966"/>
                    <a:pt x="226" y="973"/>
                    <a:pt x="220" y="974"/>
                  </a:cubicBezTo>
                  <a:cubicBezTo>
                    <a:pt x="215" y="976"/>
                    <a:pt x="208" y="973"/>
                    <a:pt x="201" y="966"/>
                  </a:cubicBezTo>
                  <a:cubicBezTo>
                    <a:pt x="194" y="959"/>
                    <a:pt x="179" y="942"/>
                    <a:pt x="171" y="931"/>
                  </a:cubicBezTo>
                  <a:cubicBezTo>
                    <a:pt x="163" y="920"/>
                    <a:pt x="160" y="919"/>
                    <a:pt x="156" y="908"/>
                  </a:cubicBezTo>
                  <a:cubicBezTo>
                    <a:pt x="151" y="896"/>
                    <a:pt x="149" y="897"/>
                    <a:pt x="138" y="888"/>
                  </a:cubicBezTo>
                  <a:cubicBezTo>
                    <a:pt x="127" y="879"/>
                    <a:pt x="124" y="881"/>
                    <a:pt x="117" y="875"/>
                  </a:cubicBezTo>
                  <a:cubicBezTo>
                    <a:pt x="110" y="868"/>
                    <a:pt x="112" y="871"/>
                    <a:pt x="107" y="860"/>
                  </a:cubicBezTo>
                  <a:cubicBezTo>
                    <a:pt x="101" y="848"/>
                    <a:pt x="95" y="843"/>
                    <a:pt x="88" y="843"/>
                  </a:cubicBezTo>
                  <a:cubicBezTo>
                    <a:pt x="81" y="843"/>
                    <a:pt x="82" y="848"/>
                    <a:pt x="77" y="843"/>
                  </a:cubicBezTo>
                  <a:cubicBezTo>
                    <a:pt x="72" y="838"/>
                    <a:pt x="70" y="833"/>
                    <a:pt x="62" y="825"/>
                  </a:cubicBezTo>
                  <a:cubicBezTo>
                    <a:pt x="53" y="816"/>
                    <a:pt x="56" y="821"/>
                    <a:pt x="48" y="808"/>
                  </a:cubicBezTo>
                  <a:cubicBezTo>
                    <a:pt x="40" y="795"/>
                    <a:pt x="40" y="797"/>
                    <a:pt x="36" y="788"/>
                  </a:cubicBezTo>
                  <a:cubicBezTo>
                    <a:pt x="32" y="779"/>
                    <a:pt x="30" y="778"/>
                    <a:pt x="31" y="770"/>
                  </a:cubicBezTo>
                  <a:cubicBezTo>
                    <a:pt x="32" y="762"/>
                    <a:pt x="34" y="758"/>
                    <a:pt x="33" y="752"/>
                  </a:cubicBezTo>
                  <a:cubicBezTo>
                    <a:pt x="32" y="746"/>
                    <a:pt x="26" y="723"/>
                    <a:pt x="23" y="709"/>
                  </a:cubicBezTo>
                  <a:cubicBezTo>
                    <a:pt x="20" y="695"/>
                    <a:pt x="17" y="696"/>
                    <a:pt x="18" y="684"/>
                  </a:cubicBezTo>
                  <a:cubicBezTo>
                    <a:pt x="19" y="673"/>
                    <a:pt x="16" y="665"/>
                    <a:pt x="17" y="654"/>
                  </a:cubicBezTo>
                  <a:cubicBezTo>
                    <a:pt x="17" y="643"/>
                    <a:pt x="19" y="628"/>
                    <a:pt x="17" y="625"/>
                  </a:cubicBezTo>
                  <a:cubicBezTo>
                    <a:pt x="14" y="622"/>
                    <a:pt x="9" y="627"/>
                    <a:pt x="10" y="636"/>
                  </a:cubicBezTo>
                  <a:cubicBezTo>
                    <a:pt x="11" y="644"/>
                    <a:pt x="8" y="654"/>
                    <a:pt x="9" y="659"/>
                  </a:cubicBezTo>
                  <a:cubicBezTo>
                    <a:pt x="10" y="665"/>
                    <a:pt x="12" y="686"/>
                    <a:pt x="12" y="692"/>
                  </a:cubicBezTo>
                  <a:cubicBezTo>
                    <a:pt x="13" y="698"/>
                    <a:pt x="12" y="704"/>
                    <a:pt x="13" y="710"/>
                  </a:cubicBezTo>
                  <a:cubicBezTo>
                    <a:pt x="14" y="717"/>
                    <a:pt x="18" y="724"/>
                    <a:pt x="16" y="726"/>
                  </a:cubicBezTo>
                  <a:cubicBezTo>
                    <a:pt x="14" y="728"/>
                    <a:pt x="11" y="712"/>
                    <a:pt x="9" y="709"/>
                  </a:cubicBezTo>
                  <a:cubicBezTo>
                    <a:pt x="6" y="706"/>
                    <a:pt x="7" y="705"/>
                    <a:pt x="7" y="697"/>
                  </a:cubicBezTo>
                  <a:cubicBezTo>
                    <a:pt x="7" y="690"/>
                    <a:pt x="5" y="685"/>
                    <a:pt x="3" y="676"/>
                  </a:cubicBezTo>
                  <a:cubicBezTo>
                    <a:pt x="0" y="668"/>
                    <a:pt x="4" y="663"/>
                    <a:pt x="4" y="658"/>
                  </a:cubicBezTo>
                  <a:cubicBezTo>
                    <a:pt x="4" y="652"/>
                    <a:pt x="2" y="633"/>
                    <a:pt x="3" y="625"/>
                  </a:cubicBezTo>
                  <a:cubicBezTo>
                    <a:pt x="4" y="617"/>
                    <a:pt x="11" y="611"/>
                    <a:pt x="9" y="599"/>
                  </a:cubicBezTo>
                  <a:cubicBezTo>
                    <a:pt x="8" y="588"/>
                    <a:pt x="6" y="585"/>
                    <a:pt x="7" y="574"/>
                  </a:cubicBezTo>
                  <a:cubicBezTo>
                    <a:pt x="8" y="563"/>
                    <a:pt x="11" y="552"/>
                    <a:pt x="18" y="516"/>
                  </a:cubicBezTo>
                  <a:cubicBezTo>
                    <a:pt x="25" y="479"/>
                    <a:pt x="21" y="477"/>
                    <a:pt x="40" y="450"/>
                  </a:cubicBezTo>
                  <a:cubicBezTo>
                    <a:pt x="58" y="424"/>
                    <a:pt x="64" y="406"/>
                    <a:pt x="69" y="388"/>
                  </a:cubicBezTo>
                  <a:cubicBezTo>
                    <a:pt x="73" y="371"/>
                    <a:pt x="84" y="362"/>
                    <a:pt x="90" y="338"/>
                  </a:cubicBezTo>
                  <a:cubicBezTo>
                    <a:pt x="139" y="260"/>
                    <a:pt x="202" y="191"/>
                    <a:pt x="274" y="134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295" y="136"/>
                    <a:pt x="282" y="138"/>
                    <a:pt x="283" y="145"/>
                  </a:cubicBezTo>
                  <a:cubicBezTo>
                    <a:pt x="285" y="153"/>
                    <a:pt x="284" y="159"/>
                    <a:pt x="284" y="159"/>
                  </a:cubicBezTo>
                  <a:cubicBezTo>
                    <a:pt x="284" y="159"/>
                    <a:pt x="272" y="157"/>
                    <a:pt x="273" y="162"/>
                  </a:cubicBezTo>
                  <a:cubicBezTo>
                    <a:pt x="273" y="167"/>
                    <a:pt x="282" y="162"/>
                    <a:pt x="283" y="170"/>
                  </a:cubicBezTo>
                  <a:cubicBezTo>
                    <a:pt x="284" y="179"/>
                    <a:pt x="294" y="164"/>
                    <a:pt x="300" y="162"/>
                  </a:cubicBezTo>
                  <a:cubicBezTo>
                    <a:pt x="306" y="160"/>
                    <a:pt x="307" y="161"/>
                    <a:pt x="309" y="167"/>
                  </a:cubicBezTo>
                  <a:cubicBezTo>
                    <a:pt x="312" y="173"/>
                    <a:pt x="313" y="175"/>
                    <a:pt x="320" y="174"/>
                  </a:cubicBezTo>
                  <a:cubicBezTo>
                    <a:pt x="327" y="173"/>
                    <a:pt x="331" y="165"/>
                    <a:pt x="333" y="169"/>
                  </a:cubicBezTo>
                  <a:cubicBezTo>
                    <a:pt x="335" y="172"/>
                    <a:pt x="327" y="181"/>
                    <a:pt x="331" y="181"/>
                  </a:cubicBezTo>
                  <a:cubicBezTo>
                    <a:pt x="335" y="181"/>
                    <a:pt x="343" y="173"/>
                    <a:pt x="347" y="169"/>
                  </a:cubicBezTo>
                  <a:cubicBezTo>
                    <a:pt x="351" y="166"/>
                    <a:pt x="360" y="168"/>
                    <a:pt x="364" y="164"/>
                  </a:cubicBezTo>
                  <a:cubicBezTo>
                    <a:pt x="367" y="159"/>
                    <a:pt x="370" y="160"/>
                    <a:pt x="368" y="156"/>
                  </a:cubicBezTo>
                  <a:cubicBezTo>
                    <a:pt x="366" y="151"/>
                    <a:pt x="360" y="152"/>
                    <a:pt x="366" y="145"/>
                  </a:cubicBezTo>
                  <a:cubicBezTo>
                    <a:pt x="372" y="139"/>
                    <a:pt x="369" y="142"/>
                    <a:pt x="381" y="134"/>
                  </a:cubicBezTo>
                  <a:cubicBezTo>
                    <a:pt x="393" y="126"/>
                    <a:pt x="395" y="121"/>
                    <a:pt x="396" y="123"/>
                  </a:cubicBezTo>
                  <a:cubicBezTo>
                    <a:pt x="398" y="124"/>
                    <a:pt x="397" y="136"/>
                    <a:pt x="391" y="142"/>
                  </a:cubicBezTo>
                  <a:cubicBezTo>
                    <a:pt x="384" y="149"/>
                    <a:pt x="373" y="150"/>
                    <a:pt x="376" y="154"/>
                  </a:cubicBezTo>
                  <a:cubicBezTo>
                    <a:pt x="379" y="159"/>
                    <a:pt x="384" y="162"/>
                    <a:pt x="379" y="166"/>
                  </a:cubicBezTo>
                  <a:cubicBezTo>
                    <a:pt x="374" y="170"/>
                    <a:pt x="370" y="175"/>
                    <a:pt x="374" y="174"/>
                  </a:cubicBezTo>
                  <a:cubicBezTo>
                    <a:pt x="379" y="173"/>
                    <a:pt x="392" y="162"/>
                    <a:pt x="388" y="168"/>
                  </a:cubicBezTo>
                  <a:cubicBezTo>
                    <a:pt x="385" y="173"/>
                    <a:pt x="373" y="180"/>
                    <a:pt x="375" y="183"/>
                  </a:cubicBezTo>
                  <a:cubicBezTo>
                    <a:pt x="377" y="186"/>
                    <a:pt x="380" y="187"/>
                    <a:pt x="384" y="184"/>
                  </a:cubicBezTo>
                  <a:cubicBezTo>
                    <a:pt x="388" y="182"/>
                    <a:pt x="395" y="180"/>
                    <a:pt x="397" y="173"/>
                  </a:cubicBezTo>
                  <a:cubicBezTo>
                    <a:pt x="400" y="166"/>
                    <a:pt x="400" y="166"/>
                    <a:pt x="404" y="164"/>
                  </a:cubicBezTo>
                  <a:cubicBezTo>
                    <a:pt x="409" y="161"/>
                    <a:pt x="423" y="160"/>
                    <a:pt x="423" y="163"/>
                  </a:cubicBezTo>
                  <a:cubicBezTo>
                    <a:pt x="424" y="165"/>
                    <a:pt x="412" y="170"/>
                    <a:pt x="410" y="175"/>
                  </a:cubicBezTo>
                  <a:cubicBezTo>
                    <a:pt x="408" y="180"/>
                    <a:pt x="413" y="187"/>
                    <a:pt x="407" y="192"/>
                  </a:cubicBezTo>
                  <a:cubicBezTo>
                    <a:pt x="400" y="198"/>
                    <a:pt x="391" y="199"/>
                    <a:pt x="388" y="201"/>
                  </a:cubicBezTo>
                  <a:cubicBezTo>
                    <a:pt x="385" y="204"/>
                    <a:pt x="386" y="186"/>
                    <a:pt x="384" y="192"/>
                  </a:cubicBezTo>
                  <a:cubicBezTo>
                    <a:pt x="382" y="197"/>
                    <a:pt x="386" y="203"/>
                    <a:pt x="380" y="202"/>
                  </a:cubicBezTo>
                  <a:cubicBezTo>
                    <a:pt x="374" y="202"/>
                    <a:pt x="370" y="191"/>
                    <a:pt x="369" y="197"/>
                  </a:cubicBezTo>
                  <a:cubicBezTo>
                    <a:pt x="369" y="202"/>
                    <a:pt x="372" y="208"/>
                    <a:pt x="368" y="209"/>
                  </a:cubicBezTo>
                  <a:cubicBezTo>
                    <a:pt x="363" y="210"/>
                    <a:pt x="370" y="215"/>
                    <a:pt x="374" y="221"/>
                  </a:cubicBezTo>
                  <a:cubicBezTo>
                    <a:pt x="378" y="226"/>
                    <a:pt x="373" y="231"/>
                    <a:pt x="374" y="233"/>
                  </a:cubicBezTo>
                  <a:cubicBezTo>
                    <a:pt x="376" y="236"/>
                    <a:pt x="383" y="238"/>
                    <a:pt x="378" y="240"/>
                  </a:cubicBezTo>
                  <a:cubicBezTo>
                    <a:pt x="373" y="241"/>
                    <a:pt x="371" y="231"/>
                    <a:pt x="364" y="233"/>
                  </a:cubicBezTo>
                  <a:cubicBezTo>
                    <a:pt x="357" y="236"/>
                    <a:pt x="353" y="242"/>
                    <a:pt x="349" y="241"/>
                  </a:cubicBezTo>
                  <a:cubicBezTo>
                    <a:pt x="344" y="240"/>
                    <a:pt x="338" y="239"/>
                    <a:pt x="345" y="233"/>
                  </a:cubicBezTo>
                  <a:cubicBezTo>
                    <a:pt x="353" y="228"/>
                    <a:pt x="360" y="223"/>
                    <a:pt x="358" y="218"/>
                  </a:cubicBezTo>
                  <a:cubicBezTo>
                    <a:pt x="355" y="214"/>
                    <a:pt x="350" y="215"/>
                    <a:pt x="351" y="212"/>
                  </a:cubicBezTo>
                  <a:cubicBezTo>
                    <a:pt x="353" y="208"/>
                    <a:pt x="339" y="199"/>
                    <a:pt x="336" y="201"/>
                  </a:cubicBezTo>
                  <a:cubicBezTo>
                    <a:pt x="333" y="203"/>
                    <a:pt x="339" y="204"/>
                    <a:pt x="342" y="209"/>
                  </a:cubicBezTo>
                  <a:cubicBezTo>
                    <a:pt x="345" y="214"/>
                    <a:pt x="351" y="216"/>
                    <a:pt x="348" y="219"/>
                  </a:cubicBezTo>
                  <a:cubicBezTo>
                    <a:pt x="345" y="222"/>
                    <a:pt x="338" y="233"/>
                    <a:pt x="329" y="231"/>
                  </a:cubicBezTo>
                  <a:cubicBezTo>
                    <a:pt x="321" y="229"/>
                    <a:pt x="318" y="235"/>
                    <a:pt x="316" y="233"/>
                  </a:cubicBezTo>
                  <a:cubicBezTo>
                    <a:pt x="313" y="232"/>
                    <a:pt x="305" y="225"/>
                    <a:pt x="305" y="228"/>
                  </a:cubicBezTo>
                  <a:cubicBezTo>
                    <a:pt x="305" y="231"/>
                    <a:pt x="315" y="235"/>
                    <a:pt x="310" y="240"/>
                  </a:cubicBezTo>
                  <a:cubicBezTo>
                    <a:pt x="304" y="245"/>
                    <a:pt x="251" y="285"/>
                    <a:pt x="250" y="292"/>
                  </a:cubicBezTo>
                  <a:cubicBezTo>
                    <a:pt x="250" y="299"/>
                    <a:pt x="252" y="294"/>
                    <a:pt x="251" y="302"/>
                  </a:cubicBezTo>
                  <a:cubicBezTo>
                    <a:pt x="250" y="309"/>
                    <a:pt x="239" y="326"/>
                    <a:pt x="248" y="325"/>
                  </a:cubicBezTo>
                  <a:cubicBezTo>
                    <a:pt x="256" y="325"/>
                    <a:pt x="255" y="317"/>
                    <a:pt x="261" y="324"/>
                  </a:cubicBezTo>
                  <a:cubicBezTo>
                    <a:pt x="266" y="332"/>
                    <a:pt x="270" y="325"/>
                    <a:pt x="272" y="334"/>
                  </a:cubicBezTo>
                  <a:cubicBezTo>
                    <a:pt x="274" y="342"/>
                    <a:pt x="271" y="342"/>
                    <a:pt x="276" y="345"/>
                  </a:cubicBezTo>
                  <a:cubicBezTo>
                    <a:pt x="281" y="348"/>
                    <a:pt x="279" y="349"/>
                    <a:pt x="282" y="352"/>
                  </a:cubicBezTo>
                  <a:cubicBezTo>
                    <a:pt x="286" y="355"/>
                    <a:pt x="291" y="352"/>
                    <a:pt x="296" y="355"/>
                  </a:cubicBezTo>
                  <a:cubicBezTo>
                    <a:pt x="302" y="359"/>
                    <a:pt x="302" y="358"/>
                    <a:pt x="298" y="364"/>
                  </a:cubicBezTo>
                  <a:cubicBezTo>
                    <a:pt x="295" y="371"/>
                    <a:pt x="294" y="376"/>
                    <a:pt x="292" y="382"/>
                  </a:cubicBezTo>
                  <a:cubicBezTo>
                    <a:pt x="290" y="388"/>
                    <a:pt x="280" y="394"/>
                    <a:pt x="288" y="402"/>
                  </a:cubicBezTo>
                  <a:cubicBezTo>
                    <a:pt x="296" y="410"/>
                    <a:pt x="289" y="410"/>
                    <a:pt x="296" y="414"/>
                  </a:cubicBezTo>
                  <a:cubicBezTo>
                    <a:pt x="303" y="417"/>
                    <a:pt x="307" y="418"/>
                    <a:pt x="310" y="412"/>
                  </a:cubicBezTo>
                  <a:cubicBezTo>
                    <a:pt x="312" y="406"/>
                    <a:pt x="314" y="404"/>
                    <a:pt x="316" y="395"/>
                  </a:cubicBezTo>
                  <a:cubicBezTo>
                    <a:pt x="317" y="386"/>
                    <a:pt x="314" y="383"/>
                    <a:pt x="317" y="378"/>
                  </a:cubicBezTo>
                  <a:cubicBezTo>
                    <a:pt x="320" y="372"/>
                    <a:pt x="317" y="369"/>
                    <a:pt x="323" y="368"/>
                  </a:cubicBezTo>
                  <a:cubicBezTo>
                    <a:pt x="330" y="367"/>
                    <a:pt x="337" y="368"/>
                    <a:pt x="347" y="357"/>
                  </a:cubicBezTo>
                  <a:cubicBezTo>
                    <a:pt x="358" y="347"/>
                    <a:pt x="363" y="349"/>
                    <a:pt x="361" y="335"/>
                  </a:cubicBezTo>
                  <a:cubicBezTo>
                    <a:pt x="359" y="320"/>
                    <a:pt x="355" y="320"/>
                    <a:pt x="358" y="313"/>
                  </a:cubicBezTo>
                  <a:cubicBezTo>
                    <a:pt x="361" y="307"/>
                    <a:pt x="367" y="312"/>
                    <a:pt x="372" y="299"/>
                  </a:cubicBezTo>
                  <a:cubicBezTo>
                    <a:pt x="377" y="286"/>
                    <a:pt x="373" y="290"/>
                    <a:pt x="378" y="279"/>
                  </a:cubicBezTo>
                  <a:cubicBezTo>
                    <a:pt x="384" y="268"/>
                    <a:pt x="385" y="273"/>
                    <a:pt x="387" y="264"/>
                  </a:cubicBezTo>
                  <a:cubicBezTo>
                    <a:pt x="389" y="254"/>
                    <a:pt x="396" y="260"/>
                    <a:pt x="404" y="264"/>
                  </a:cubicBezTo>
                  <a:cubicBezTo>
                    <a:pt x="412" y="267"/>
                    <a:pt x="410" y="259"/>
                    <a:pt x="418" y="266"/>
                  </a:cubicBezTo>
                  <a:cubicBezTo>
                    <a:pt x="427" y="273"/>
                    <a:pt x="420" y="278"/>
                    <a:pt x="429" y="281"/>
                  </a:cubicBezTo>
                  <a:cubicBezTo>
                    <a:pt x="438" y="284"/>
                    <a:pt x="442" y="284"/>
                    <a:pt x="437" y="293"/>
                  </a:cubicBezTo>
                  <a:cubicBezTo>
                    <a:pt x="432" y="302"/>
                    <a:pt x="425" y="307"/>
                    <a:pt x="431" y="312"/>
                  </a:cubicBezTo>
                  <a:cubicBezTo>
                    <a:pt x="438" y="318"/>
                    <a:pt x="431" y="320"/>
                    <a:pt x="443" y="320"/>
                  </a:cubicBezTo>
                  <a:cubicBezTo>
                    <a:pt x="454" y="320"/>
                    <a:pt x="451" y="324"/>
                    <a:pt x="460" y="316"/>
                  </a:cubicBezTo>
                  <a:cubicBezTo>
                    <a:pt x="469" y="307"/>
                    <a:pt x="472" y="295"/>
                    <a:pt x="477" y="295"/>
                  </a:cubicBezTo>
                  <a:cubicBezTo>
                    <a:pt x="483" y="296"/>
                    <a:pt x="479" y="314"/>
                    <a:pt x="484" y="323"/>
                  </a:cubicBezTo>
                  <a:cubicBezTo>
                    <a:pt x="489" y="332"/>
                    <a:pt x="491" y="340"/>
                    <a:pt x="490" y="345"/>
                  </a:cubicBezTo>
                  <a:cubicBezTo>
                    <a:pt x="488" y="350"/>
                    <a:pt x="478" y="345"/>
                    <a:pt x="480" y="350"/>
                  </a:cubicBezTo>
                  <a:cubicBezTo>
                    <a:pt x="483" y="355"/>
                    <a:pt x="483" y="356"/>
                    <a:pt x="488" y="362"/>
                  </a:cubicBezTo>
                  <a:cubicBezTo>
                    <a:pt x="492" y="368"/>
                    <a:pt x="494" y="368"/>
                    <a:pt x="496" y="371"/>
                  </a:cubicBezTo>
                  <a:cubicBezTo>
                    <a:pt x="499" y="375"/>
                    <a:pt x="512" y="376"/>
                    <a:pt x="515" y="378"/>
                  </a:cubicBezTo>
                  <a:cubicBezTo>
                    <a:pt x="517" y="380"/>
                    <a:pt x="518" y="384"/>
                    <a:pt x="518" y="387"/>
                  </a:cubicBezTo>
                  <a:cubicBezTo>
                    <a:pt x="518" y="390"/>
                    <a:pt x="521" y="391"/>
                    <a:pt x="526" y="393"/>
                  </a:cubicBezTo>
                  <a:cubicBezTo>
                    <a:pt x="530" y="395"/>
                    <a:pt x="533" y="411"/>
                    <a:pt x="530" y="415"/>
                  </a:cubicBezTo>
                  <a:cubicBezTo>
                    <a:pt x="527" y="419"/>
                    <a:pt x="516" y="425"/>
                    <a:pt x="512" y="426"/>
                  </a:cubicBezTo>
                  <a:cubicBezTo>
                    <a:pt x="508" y="426"/>
                    <a:pt x="502" y="428"/>
                    <a:pt x="499" y="430"/>
                  </a:cubicBezTo>
                  <a:cubicBezTo>
                    <a:pt x="495" y="432"/>
                    <a:pt x="484" y="444"/>
                    <a:pt x="472" y="444"/>
                  </a:cubicBezTo>
                  <a:cubicBezTo>
                    <a:pt x="461" y="444"/>
                    <a:pt x="457" y="439"/>
                    <a:pt x="435" y="440"/>
                  </a:cubicBezTo>
                  <a:cubicBezTo>
                    <a:pt x="414" y="440"/>
                    <a:pt x="409" y="438"/>
                    <a:pt x="406" y="447"/>
                  </a:cubicBezTo>
                  <a:cubicBezTo>
                    <a:pt x="403" y="456"/>
                    <a:pt x="390" y="454"/>
                    <a:pt x="385" y="459"/>
                  </a:cubicBezTo>
                  <a:cubicBezTo>
                    <a:pt x="380" y="463"/>
                    <a:pt x="382" y="468"/>
                    <a:pt x="373" y="465"/>
                  </a:cubicBezTo>
                  <a:cubicBezTo>
                    <a:pt x="364" y="463"/>
                    <a:pt x="348" y="486"/>
                    <a:pt x="356" y="484"/>
                  </a:cubicBezTo>
                  <a:cubicBezTo>
                    <a:pt x="364" y="482"/>
                    <a:pt x="384" y="464"/>
                    <a:pt x="395" y="462"/>
                  </a:cubicBezTo>
                  <a:cubicBezTo>
                    <a:pt x="406" y="459"/>
                    <a:pt x="425" y="454"/>
                    <a:pt x="425" y="462"/>
                  </a:cubicBezTo>
                  <a:cubicBezTo>
                    <a:pt x="426" y="470"/>
                    <a:pt x="412" y="470"/>
                    <a:pt x="418" y="481"/>
                  </a:cubicBezTo>
                  <a:cubicBezTo>
                    <a:pt x="424" y="491"/>
                    <a:pt x="417" y="496"/>
                    <a:pt x="422" y="499"/>
                  </a:cubicBezTo>
                  <a:cubicBezTo>
                    <a:pt x="426" y="501"/>
                    <a:pt x="436" y="505"/>
                    <a:pt x="445" y="508"/>
                  </a:cubicBezTo>
                  <a:cubicBezTo>
                    <a:pt x="453" y="510"/>
                    <a:pt x="449" y="493"/>
                    <a:pt x="460" y="495"/>
                  </a:cubicBezTo>
                  <a:cubicBezTo>
                    <a:pt x="470" y="497"/>
                    <a:pt x="473" y="502"/>
                    <a:pt x="470" y="507"/>
                  </a:cubicBezTo>
                  <a:cubicBezTo>
                    <a:pt x="468" y="511"/>
                    <a:pt x="454" y="512"/>
                    <a:pt x="444" y="516"/>
                  </a:cubicBezTo>
                  <a:cubicBezTo>
                    <a:pt x="434" y="521"/>
                    <a:pt x="412" y="528"/>
                    <a:pt x="407" y="533"/>
                  </a:cubicBezTo>
                  <a:cubicBezTo>
                    <a:pt x="403" y="537"/>
                    <a:pt x="392" y="534"/>
                    <a:pt x="397" y="527"/>
                  </a:cubicBezTo>
                  <a:cubicBezTo>
                    <a:pt x="403" y="520"/>
                    <a:pt x="409" y="520"/>
                    <a:pt x="418" y="515"/>
                  </a:cubicBezTo>
                  <a:cubicBezTo>
                    <a:pt x="427" y="511"/>
                    <a:pt x="431" y="508"/>
                    <a:pt x="418" y="510"/>
                  </a:cubicBezTo>
                  <a:cubicBezTo>
                    <a:pt x="405" y="511"/>
                    <a:pt x="382" y="513"/>
                    <a:pt x="376" y="520"/>
                  </a:cubicBezTo>
                  <a:cubicBezTo>
                    <a:pt x="369" y="527"/>
                    <a:pt x="341" y="530"/>
                    <a:pt x="341" y="539"/>
                  </a:cubicBezTo>
                  <a:cubicBezTo>
                    <a:pt x="341" y="547"/>
                    <a:pt x="356" y="564"/>
                    <a:pt x="335" y="563"/>
                  </a:cubicBezTo>
                  <a:cubicBezTo>
                    <a:pt x="315" y="563"/>
                    <a:pt x="309" y="550"/>
                    <a:pt x="303" y="565"/>
                  </a:cubicBezTo>
                  <a:cubicBezTo>
                    <a:pt x="296" y="580"/>
                    <a:pt x="295" y="598"/>
                    <a:pt x="289" y="600"/>
                  </a:cubicBezTo>
                  <a:cubicBezTo>
                    <a:pt x="282" y="602"/>
                    <a:pt x="288" y="591"/>
                    <a:pt x="276" y="595"/>
                  </a:cubicBezTo>
                  <a:cubicBezTo>
                    <a:pt x="265" y="600"/>
                    <a:pt x="271" y="617"/>
                    <a:pt x="273" y="624"/>
                  </a:cubicBezTo>
                  <a:cubicBezTo>
                    <a:pt x="275" y="630"/>
                    <a:pt x="270" y="637"/>
                    <a:pt x="264" y="640"/>
                  </a:cubicBezTo>
                  <a:cubicBezTo>
                    <a:pt x="259" y="643"/>
                    <a:pt x="245" y="655"/>
                    <a:pt x="241" y="658"/>
                  </a:cubicBezTo>
                  <a:cubicBezTo>
                    <a:pt x="238" y="661"/>
                    <a:pt x="224" y="668"/>
                    <a:pt x="220" y="672"/>
                  </a:cubicBezTo>
                  <a:cubicBezTo>
                    <a:pt x="216" y="677"/>
                    <a:pt x="207" y="690"/>
                    <a:pt x="210" y="695"/>
                  </a:cubicBezTo>
                  <a:cubicBezTo>
                    <a:pt x="214" y="700"/>
                    <a:pt x="218" y="710"/>
                    <a:pt x="216" y="722"/>
                  </a:cubicBezTo>
                  <a:cubicBezTo>
                    <a:pt x="214" y="734"/>
                    <a:pt x="221" y="744"/>
                    <a:pt x="218" y="751"/>
                  </a:cubicBezTo>
                  <a:cubicBezTo>
                    <a:pt x="215" y="758"/>
                    <a:pt x="212" y="766"/>
                    <a:pt x="209" y="762"/>
                  </a:cubicBezTo>
                  <a:cubicBezTo>
                    <a:pt x="206" y="758"/>
                    <a:pt x="196" y="747"/>
                    <a:pt x="198" y="733"/>
                  </a:cubicBezTo>
                  <a:cubicBezTo>
                    <a:pt x="199" y="719"/>
                    <a:pt x="206" y="721"/>
                    <a:pt x="198" y="709"/>
                  </a:cubicBezTo>
                  <a:cubicBezTo>
                    <a:pt x="189" y="698"/>
                    <a:pt x="187" y="693"/>
                    <a:pt x="183" y="696"/>
                  </a:cubicBezTo>
                  <a:cubicBezTo>
                    <a:pt x="179" y="698"/>
                    <a:pt x="177" y="693"/>
                    <a:pt x="168" y="690"/>
                  </a:cubicBezTo>
                  <a:cubicBezTo>
                    <a:pt x="159" y="687"/>
                    <a:pt x="148" y="683"/>
                    <a:pt x="145" y="685"/>
                  </a:cubicBezTo>
                  <a:cubicBezTo>
                    <a:pt x="142" y="688"/>
                    <a:pt x="147" y="698"/>
                    <a:pt x="142" y="696"/>
                  </a:cubicBezTo>
                  <a:cubicBezTo>
                    <a:pt x="136" y="694"/>
                    <a:pt x="125" y="676"/>
                    <a:pt x="112" y="683"/>
                  </a:cubicBezTo>
                  <a:cubicBezTo>
                    <a:pt x="98" y="690"/>
                    <a:pt x="86" y="689"/>
                    <a:pt x="84" y="702"/>
                  </a:cubicBezTo>
                  <a:cubicBezTo>
                    <a:pt x="81" y="715"/>
                    <a:pt x="83" y="712"/>
                    <a:pt x="81" y="724"/>
                  </a:cubicBezTo>
                  <a:cubicBezTo>
                    <a:pt x="80" y="735"/>
                    <a:pt x="74" y="739"/>
                    <a:pt x="76" y="753"/>
                  </a:cubicBezTo>
                  <a:cubicBezTo>
                    <a:pt x="77" y="766"/>
                    <a:pt x="77" y="759"/>
                    <a:pt x="77" y="775"/>
                  </a:cubicBezTo>
                  <a:cubicBezTo>
                    <a:pt x="76" y="791"/>
                    <a:pt x="79" y="794"/>
                    <a:pt x="84" y="804"/>
                  </a:cubicBezTo>
                  <a:cubicBezTo>
                    <a:pt x="88" y="814"/>
                    <a:pt x="87" y="818"/>
                    <a:pt x="94" y="819"/>
                  </a:cubicBezTo>
                  <a:cubicBezTo>
                    <a:pt x="101" y="819"/>
                    <a:pt x="101" y="819"/>
                    <a:pt x="110" y="820"/>
                  </a:cubicBezTo>
                  <a:cubicBezTo>
                    <a:pt x="119" y="821"/>
                    <a:pt x="122" y="821"/>
                    <a:pt x="124" y="810"/>
                  </a:cubicBezTo>
                  <a:cubicBezTo>
                    <a:pt x="125" y="800"/>
                    <a:pt x="121" y="796"/>
                    <a:pt x="135" y="794"/>
                  </a:cubicBezTo>
                  <a:cubicBezTo>
                    <a:pt x="149" y="793"/>
                    <a:pt x="153" y="790"/>
                    <a:pt x="153" y="799"/>
                  </a:cubicBezTo>
                  <a:cubicBezTo>
                    <a:pt x="152" y="809"/>
                    <a:pt x="143" y="811"/>
                    <a:pt x="143" y="821"/>
                  </a:cubicBezTo>
                  <a:cubicBezTo>
                    <a:pt x="142" y="831"/>
                    <a:pt x="143" y="848"/>
                    <a:pt x="140" y="854"/>
                  </a:cubicBezTo>
                  <a:cubicBezTo>
                    <a:pt x="137" y="859"/>
                    <a:pt x="138" y="866"/>
                    <a:pt x="156" y="868"/>
                  </a:cubicBezTo>
                  <a:cubicBezTo>
                    <a:pt x="174" y="869"/>
                    <a:pt x="176" y="859"/>
                    <a:pt x="180" y="874"/>
                  </a:cubicBezTo>
                  <a:cubicBezTo>
                    <a:pt x="184" y="890"/>
                    <a:pt x="182" y="895"/>
                    <a:pt x="183" y="910"/>
                  </a:cubicBezTo>
                  <a:cubicBezTo>
                    <a:pt x="183" y="925"/>
                    <a:pt x="183" y="931"/>
                    <a:pt x="192" y="939"/>
                  </a:cubicBezTo>
                  <a:cubicBezTo>
                    <a:pt x="201" y="946"/>
                    <a:pt x="205" y="950"/>
                    <a:pt x="216" y="950"/>
                  </a:cubicBezTo>
                  <a:cubicBezTo>
                    <a:pt x="228" y="949"/>
                    <a:pt x="234" y="953"/>
                    <a:pt x="239" y="956"/>
                  </a:cubicBezTo>
                  <a:cubicBezTo>
                    <a:pt x="244" y="960"/>
                    <a:pt x="248" y="973"/>
                    <a:pt x="254" y="962"/>
                  </a:cubicBezTo>
                  <a:cubicBezTo>
                    <a:pt x="260" y="952"/>
                    <a:pt x="251" y="946"/>
                    <a:pt x="264" y="944"/>
                  </a:cubicBezTo>
                  <a:cubicBezTo>
                    <a:pt x="277" y="941"/>
                    <a:pt x="281" y="944"/>
                    <a:pt x="289" y="939"/>
                  </a:cubicBezTo>
                  <a:cubicBezTo>
                    <a:pt x="296" y="933"/>
                    <a:pt x="307" y="935"/>
                    <a:pt x="307" y="937"/>
                  </a:cubicBezTo>
                  <a:cubicBezTo>
                    <a:pt x="307" y="938"/>
                    <a:pt x="298" y="944"/>
                    <a:pt x="299" y="952"/>
                  </a:cubicBezTo>
                  <a:cubicBezTo>
                    <a:pt x="300" y="960"/>
                    <a:pt x="301" y="981"/>
                    <a:pt x="305" y="972"/>
                  </a:cubicBezTo>
                  <a:cubicBezTo>
                    <a:pt x="310" y="963"/>
                    <a:pt x="298" y="949"/>
                    <a:pt x="305" y="947"/>
                  </a:cubicBezTo>
                  <a:cubicBezTo>
                    <a:pt x="313" y="945"/>
                    <a:pt x="319" y="936"/>
                    <a:pt x="328" y="946"/>
                  </a:cubicBezTo>
                  <a:cubicBezTo>
                    <a:pt x="336" y="955"/>
                    <a:pt x="327" y="959"/>
                    <a:pt x="346" y="959"/>
                  </a:cubicBezTo>
                  <a:cubicBezTo>
                    <a:pt x="365" y="959"/>
                    <a:pt x="358" y="962"/>
                    <a:pt x="368" y="964"/>
                  </a:cubicBezTo>
                  <a:cubicBezTo>
                    <a:pt x="378" y="966"/>
                    <a:pt x="384" y="962"/>
                    <a:pt x="391" y="965"/>
                  </a:cubicBezTo>
                  <a:cubicBezTo>
                    <a:pt x="399" y="968"/>
                    <a:pt x="400" y="974"/>
                    <a:pt x="405" y="975"/>
                  </a:cubicBezTo>
                  <a:cubicBezTo>
                    <a:pt x="410" y="975"/>
                    <a:pt x="414" y="969"/>
                    <a:pt x="418" y="978"/>
                  </a:cubicBezTo>
                  <a:cubicBezTo>
                    <a:pt x="423" y="987"/>
                    <a:pt x="414" y="987"/>
                    <a:pt x="420" y="990"/>
                  </a:cubicBezTo>
                  <a:cubicBezTo>
                    <a:pt x="427" y="992"/>
                    <a:pt x="433" y="988"/>
                    <a:pt x="439" y="993"/>
                  </a:cubicBezTo>
                  <a:cubicBezTo>
                    <a:pt x="445" y="998"/>
                    <a:pt x="449" y="1005"/>
                    <a:pt x="453" y="1010"/>
                  </a:cubicBezTo>
                  <a:cubicBezTo>
                    <a:pt x="457" y="1015"/>
                    <a:pt x="461" y="1012"/>
                    <a:pt x="468" y="1018"/>
                  </a:cubicBezTo>
                  <a:cubicBezTo>
                    <a:pt x="475" y="1024"/>
                    <a:pt x="478" y="1026"/>
                    <a:pt x="497" y="1029"/>
                  </a:cubicBezTo>
                  <a:cubicBezTo>
                    <a:pt x="516" y="1032"/>
                    <a:pt x="519" y="1031"/>
                    <a:pt x="528" y="1037"/>
                  </a:cubicBezTo>
                  <a:cubicBezTo>
                    <a:pt x="537" y="1044"/>
                    <a:pt x="546" y="1046"/>
                    <a:pt x="547" y="1055"/>
                  </a:cubicBezTo>
                  <a:cubicBezTo>
                    <a:pt x="548" y="1064"/>
                    <a:pt x="548" y="1068"/>
                    <a:pt x="552" y="1072"/>
                  </a:cubicBezTo>
                  <a:cubicBezTo>
                    <a:pt x="556" y="1076"/>
                    <a:pt x="559" y="1074"/>
                    <a:pt x="560" y="1079"/>
                  </a:cubicBezTo>
                  <a:cubicBezTo>
                    <a:pt x="560" y="1085"/>
                    <a:pt x="548" y="1096"/>
                    <a:pt x="545" y="1099"/>
                  </a:cubicBezTo>
                  <a:cubicBezTo>
                    <a:pt x="542" y="1102"/>
                    <a:pt x="531" y="1104"/>
                    <a:pt x="535" y="1108"/>
                  </a:cubicBezTo>
                  <a:cubicBezTo>
                    <a:pt x="539" y="1113"/>
                    <a:pt x="549" y="1114"/>
                    <a:pt x="553" y="1107"/>
                  </a:cubicBezTo>
                  <a:cubicBezTo>
                    <a:pt x="556" y="1101"/>
                    <a:pt x="552" y="1095"/>
                    <a:pt x="564" y="1098"/>
                  </a:cubicBezTo>
                  <a:cubicBezTo>
                    <a:pt x="575" y="1101"/>
                    <a:pt x="575" y="1096"/>
                    <a:pt x="578" y="1103"/>
                  </a:cubicBezTo>
                  <a:cubicBezTo>
                    <a:pt x="580" y="1110"/>
                    <a:pt x="573" y="1111"/>
                    <a:pt x="575" y="1116"/>
                  </a:cubicBezTo>
                  <a:cubicBezTo>
                    <a:pt x="578" y="1121"/>
                    <a:pt x="583" y="1122"/>
                    <a:pt x="586" y="1116"/>
                  </a:cubicBezTo>
                  <a:cubicBezTo>
                    <a:pt x="590" y="1110"/>
                    <a:pt x="573" y="1103"/>
                    <a:pt x="592" y="1108"/>
                  </a:cubicBezTo>
                  <a:cubicBezTo>
                    <a:pt x="612" y="1112"/>
                    <a:pt x="623" y="1113"/>
                    <a:pt x="627" y="1118"/>
                  </a:cubicBezTo>
                  <a:cubicBezTo>
                    <a:pt x="631" y="1122"/>
                    <a:pt x="624" y="1130"/>
                    <a:pt x="633" y="1131"/>
                  </a:cubicBezTo>
                  <a:cubicBezTo>
                    <a:pt x="642" y="1132"/>
                    <a:pt x="636" y="1121"/>
                    <a:pt x="650" y="1126"/>
                  </a:cubicBezTo>
                  <a:cubicBezTo>
                    <a:pt x="665" y="1132"/>
                    <a:pt x="664" y="1136"/>
                    <a:pt x="680" y="1135"/>
                  </a:cubicBezTo>
                  <a:cubicBezTo>
                    <a:pt x="696" y="1134"/>
                    <a:pt x="709" y="1141"/>
                    <a:pt x="713" y="1146"/>
                  </a:cubicBezTo>
                  <a:cubicBezTo>
                    <a:pt x="717" y="1151"/>
                    <a:pt x="730" y="1155"/>
                    <a:pt x="736" y="1156"/>
                  </a:cubicBezTo>
                  <a:cubicBezTo>
                    <a:pt x="742" y="1157"/>
                    <a:pt x="752" y="1157"/>
                    <a:pt x="754" y="1160"/>
                  </a:cubicBezTo>
                  <a:cubicBezTo>
                    <a:pt x="757" y="1163"/>
                    <a:pt x="760" y="1174"/>
                    <a:pt x="760" y="1181"/>
                  </a:cubicBezTo>
                  <a:cubicBezTo>
                    <a:pt x="759" y="1189"/>
                    <a:pt x="756" y="1198"/>
                    <a:pt x="748" y="1204"/>
                  </a:cubicBezTo>
                  <a:cubicBezTo>
                    <a:pt x="740" y="1210"/>
                    <a:pt x="727" y="1212"/>
                    <a:pt x="726" y="1219"/>
                  </a:cubicBezTo>
                  <a:cubicBezTo>
                    <a:pt x="725" y="1226"/>
                    <a:pt x="714" y="1232"/>
                    <a:pt x="711" y="1234"/>
                  </a:cubicBezTo>
                  <a:cubicBezTo>
                    <a:pt x="708" y="1236"/>
                    <a:pt x="702" y="1243"/>
                    <a:pt x="703" y="1253"/>
                  </a:cubicBezTo>
                  <a:cubicBezTo>
                    <a:pt x="704" y="1263"/>
                    <a:pt x="702" y="1277"/>
                    <a:pt x="700" y="1286"/>
                  </a:cubicBezTo>
                  <a:cubicBezTo>
                    <a:pt x="698" y="1294"/>
                    <a:pt x="698" y="1296"/>
                    <a:pt x="695" y="1302"/>
                  </a:cubicBezTo>
                  <a:cubicBezTo>
                    <a:pt x="692" y="1308"/>
                    <a:pt x="688" y="1318"/>
                    <a:pt x="685" y="1321"/>
                  </a:cubicBezTo>
                  <a:cubicBezTo>
                    <a:pt x="682" y="1324"/>
                    <a:pt x="682" y="1325"/>
                    <a:pt x="668" y="1325"/>
                  </a:cubicBezTo>
                  <a:cubicBezTo>
                    <a:pt x="653" y="1326"/>
                    <a:pt x="646" y="1330"/>
                    <a:pt x="642" y="1332"/>
                  </a:cubicBezTo>
                  <a:cubicBezTo>
                    <a:pt x="639" y="1335"/>
                    <a:pt x="632" y="1330"/>
                    <a:pt x="625" y="1333"/>
                  </a:cubicBezTo>
                  <a:cubicBezTo>
                    <a:pt x="618" y="1337"/>
                    <a:pt x="605" y="1342"/>
                    <a:pt x="606" y="1348"/>
                  </a:cubicBezTo>
                  <a:cubicBezTo>
                    <a:pt x="607" y="1354"/>
                    <a:pt x="612" y="1357"/>
                    <a:pt x="607" y="1364"/>
                  </a:cubicBezTo>
                  <a:cubicBezTo>
                    <a:pt x="603" y="1372"/>
                    <a:pt x="598" y="1385"/>
                    <a:pt x="594" y="1390"/>
                  </a:cubicBezTo>
                  <a:cubicBezTo>
                    <a:pt x="589" y="1396"/>
                    <a:pt x="582" y="1388"/>
                    <a:pt x="579" y="1399"/>
                  </a:cubicBezTo>
                  <a:cubicBezTo>
                    <a:pt x="577" y="1410"/>
                    <a:pt x="573" y="1410"/>
                    <a:pt x="564" y="1413"/>
                  </a:cubicBezTo>
                  <a:cubicBezTo>
                    <a:pt x="555" y="1416"/>
                    <a:pt x="530" y="1402"/>
                    <a:pt x="530" y="1406"/>
                  </a:cubicBezTo>
                  <a:cubicBezTo>
                    <a:pt x="530" y="1410"/>
                    <a:pt x="536" y="1417"/>
                    <a:pt x="539" y="1419"/>
                  </a:cubicBezTo>
                  <a:cubicBezTo>
                    <a:pt x="543" y="1421"/>
                    <a:pt x="551" y="1425"/>
                    <a:pt x="547" y="1430"/>
                  </a:cubicBezTo>
                  <a:cubicBezTo>
                    <a:pt x="542" y="1434"/>
                    <a:pt x="534" y="1436"/>
                    <a:pt x="527" y="1436"/>
                  </a:cubicBezTo>
                  <a:cubicBezTo>
                    <a:pt x="521" y="1436"/>
                    <a:pt x="509" y="1439"/>
                    <a:pt x="511" y="1443"/>
                  </a:cubicBezTo>
                  <a:cubicBezTo>
                    <a:pt x="512" y="1446"/>
                    <a:pt x="512" y="1448"/>
                    <a:pt x="504" y="1448"/>
                  </a:cubicBezTo>
                  <a:cubicBezTo>
                    <a:pt x="496" y="1448"/>
                    <a:pt x="497" y="1454"/>
                    <a:pt x="503" y="1456"/>
                  </a:cubicBezTo>
                  <a:cubicBezTo>
                    <a:pt x="509" y="1459"/>
                    <a:pt x="512" y="1456"/>
                    <a:pt x="511" y="1459"/>
                  </a:cubicBezTo>
                  <a:cubicBezTo>
                    <a:pt x="509" y="1463"/>
                    <a:pt x="504" y="1464"/>
                    <a:pt x="504" y="1467"/>
                  </a:cubicBezTo>
                  <a:cubicBezTo>
                    <a:pt x="504" y="1470"/>
                    <a:pt x="497" y="1471"/>
                    <a:pt x="505" y="1477"/>
                  </a:cubicBezTo>
                  <a:cubicBezTo>
                    <a:pt x="514" y="1483"/>
                    <a:pt x="517" y="1477"/>
                    <a:pt x="520" y="1483"/>
                  </a:cubicBezTo>
                  <a:cubicBezTo>
                    <a:pt x="524" y="1490"/>
                    <a:pt x="518" y="1493"/>
                    <a:pt x="520" y="1498"/>
                  </a:cubicBezTo>
                  <a:cubicBezTo>
                    <a:pt x="522" y="1503"/>
                    <a:pt x="529" y="1509"/>
                    <a:pt x="535" y="1511"/>
                  </a:cubicBezTo>
                  <a:cubicBezTo>
                    <a:pt x="541" y="1513"/>
                    <a:pt x="553" y="1515"/>
                    <a:pt x="556" y="1518"/>
                  </a:cubicBezTo>
                  <a:cubicBezTo>
                    <a:pt x="558" y="1520"/>
                    <a:pt x="562" y="1522"/>
                    <a:pt x="562" y="1523"/>
                  </a:cubicBezTo>
                  <a:close/>
                  <a:moveTo>
                    <a:pt x="1166" y="80"/>
                  </a:moveTo>
                  <a:cubicBezTo>
                    <a:pt x="1173" y="83"/>
                    <a:pt x="1179" y="87"/>
                    <a:pt x="1185" y="91"/>
                  </a:cubicBezTo>
                  <a:cubicBezTo>
                    <a:pt x="1186" y="92"/>
                    <a:pt x="1186" y="93"/>
                    <a:pt x="1186" y="94"/>
                  </a:cubicBezTo>
                  <a:cubicBezTo>
                    <a:pt x="1185" y="96"/>
                    <a:pt x="1183" y="91"/>
                    <a:pt x="1177" y="88"/>
                  </a:cubicBezTo>
                  <a:cubicBezTo>
                    <a:pt x="1173" y="85"/>
                    <a:pt x="1169" y="83"/>
                    <a:pt x="1166" y="80"/>
                  </a:cubicBezTo>
                  <a:close/>
                  <a:moveTo>
                    <a:pt x="1226" y="119"/>
                  </a:moveTo>
                  <a:cubicBezTo>
                    <a:pt x="1227" y="120"/>
                    <a:pt x="1229" y="121"/>
                    <a:pt x="1230" y="123"/>
                  </a:cubicBezTo>
                  <a:cubicBezTo>
                    <a:pt x="1234" y="126"/>
                    <a:pt x="1227" y="123"/>
                    <a:pt x="1222" y="121"/>
                  </a:cubicBezTo>
                  <a:cubicBezTo>
                    <a:pt x="1215" y="119"/>
                    <a:pt x="1211" y="117"/>
                    <a:pt x="1202" y="108"/>
                  </a:cubicBezTo>
                  <a:cubicBezTo>
                    <a:pt x="1200" y="105"/>
                    <a:pt x="1198" y="98"/>
                    <a:pt x="1205" y="107"/>
                  </a:cubicBezTo>
                  <a:cubicBezTo>
                    <a:pt x="1211" y="114"/>
                    <a:pt x="1219" y="116"/>
                    <a:pt x="1226" y="119"/>
                  </a:cubicBezTo>
                  <a:close/>
                  <a:moveTo>
                    <a:pt x="985" y="1447"/>
                  </a:moveTo>
                  <a:cubicBezTo>
                    <a:pt x="983" y="1451"/>
                    <a:pt x="983" y="1454"/>
                    <a:pt x="987" y="1452"/>
                  </a:cubicBezTo>
                  <a:cubicBezTo>
                    <a:pt x="991" y="1451"/>
                    <a:pt x="993" y="1452"/>
                    <a:pt x="992" y="1449"/>
                  </a:cubicBezTo>
                  <a:cubicBezTo>
                    <a:pt x="992" y="1445"/>
                    <a:pt x="986" y="1440"/>
                    <a:pt x="985" y="1447"/>
                  </a:cubicBezTo>
                  <a:close/>
                  <a:moveTo>
                    <a:pt x="976" y="1426"/>
                  </a:moveTo>
                  <a:cubicBezTo>
                    <a:pt x="971" y="1429"/>
                    <a:pt x="970" y="1433"/>
                    <a:pt x="974" y="1432"/>
                  </a:cubicBezTo>
                  <a:cubicBezTo>
                    <a:pt x="978" y="1432"/>
                    <a:pt x="988" y="1434"/>
                    <a:pt x="985" y="1430"/>
                  </a:cubicBezTo>
                  <a:cubicBezTo>
                    <a:pt x="981" y="1426"/>
                    <a:pt x="980" y="1424"/>
                    <a:pt x="976" y="1426"/>
                  </a:cubicBezTo>
                  <a:close/>
                  <a:moveTo>
                    <a:pt x="1246" y="1080"/>
                  </a:moveTo>
                  <a:cubicBezTo>
                    <a:pt x="1244" y="1084"/>
                    <a:pt x="1244" y="1086"/>
                    <a:pt x="1248" y="1085"/>
                  </a:cubicBezTo>
                  <a:cubicBezTo>
                    <a:pt x="1252" y="1083"/>
                    <a:pt x="1256" y="1085"/>
                    <a:pt x="1254" y="1082"/>
                  </a:cubicBezTo>
                  <a:cubicBezTo>
                    <a:pt x="1251" y="1078"/>
                    <a:pt x="1249" y="1075"/>
                    <a:pt x="1246" y="1080"/>
                  </a:cubicBezTo>
                  <a:close/>
                  <a:moveTo>
                    <a:pt x="1098" y="1244"/>
                  </a:moveTo>
                  <a:cubicBezTo>
                    <a:pt x="1097" y="1247"/>
                    <a:pt x="1098" y="1249"/>
                    <a:pt x="1101" y="1246"/>
                  </a:cubicBezTo>
                  <a:cubicBezTo>
                    <a:pt x="1104" y="1244"/>
                    <a:pt x="1103" y="1242"/>
                    <a:pt x="1102" y="1241"/>
                  </a:cubicBezTo>
                  <a:cubicBezTo>
                    <a:pt x="1101" y="1241"/>
                    <a:pt x="1098" y="1239"/>
                    <a:pt x="1098" y="1244"/>
                  </a:cubicBezTo>
                  <a:close/>
                  <a:moveTo>
                    <a:pt x="1012" y="1173"/>
                  </a:moveTo>
                  <a:cubicBezTo>
                    <a:pt x="1012" y="1179"/>
                    <a:pt x="1009" y="1182"/>
                    <a:pt x="1013" y="1180"/>
                  </a:cubicBezTo>
                  <a:cubicBezTo>
                    <a:pt x="1018" y="1179"/>
                    <a:pt x="1022" y="1180"/>
                    <a:pt x="1021" y="1176"/>
                  </a:cubicBezTo>
                  <a:cubicBezTo>
                    <a:pt x="1020" y="1172"/>
                    <a:pt x="1012" y="1169"/>
                    <a:pt x="1012" y="1173"/>
                  </a:cubicBezTo>
                  <a:close/>
                  <a:moveTo>
                    <a:pt x="352" y="1369"/>
                  </a:moveTo>
                  <a:cubicBezTo>
                    <a:pt x="352" y="1371"/>
                    <a:pt x="351" y="1373"/>
                    <a:pt x="354" y="1372"/>
                  </a:cubicBezTo>
                  <a:cubicBezTo>
                    <a:pt x="357" y="1372"/>
                    <a:pt x="359" y="1372"/>
                    <a:pt x="358" y="1370"/>
                  </a:cubicBezTo>
                  <a:cubicBezTo>
                    <a:pt x="357" y="1369"/>
                    <a:pt x="351" y="1365"/>
                    <a:pt x="352" y="1369"/>
                  </a:cubicBezTo>
                  <a:close/>
                  <a:moveTo>
                    <a:pt x="336" y="1365"/>
                  </a:moveTo>
                  <a:cubicBezTo>
                    <a:pt x="335" y="1367"/>
                    <a:pt x="335" y="1370"/>
                    <a:pt x="338" y="1370"/>
                  </a:cubicBezTo>
                  <a:cubicBezTo>
                    <a:pt x="340" y="1371"/>
                    <a:pt x="345" y="1370"/>
                    <a:pt x="343" y="1368"/>
                  </a:cubicBezTo>
                  <a:cubicBezTo>
                    <a:pt x="342" y="1366"/>
                    <a:pt x="341" y="1363"/>
                    <a:pt x="336" y="1365"/>
                  </a:cubicBezTo>
                  <a:close/>
                  <a:moveTo>
                    <a:pt x="590" y="1512"/>
                  </a:moveTo>
                  <a:cubicBezTo>
                    <a:pt x="589" y="1512"/>
                    <a:pt x="589" y="1517"/>
                    <a:pt x="591" y="1516"/>
                  </a:cubicBezTo>
                  <a:cubicBezTo>
                    <a:pt x="593" y="1516"/>
                    <a:pt x="598" y="1515"/>
                    <a:pt x="597" y="1513"/>
                  </a:cubicBezTo>
                  <a:cubicBezTo>
                    <a:pt x="595" y="1512"/>
                    <a:pt x="592" y="1510"/>
                    <a:pt x="590" y="1512"/>
                  </a:cubicBezTo>
                  <a:close/>
                  <a:moveTo>
                    <a:pt x="581" y="1510"/>
                  </a:moveTo>
                  <a:cubicBezTo>
                    <a:pt x="579" y="1512"/>
                    <a:pt x="577" y="1514"/>
                    <a:pt x="581" y="1514"/>
                  </a:cubicBezTo>
                  <a:cubicBezTo>
                    <a:pt x="584" y="1514"/>
                    <a:pt x="585" y="1514"/>
                    <a:pt x="585" y="1512"/>
                  </a:cubicBezTo>
                  <a:cubicBezTo>
                    <a:pt x="584" y="1510"/>
                    <a:pt x="583" y="1509"/>
                    <a:pt x="581" y="1510"/>
                  </a:cubicBezTo>
                  <a:close/>
                  <a:moveTo>
                    <a:pt x="278" y="608"/>
                  </a:moveTo>
                  <a:cubicBezTo>
                    <a:pt x="278" y="610"/>
                    <a:pt x="278" y="615"/>
                    <a:pt x="280" y="614"/>
                  </a:cubicBezTo>
                  <a:cubicBezTo>
                    <a:pt x="282" y="614"/>
                    <a:pt x="285" y="613"/>
                    <a:pt x="284" y="611"/>
                  </a:cubicBezTo>
                  <a:cubicBezTo>
                    <a:pt x="284" y="609"/>
                    <a:pt x="280" y="605"/>
                    <a:pt x="278" y="608"/>
                  </a:cubicBezTo>
                  <a:close/>
                  <a:moveTo>
                    <a:pt x="1118" y="180"/>
                  </a:moveTo>
                  <a:cubicBezTo>
                    <a:pt x="1118" y="182"/>
                    <a:pt x="1117" y="183"/>
                    <a:pt x="1119" y="183"/>
                  </a:cubicBezTo>
                  <a:cubicBezTo>
                    <a:pt x="1121" y="182"/>
                    <a:pt x="1124" y="181"/>
                    <a:pt x="1123" y="179"/>
                  </a:cubicBezTo>
                  <a:cubicBezTo>
                    <a:pt x="1121" y="178"/>
                    <a:pt x="1120" y="178"/>
                    <a:pt x="1118" y="180"/>
                  </a:cubicBezTo>
                  <a:close/>
                  <a:moveTo>
                    <a:pt x="1120" y="166"/>
                  </a:moveTo>
                  <a:cubicBezTo>
                    <a:pt x="1119" y="168"/>
                    <a:pt x="1119" y="169"/>
                    <a:pt x="1121" y="170"/>
                  </a:cubicBezTo>
                  <a:cubicBezTo>
                    <a:pt x="1123" y="171"/>
                    <a:pt x="1126" y="171"/>
                    <a:pt x="1126" y="170"/>
                  </a:cubicBezTo>
                  <a:cubicBezTo>
                    <a:pt x="1126" y="169"/>
                    <a:pt x="1127" y="169"/>
                    <a:pt x="1125" y="167"/>
                  </a:cubicBezTo>
                  <a:cubicBezTo>
                    <a:pt x="1122" y="166"/>
                    <a:pt x="1121" y="165"/>
                    <a:pt x="1120" y="166"/>
                  </a:cubicBezTo>
                  <a:close/>
                  <a:moveTo>
                    <a:pt x="1234" y="281"/>
                  </a:moveTo>
                  <a:cubicBezTo>
                    <a:pt x="1234" y="282"/>
                    <a:pt x="1236" y="284"/>
                    <a:pt x="1237" y="285"/>
                  </a:cubicBezTo>
                  <a:cubicBezTo>
                    <a:pt x="1239" y="286"/>
                    <a:pt x="1241" y="290"/>
                    <a:pt x="1240" y="287"/>
                  </a:cubicBezTo>
                  <a:cubicBezTo>
                    <a:pt x="1240" y="284"/>
                    <a:pt x="1236" y="280"/>
                    <a:pt x="1234" y="281"/>
                  </a:cubicBezTo>
                  <a:close/>
                  <a:moveTo>
                    <a:pt x="1420" y="595"/>
                  </a:moveTo>
                  <a:cubicBezTo>
                    <a:pt x="1419" y="600"/>
                    <a:pt x="1419" y="602"/>
                    <a:pt x="1421" y="600"/>
                  </a:cubicBezTo>
                  <a:cubicBezTo>
                    <a:pt x="1422" y="599"/>
                    <a:pt x="1424" y="597"/>
                    <a:pt x="1423" y="596"/>
                  </a:cubicBezTo>
                  <a:cubicBezTo>
                    <a:pt x="1422" y="595"/>
                    <a:pt x="1421" y="591"/>
                    <a:pt x="1420" y="595"/>
                  </a:cubicBezTo>
                  <a:close/>
                  <a:moveTo>
                    <a:pt x="1400" y="587"/>
                  </a:moveTo>
                  <a:cubicBezTo>
                    <a:pt x="1399" y="591"/>
                    <a:pt x="1400" y="593"/>
                    <a:pt x="1402" y="592"/>
                  </a:cubicBezTo>
                  <a:cubicBezTo>
                    <a:pt x="1405" y="591"/>
                    <a:pt x="1407" y="592"/>
                    <a:pt x="1406" y="590"/>
                  </a:cubicBezTo>
                  <a:cubicBezTo>
                    <a:pt x="1404" y="588"/>
                    <a:pt x="1401" y="585"/>
                    <a:pt x="1400" y="587"/>
                  </a:cubicBezTo>
                  <a:close/>
                  <a:moveTo>
                    <a:pt x="860" y="103"/>
                  </a:moveTo>
                  <a:cubicBezTo>
                    <a:pt x="860" y="106"/>
                    <a:pt x="862" y="110"/>
                    <a:pt x="864" y="108"/>
                  </a:cubicBezTo>
                  <a:cubicBezTo>
                    <a:pt x="866" y="106"/>
                    <a:pt x="864" y="100"/>
                    <a:pt x="860" y="103"/>
                  </a:cubicBezTo>
                  <a:close/>
                  <a:moveTo>
                    <a:pt x="865" y="92"/>
                  </a:moveTo>
                  <a:cubicBezTo>
                    <a:pt x="863" y="94"/>
                    <a:pt x="862" y="96"/>
                    <a:pt x="865" y="97"/>
                  </a:cubicBezTo>
                  <a:cubicBezTo>
                    <a:pt x="868" y="98"/>
                    <a:pt x="871" y="100"/>
                    <a:pt x="872" y="98"/>
                  </a:cubicBezTo>
                  <a:cubicBezTo>
                    <a:pt x="872" y="95"/>
                    <a:pt x="869" y="92"/>
                    <a:pt x="865" y="92"/>
                  </a:cubicBezTo>
                  <a:close/>
                  <a:moveTo>
                    <a:pt x="188" y="801"/>
                  </a:moveTo>
                  <a:cubicBezTo>
                    <a:pt x="187" y="803"/>
                    <a:pt x="188" y="806"/>
                    <a:pt x="190" y="806"/>
                  </a:cubicBezTo>
                  <a:cubicBezTo>
                    <a:pt x="192" y="805"/>
                    <a:pt x="195" y="806"/>
                    <a:pt x="195" y="804"/>
                  </a:cubicBezTo>
                  <a:cubicBezTo>
                    <a:pt x="194" y="801"/>
                    <a:pt x="191" y="799"/>
                    <a:pt x="188" y="801"/>
                  </a:cubicBezTo>
                  <a:close/>
                  <a:moveTo>
                    <a:pt x="297" y="811"/>
                  </a:moveTo>
                  <a:cubicBezTo>
                    <a:pt x="292" y="813"/>
                    <a:pt x="294" y="817"/>
                    <a:pt x="296" y="817"/>
                  </a:cubicBezTo>
                  <a:cubicBezTo>
                    <a:pt x="298" y="816"/>
                    <a:pt x="301" y="817"/>
                    <a:pt x="301" y="815"/>
                  </a:cubicBezTo>
                  <a:cubicBezTo>
                    <a:pt x="301" y="813"/>
                    <a:pt x="302" y="810"/>
                    <a:pt x="297" y="811"/>
                  </a:cubicBezTo>
                  <a:close/>
                  <a:moveTo>
                    <a:pt x="260" y="790"/>
                  </a:moveTo>
                  <a:cubicBezTo>
                    <a:pt x="260" y="792"/>
                    <a:pt x="266" y="798"/>
                    <a:pt x="266" y="796"/>
                  </a:cubicBezTo>
                  <a:cubicBezTo>
                    <a:pt x="267" y="793"/>
                    <a:pt x="265" y="791"/>
                    <a:pt x="264" y="790"/>
                  </a:cubicBezTo>
                  <a:cubicBezTo>
                    <a:pt x="263" y="789"/>
                    <a:pt x="260" y="786"/>
                    <a:pt x="260" y="790"/>
                  </a:cubicBezTo>
                  <a:close/>
                  <a:moveTo>
                    <a:pt x="282" y="819"/>
                  </a:moveTo>
                  <a:cubicBezTo>
                    <a:pt x="280" y="822"/>
                    <a:pt x="281" y="825"/>
                    <a:pt x="284" y="825"/>
                  </a:cubicBezTo>
                  <a:cubicBezTo>
                    <a:pt x="288" y="824"/>
                    <a:pt x="291" y="823"/>
                    <a:pt x="289" y="821"/>
                  </a:cubicBezTo>
                  <a:cubicBezTo>
                    <a:pt x="287" y="820"/>
                    <a:pt x="284" y="817"/>
                    <a:pt x="282" y="819"/>
                  </a:cubicBezTo>
                  <a:close/>
                  <a:moveTo>
                    <a:pt x="453" y="482"/>
                  </a:moveTo>
                  <a:cubicBezTo>
                    <a:pt x="452" y="484"/>
                    <a:pt x="449" y="485"/>
                    <a:pt x="453" y="485"/>
                  </a:cubicBezTo>
                  <a:cubicBezTo>
                    <a:pt x="456" y="484"/>
                    <a:pt x="460" y="484"/>
                    <a:pt x="458" y="482"/>
                  </a:cubicBezTo>
                  <a:cubicBezTo>
                    <a:pt x="456" y="480"/>
                    <a:pt x="456" y="480"/>
                    <a:pt x="453" y="482"/>
                  </a:cubicBezTo>
                  <a:close/>
                  <a:moveTo>
                    <a:pt x="379" y="687"/>
                  </a:moveTo>
                  <a:cubicBezTo>
                    <a:pt x="380" y="691"/>
                    <a:pt x="385" y="696"/>
                    <a:pt x="388" y="694"/>
                  </a:cubicBezTo>
                  <a:cubicBezTo>
                    <a:pt x="390" y="693"/>
                    <a:pt x="391" y="689"/>
                    <a:pt x="390" y="687"/>
                  </a:cubicBezTo>
                  <a:cubicBezTo>
                    <a:pt x="389" y="685"/>
                    <a:pt x="378" y="678"/>
                    <a:pt x="379" y="687"/>
                  </a:cubicBezTo>
                  <a:close/>
                  <a:moveTo>
                    <a:pt x="331" y="340"/>
                  </a:moveTo>
                  <a:cubicBezTo>
                    <a:pt x="328" y="343"/>
                    <a:pt x="320" y="348"/>
                    <a:pt x="326" y="349"/>
                  </a:cubicBezTo>
                  <a:cubicBezTo>
                    <a:pt x="332" y="350"/>
                    <a:pt x="347" y="346"/>
                    <a:pt x="344" y="343"/>
                  </a:cubicBezTo>
                  <a:cubicBezTo>
                    <a:pt x="341" y="340"/>
                    <a:pt x="339" y="337"/>
                    <a:pt x="331" y="340"/>
                  </a:cubicBezTo>
                  <a:close/>
                  <a:moveTo>
                    <a:pt x="274" y="802"/>
                  </a:moveTo>
                  <a:cubicBezTo>
                    <a:pt x="273" y="805"/>
                    <a:pt x="272" y="808"/>
                    <a:pt x="276" y="807"/>
                  </a:cubicBezTo>
                  <a:cubicBezTo>
                    <a:pt x="280" y="806"/>
                    <a:pt x="282" y="804"/>
                    <a:pt x="279" y="803"/>
                  </a:cubicBezTo>
                  <a:cubicBezTo>
                    <a:pt x="277" y="802"/>
                    <a:pt x="275" y="799"/>
                    <a:pt x="274" y="802"/>
                  </a:cubicBezTo>
                  <a:close/>
                  <a:moveTo>
                    <a:pt x="253" y="765"/>
                  </a:moveTo>
                  <a:cubicBezTo>
                    <a:pt x="253" y="768"/>
                    <a:pt x="253" y="769"/>
                    <a:pt x="254" y="772"/>
                  </a:cubicBezTo>
                  <a:cubicBezTo>
                    <a:pt x="255" y="775"/>
                    <a:pt x="255" y="775"/>
                    <a:pt x="258" y="777"/>
                  </a:cubicBezTo>
                  <a:cubicBezTo>
                    <a:pt x="261" y="778"/>
                    <a:pt x="263" y="782"/>
                    <a:pt x="264" y="779"/>
                  </a:cubicBezTo>
                  <a:cubicBezTo>
                    <a:pt x="264" y="775"/>
                    <a:pt x="261" y="777"/>
                    <a:pt x="258" y="774"/>
                  </a:cubicBezTo>
                  <a:cubicBezTo>
                    <a:pt x="256" y="771"/>
                    <a:pt x="258" y="759"/>
                    <a:pt x="253" y="765"/>
                  </a:cubicBezTo>
                  <a:close/>
                  <a:moveTo>
                    <a:pt x="235" y="745"/>
                  </a:moveTo>
                  <a:cubicBezTo>
                    <a:pt x="233" y="747"/>
                    <a:pt x="232" y="749"/>
                    <a:pt x="235" y="748"/>
                  </a:cubicBezTo>
                  <a:cubicBezTo>
                    <a:pt x="239" y="748"/>
                    <a:pt x="240" y="745"/>
                    <a:pt x="243" y="747"/>
                  </a:cubicBezTo>
                  <a:cubicBezTo>
                    <a:pt x="246" y="749"/>
                    <a:pt x="243" y="756"/>
                    <a:pt x="246" y="756"/>
                  </a:cubicBezTo>
                  <a:cubicBezTo>
                    <a:pt x="249" y="756"/>
                    <a:pt x="248" y="747"/>
                    <a:pt x="246" y="744"/>
                  </a:cubicBezTo>
                  <a:cubicBezTo>
                    <a:pt x="243" y="742"/>
                    <a:pt x="244" y="740"/>
                    <a:pt x="235" y="745"/>
                  </a:cubicBezTo>
                  <a:close/>
                  <a:moveTo>
                    <a:pt x="486" y="37"/>
                  </a:moveTo>
                  <a:cubicBezTo>
                    <a:pt x="482" y="40"/>
                    <a:pt x="472" y="45"/>
                    <a:pt x="473" y="48"/>
                  </a:cubicBezTo>
                  <a:cubicBezTo>
                    <a:pt x="474" y="50"/>
                    <a:pt x="475" y="52"/>
                    <a:pt x="481" y="49"/>
                  </a:cubicBezTo>
                  <a:cubicBezTo>
                    <a:pt x="488" y="46"/>
                    <a:pt x="497" y="40"/>
                    <a:pt x="495" y="37"/>
                  </a:cubicBezTo>
                  <a:cubicBezTo>
                    <a:pt x="494" y="34"/>
                    <a:pt x="493" y="35"/>
                    <a:pt x="486" y="37"/>
                  </a:cubicBezTo>
                  <a:close/>
                  <a:moveTo>
                    <a:pt x="369" y="263"/>
                  </a:moveTo>
                  <a:cubicBezTo>
                    <a:pt x="367" y="264"/>
                    <a:pt x="364" y="267"/>
                    <a:pt x="367" y="268"/>
                  </a:cubicBezTo>
                  <a:cubicBezTo>
                    <a:pt x="370" y="269"/>
                    <a:pt x="375" y="264"/>
                    <a:pt x="375" y="262"/>
                  </a:cubicBezTo>
                  <a:cubicBezTo>
                    <a:pt x="376" y="261"/>
                    <a:pt x="374" y="260"/>
                    <a:pt x="369" y="263"/>
                  </a:cubicBezTo>
                  <a:close/>
                  <a:moveTo>
                    <a:pt x="847" y="122"/>
                  </a:moveTo>
                  <a:cubicBezTo>
                    <a:pt x="844" y="123"/>
                    <a:pt x="842" y="126"/>
                    <a:pt x="845" y="127"/>
                  </a:cubicBezTo>
                  <a:cubicBezTo>
                    <a:pt x="847" y="127"/>
                    <a:pt x="851" y="132"/>
                    <a:pt x="854" y="129"/>
                  </a:cubicBezTo>
                  <a:cubicBezTo>
                    <a:pt x="858" y="125"/>
                    <a:pt x="857" y="120"/>
                    <a:pt x="847" y="122"/>
                  </a:cubicBezTo>
                  <a:close/>
                  <a:moveTo>
                    <a:pt x="1129" y="91"/>
                  </a:moveTo>
                  <a:cubicBezTo>
                    <a:pt x="1135" y="91"/>
                    <a:pt x="1134" y="88"/>
                    <a:pt x="1140" y="90"/>
                  </a:cubicBezTo>
                  <a:cubicBezTo>
                    <a:pt x="1147" y="92"/>
                    <a:pt x="1151" y="91"/>
                    <a:pt x="1151" y="93"/>
                  </a:cubicBezTo>
                  <a:cubicBezTo>
                    <a:pt x="1151" y="95"/>
                    <a:pt x="1142" y="94"/>
                    <a:pt x="1137" y="95"/>
                  </a:cubicBezTo>
                  <a:cubicBezTo>
                    <a:pt x="1132" y="97"/>
                    <a:pt x="1127" y="100"/>
                    <a:pt x="1125" y="97"/>
                  </a:cubicBezTo>
                  <a:cubicBezTo>
                    <a:pt x="1123" y="94"/>
                    <a:pt x="1123" y="91"/>
                    <a:pt x="1129" y="91"/>
                  </a:cubicBezTo>
                  <a:close/>
                  <a:moveTo>
                    <a:pt x="1241" y="152"/>
                  </a:moveTo>
                  <a:cubicBezTo>
                    <a:pt x="1242" y="155"/>
                    <a:pt x="1244" y="157"/>
                    <a:pt x="1247" y="159"/>
                  </a:cubicBezTo>
                  <a:cubicBezTo>
                    <a:pt x="1249" y="162"/>
                    <a:pt x="1254" y="170"/>
                    <a:pt x="1254" y="166"/>
                  </a:cubicBezTo>
                  <a:cubicBezTo>
                    <a:pt x="1255" y="161"/>
                    <a:pt x="1254" y="158"/>
                    <a:pt x="1251" y="153"/>
                  </a:cubicBezTo>
                  <a:cubicBezTo>
                    <a:pt x="1247" y="148"/>
                    <a:pt x="1239" y="144"/>
                    <a:pt x="1241" y="152"/>
                  </a:cubicBezTo>
                  <a:close/>
                  <a:moveTo>
                    <a:pt x="1256" y="299"/>
                  </a:moveTo>
                  <a:cubicBezTo>
                    <a:pt x="1256" y="301"/>
                    <a:pt x="1256" y="303"/>
                    <a:pt x="1258" y="303"/>
                  </a:cubicBezTo>
                  <a:cubicBezTo>
                    <a:pt x="1259" y="302"/>
                    <a:pt x="1260" y="304"/>
                    <a:pt x="1260" y="301"/>
                  </a:cubicBezTo>
                  <a:cubicBezTo>
                    <a:pt x="1259" y="299"/>
                    <a:pt x="1257" y="296"/>
                    <a:pt x="1256" y="299"/>
                  </a:cubicBezTo>
                  <a:close/>
                  <a:moveTo>
                    <a:pt x="1246" y="316"/>
                  </a:moveTo>
                  <a:cubicBezTo>
                    <a:pt x="1245" y="319"/>
                    <a:pt x="1243" y="326"/>
                    <a:pt x="1247" y="326"/>
                  </a:cubicBezTo>
                  <a:cubicBezTo>
                    <a:pt x="1251" y="326"/>
                    <a:pt x="1250" y="328"/>
                    <a:pt x="1251" y="322"/>
                  </a:cubicBezTo>
                  <a:cubicBezTo>
                    <a:pt x="1251" y="317"/>
                    <a:pt x="1249" y="312"/>
                    <a:pt x="1246" y="316"/>
                  </a:cubicBezTo>
                  <a:close/>
                  <a:moveTo>
                    <a:pt x="1018" y="269"/>
                  </a:moveTo>
                  <a:cubicBezTo>
                    <a:pt x="1017" y="272"/>
                    <a:pt x="1021" y="277"/>
                    <a:pt x="1023" y="277"/>
                  </a:cubicBezTo>
                  <a:cubicBezTo>
                    <a:pt x="1024" y="276"/>
                    <a:pt x="1027" y="276"/>
                    <a:pt x="1026" y="273"/>
                  </a:cubicBezTo>
                  <a:cubicBezTo>
                    <a:pt x="1025" y="271"/>
                    <a:pt x="1022" y="267"/>
                    <a:pt x="1018" y="269"/>
                  </a:cubicBezTo>
                  <a:close/>
                  <a:moveTo>
                    <a:pt x="354" y="250"/>
                  </a:moveTo>
                  <a:cubicBezTo>
                    <a:pt x="350" y="252"/>
                    <a:pt x="340" y="256"/>
                    <a:pt x="345" y="258"/>
                  </a:cubicBezTo>
                  <a:cubicBezTo>
                    <a:pt x="350" y="261"/>
                    <a:pt x="356" y="264"/>
                    <a:pt x="359" y="259"/>
                  </a:cubicBezTo>
                  <a:cubicBezTo>
                    <a:pt x="362" y="255"/>
                    <a:pt x="366" y="248"/>
                    <a:pt x="354" y="250"/>
                  </a:cubicBezTo>
                  <a:close/>
                  <a:moveTo>
                    <a:pt x="438" y="181"/>
                  </a:moveTo>
                  <a:cubicBezTo>
                    <a:pt x="432" y="186"/>
                    <a:pt x="428" y="189"/>
                    <a:pt x="435" y="190"/>
                  </a:cubicBezTo>
                  <a:cubicBezTo>
                    <a:pt x="441" y="190"/>
                    <a:pt x="448" y="192"/>
                    <a:pt x="451" y="186"/>
                  </a:cubicBezTo>
                  <a:cubicBezTo>
                    <a:pt x="454" y="181"/>
                    <a:pt x="460" y="171"/>
                    <a:pt x="438" y="181"/>
                  </a:cubicBezTo>
                  <a:close/>
                  <a:moveTo>
                    <a:pt x="487" y="109"/>
                  </a:moveTo>
                  <a:cubicBezTo>
                    <a:pt x="484" y="112"/>
                    <a:pt x="478" y="113"/>
                    <a:pt x="483" y="115"/>
                  </a:cubicBezTo>
                  <a:cubicBezTo>
                    <a:pt x="489" y="118"/>
                    <a:pt x="499" y="122"/>
                    <a:pt x="500" y="116"/>
                  </a:cubicBezTo>
                  <a:cubicBezTo>
                    <a:pt x="502" y="109"/>
                    <a:pt x="497" y="106"/>
                    <a:pt x="487" y="109"/>
                  </a:cubicBezTo>
                  <a:close/>
                  <a:moveTo>
                    <a:pt x="975" y="32"/>
                  </a:moveTo>
                  <a:cubicBezTo>
                    <a:pt x="953" y="33"/>
                    <a:pt x="968" y="40"/>
                    <a:pt x="978" y="45"/>
                  </a:cubicBezTo>
                  <a:cubicBezTo>
                    <a:pt x="988" y="51"/>
                    <a:pt x="993" y="56"/>
                    <a:pt x="994" y="52"/>
                  </a:cubicBezTo>
                  <a:cubicBezTo>
                    <a:pt x="994" y="48"/>
                    <a:pt x="993" y="44"/>
                    <a:pt x="997" y="46"/>
                  </a:cubicBezTo>
                  <a:cubicBezTo>
                    <a:pt x="1001" y="49"/>
                    <a:pt x="1000" y="51"/>
                    <a:pt x="1002" y="55"/>
                  </a:cubicBezTo>
                  <a:cubicBezTo>
                    <a:pt x="1004" y="59"/>
                    <a:pt x="1003" y="58"/>
                    <a:pt x="1012" y="62"/>
                  </a:cubicBezTo>
                  <a:cubicBezTo>
                    <a:pt x="1021" y="66"/>
                    <a:pt x="1028" y="71"/>
                    <a:pt x="1028" y="68"/>
                  </a:cubicBezTo>
                  <a:cubicBezTo>
                    <a:pt x="1028" y="65"/>
                    <a:pt x="1013" y="54"/>
                    <a:pt x="1013" y="51"/>
                  </a:cubicBezTo>
                  <a:cubicBezTo>
                    <a:pt x="1013" y="48"/>
                    <a:pt x="1018" y="49"/>
                    <a:pt x="1024" y="53"/>
                  </a:cubicBezTo>
                  <a:cubicBezTo>
                    <a:pt x="1029" y="56"/>
                    <a:pt x="1038" y="61"/>
                    <a:pt x="1039" y="58"/>
                  </a:cubicBezTo>
                  <a:cubicBezTo>
                    <a:pt x="1040" y="55"/>
                    <a:pt x="1033" y="53"/>
                    <a:pt x="1029" y="51"/>
                  </a:cubicBezTo>
                  <a:cubicBezTo>
                    <a:pt x="1025" y="48"/>
                    <a:pt x="1017" y="46"/>
                    <a:pt x="1013" y="45"/>
                  </a:cubicBezTo>
                  <a:cubicBezTo>
                    <a:pt x="1009" y="45"/>
                    <a:pt x="1010" y="43"/>
                    <a:pt x="1004" y="41"/>
                  </a:cubicBezTo>
                  <a:cubicBezTo>
                    <a:pt x="998" y="40"/>
                    <a:pt x="988" y="38"/>
                    <a:pt x="989" y="37"/>
                  </a:cubicBezTo>
                  <a:cubicBezTo>
                    <a:pt x="990" y="35"/>
                    <a:pt x="1000" y="38"/>
                    <a:pt x="1006" y="37"/>
                  </a:cubicBezTo>
                  <a:cubicBezTo>
                    <a:pt x="1011" y="36"/>
                    <a:pt x="1014" y="39"/>
                    <a:pt x="1013" y="35"/>
                  </a:cubicBezTo>
                  <a:cubicBezTo>
                    <a:pt x="1011" y="31"/>
                    <a:pt x="1010" y="28"/>
                    <a:pt x="1002" y="29"/>
                  </a:cubicBezTo>
                  <a:cubicBezTo>
                    <a:pt x="993" y="29"/>
                    <a:pt x="991" y="32"/>
                    <a:pt x="986" y="32"/>
                  </a:cubicBezTo>
                  <a:cubicBezTo>
                    <a:pt x="981" y="32"/>
                    <a:pt x="979" y="32"/>
                    <a:pt x="975" y="32"/>
                  </a:cubicBezTo>
                  <a:close/>
                  <a:moveTo>
                    <a:pt x="842" y="136"/>
                  </a:moveTo>
                  <a:cubicBezTo>
                    <a:pt x="841" y="139"/>
                    <a:pt x="841" y="138"/>
                    <a:pt x="843" y="143"/>
                  </a:cubicBezTo>
                  <a:cubicBezTo>
                    <a:pt x="846" y="148"/>
                    <a:pt x="844" y="151"/>
                    <a:pt x="850" y="153"/>
                  </a:cubicBezTo>
                  <a:cubicBezTo>
                    <a:pt x="857" y="156"/>
                    <a:pt x="859" y="159"/>
                    <a:pt x="860" y="154"/>
                  </a:cubicBezTo>
                  <a:cubicBezTo>
                    <a:pt x="861" y="149"/>
                    <a:pt x="862" y="143"/>
                    <a:pt x="856" y="139"/>
                  </a:cubicBezTo>
                  <a:cubicBezTo>
                    <a:pt x="851" y="135"/>
                    <a:pt x="844" y="133"/>
                    <a:pt x="842" y="136"/>
                  </a:cubicBezTo>
                  <a:close/>
                  <a:moveTo>
                    <a:pt x="1076" y="288"/>
                  </a:moveTo>
                  <a:cubicBezTo>
                    <a:pt x="1074" y="292"/>
                    <a:pt x="1075" y="295"/>
                    <a:pt x="1078" y="298"/>
                  </a:cubicBezTo>
                  <a:cubicBezTo>
                    <a:pt x="1081" y="301"/>
                    <a:pt x="1082" y="306"/>
                    <a:pt x="1083" y="302"/>
                  </a:cubicBezTo>
                  <a:cubicBezTo>
                    <a:pt x="1083" y="297"/>
                    <a:pt x="1079" y="294"/>
                    <a:pt x="1079" y="291"/>
                  </a:cubicBezTo>
                  <a:cubicBezTo>
                    <a:pt x="1079" y="289"/>
                    <a:pt x="1080" y="286"/>
                    <a:pt x="1076" y="288"/>
                  </a:cubicBezTo>
                  <a:close/>
                  <a:moveTo>
                    <a:pt x="1455" y="598"/>
                  </a:moveTo>
                  <a:cubicBezTo>
                    <a:pt x="1452" y="602"/>
                    <a:pt x="1449" y="600"/>
                    <a:pt x="1450" y="604"/>
                  </a:cubicBezTo>
                  <a:cubicBezTo>
                    <a:pt x="1451" y="607"/>
                    <a:pt x="1453" y="611"/>
                    <a:pt x="1456" y="608"/>
                  </a:cubicBezTo>
                  <a:cubicBezTo>
                    <a:pt x="1460" y="606"/>
                    <a:pt x="1461" y="603"/>
                    <a:pt x="1460" y="599"/>
                  </a:cubicBezTo>
                  <a:cubicBezTo>
                    <a:pt x="1460" y="595"/>
                    <a:pt x="1463" y="595"/>
                    <a:pt x="1461" y="593"/>
                  </a:cubicBezTo>
                  <a:cubicBezTo>
                    <a:pt x="1459" y="591"/>
                    <a:pt x="1457" y="593"/>
                    <a:pt x="1455" y="598"/>
                  </a:cubicBezTo>
                  <a:close/>
                  <a:moveTo>
                    <a:pt x="1400" y="611"/>
                  </a:moveTo>
                  <a:cubicBezTo>
                    <a:pt x="1395" y="613"/>
                    <a:pt x="1395" y="615"/>
                    <a:pt x="1398" y="616"/>
                  </a:cubicBezTo>
                  <a:cubicBezTo>
                    <a:pt x="1401" y="617"/>
                    <a:pt x="1403" y="619"/>
                    <a:pt x="1407" y="618"/>
                  </a:cubicBezTo>
                  <a:cubicBezTo>
                    <a:pt x="1411" y="618"/>
                    <a:pt x="1416" y="617"/>
                    <a:pt x="1417" y="614"/>
                  </a:cubicBezTo>
                  <a:cubicBezTo>
                    <a:pt x="1417" y="611"/>
                    <a:pt x="1414" y="614"/>
                    <a:pt x="1407" y="613"/>
                  </a:cubicBezTo>
                  <a:cubicBezTo>
                    <a:pt x="1401" y="611"/>
                    <a:pt x="1406" y="609"/>
                    <a:pt x="1400" y="611"/>
                  </a:cubicBezTo>
                  <a:close/>
                  <a:moveTo>
                    <a:pt x="1214" y="578"/>
                  </a:moveTo>
                  <a:cubicBezTo>
                    <a:pt x="1214" y="580"/>
                    <a:pt x="1215" y="584"/>
                    <a:pt x="1217" y="583"/>
                  </a:cubicBezTo>
                  <a:cubicBezTo>
                    <a:pt x="1219" y="582"/>
                    <a:pt x="1222" y="584"/>
                    <a:pt x="1221" y="581"/>
                  </a:cubicBezTo>
                  <a:cubicBezTo>
                    <a:pt x="1220" y="578"/>
                    <a:pt x="1216" y="576"/>
                    <a:pt x="1214" y="578"/>
                  </a:cubicBezTo>
                  <a:close/>
                  <a:moveTo>
                    <a:pt x="1204" y="582"/>
                  </a:moveTo>
                  <a:cubicBezTo>
                    <a:pt x="1203" y="584"/>
                    <a:pt x="1201" y="588"/>
                    <a:pt x="1204" y="589"/>
                  </a:cubicBezTo>
                  <a:cubicBezTo>
                    <a:pt x="1206" y="589"/>
                    <a:pt x="1208" y="592"/>
                    <a:pt x="1209" y="589"/>
                  </a:cubicBezTo>
                  <a:cubicBezTo>
                    <a:pt x="1210" y="585"/>
                    <a:pt x="1208" y="580"/>
                    <a:pt x="1204" y="582"/>
                  </a:cubicBezTo>
                  <a:close/>
                  <a:moveTo>
                    <a:pt x="873" y="627"/>
                  </a:moveTo>
                  <a:cubicBezTo>
                    <a:pt x="873" y="628"/>
                    <a:pt x="874" y="631"/>
                    <a:pt x="876" y="630"/>
                  </a:cubicBezTo>
                  <a:cubicBezTo>
                    <a:pt x="879" y="629"/>
                    <a:pt x="881" y="629"/>
                    <a:pt x="880" y="627"/>
                  </a:cubicBezTo>
                  <a:cubicBezTo>
                    <a:pt x="878" y="624"/>
                    <a:pt x="871" y="622"/>
                    <a:pt x="873" y="627"/>
                  </a:cubicBezTo>
                  <a:close/>
                  <a:moveTo>
                    <a:pt x="853" y="613"/>
                  </a:moveTo>
                  <a:cubicBezTo>
                    <a:pt x="853" y="619"/>
                    <a:pt x="857" y="623"/>
                    <a:pt x="859" y="621"/>
                  </a:cubicBezTo>
                  <a:cubicBezTo>
                    <a:pt x="861" y="619"/>
                    <a:pt x="864" y="619"/>
                    <a:pt x="862" y="616"/>
                  </a:cubicBezTo>
                  <a:cubicBezTo>
                    <a:pt x="861" y="612"/>
                    <a:pt x="854" y="611"/>
                    <a:pt x="853" y="613"/>
                  </a:cubicBezTo>
                  <a:close/>
                  <a:moveTo>
                    <a:pt x="990" y="691"/>
                  </a:moveTo>
                  <a:cubicBezTo>
                    <a:pt x="989" y="694"/>
                    <a:pt x="987" y="696"/>
                    <a:pt x="991" y="697"/>
                  </a:cubicBezTo>
                  <a:cubicBezTo>
                    <a:pt x="995" y="697"/>
                    <a:pt x="997" y="699"/>
                    <a:pt x="997" y="696"/>
                  </a:cubicBezTo>
                  <a:cubicBezTo>
                    <a:pt x="996" y="692"/>
                    <a:pt x="994" y="687"/>
                    <a:pt x="990" y="691"/>
                  </a:cubicBezTo>
                  <a:close/>
                  <a:moveTo>
                    <a:pt x="994" y="752"/>
                  </a:moveTo>
                  <a:cubicBezTo>
                    <a:pt x="992" y="755"/>
                    <a:pt x="992" y="758"/>
                    <a:pt x="994" y="757"/>
                  </a:cubicBezTo>
                  <a:cubicBezTo>
                    <a:pt x="996" y="755"/>
                    <a:pt x="1001" y="756"/>
                    <a:pt x="1000" y="753"/>
                  </a:cubicBezTo>
                  <a:cubicBezTo>
                    <a:pt x="998" y="750"/>
                    <a:pt x="995" y="750"/>
                    <a:pt x="994" y="752"/>
                  </a:cubicBezTo>
                  <a:close/>
                  <a:moveTo>
                    <a:pt x="1010" y="755"/>
                  </a:moveTo>
                  <a:cubicBezTo>
                    <a:pt x="1009" y="758"/>
                    <a:pt x="1009" y="760"/>
                    <a:pt x="1011" y="760"/>
                  </a:cubicBezTo>
                  <a:cubicBezTo>
                    <a:pt x="1013" y="759"/>
                    <a:pt x="1017" y="758"/>
                    <a:pt x="1016" y="756"/>
                  </a:cubicBezTo>
                  <a:cubicBezTo>
                    <a:pt x="1015" y="753"/>
                    <a:pt x="1011" y="751"/>
                    <a:pt x="1010" y="755"/>
                  </a:cubicBezTo>
                  <a:close/>
                  <a:moveTo>
                    <a:pt x="1030" y="744"/>
                  </a:moveTo>
                  <a:cubicBezTo>
                    <a:pt x="1028" y="748"/>
                    <a:pt x="1026" y="750"/>
                    <a:pt x="1026" y="752"/>
                  </a:cubicBezTo>
                  <a:cubicBezTo>
                    <a:pt x="1026" y="755"/>
                    <a:pt x="1026" y="756"/>
                    <a:pt x="1029" y="754"/>
                  </a:cubicBezTo>
                  <a:cubicBezTo>
                    <a:pt x="1032" y="752"/>
                    <a:pt x="1036" y="751"/>
                    <a:pt x="1035" y="749"/>
                  </a:cubicBezTo>
                  <a:cubicBezTo>
                    <a:pt x="1035" y="746"/>
                    <a:pt x="1033" y="740"/>
                    <a:pt x="1030" y="744"/>
                  </a:cubicBezTo>
                  <a:close/>
                  <a:moveTo>
                    <a:pt x="900" y="906"/>
                  </a:moveTo>
                  <a:cubicBezTo>
                    <a:pt x="900" y="909"/>
                    <a:pt x="901" y="910"/>
                    <a:pt x="903" y="910"/>
                  </a:cubicBezTo>
                  <a:cubicBezTo>
                    <a:pt x="904" y="909"/>
                    <a:pt x="907" y="908"/>
                    <a:pt x="906" y="906"/>
                  </a:cubicBezTo>
                  <a:cubicBezTo>
                    <a:pt x="905" y="904"/>
                    <a:pt x="901" y="902"/>
                    <a:pt x="900" y="906"/>
                  </a:cubicBezTo>
                  <a:close/>
                  <a:moveTo>
                    <a:pt x="916" y="914"/>
                  </a:moveTo>
                  <a:cubicBezTo>
                    <a:pt x="912" y="917"/>
                    <a:pt x="911" y="919"/>
                    <a:pt x="915" y="918"/>
                  </a:cubicBezTo>
                  <a:cubicBezTo>
                    <a:pt x="918" y="917"/>
                    <a:pt x="922" y="918"/>
                    <a:pt x="921" y="915"/>
                  </a:cubicBezTo>
                  <a:cubicBezTo>
                    <a:pt x="919" y="913"/>
                    <a:pt x="918" y="911"/>
                    <a:pt x="916" y="914"/>
                  </a:cubicBezTo>
                  <a:close/>
                  <a:moveTo>
                    <a:pt x="899" y="925"/>
                  </a:moveTo>
                  <a:cubicBezTo>
                    <a:pt x="897" y="928"/>
                    <a:pt x="900" y="932"/>
                    <a:pt x="903" y="930"/>
                  </a:cubicBezTo>
                  <a:cubicBezTo>
                    <a:pt x="906" y="928"/>
                    <a:pt x="909" y="928"/>
                    <a:pt x="907" y="926"/>
                  </a:cubicBezTo>
                  <a:cubicBezTo>
                    <a:pt x="905" y="923"/>
                    <a:pt x="901" y="922"/>
                    <a:pt x="899" y="925"/>
                  </a:cubicBezTo>
                  <a:close/>
                  <a:moveTo>
                    <a:pt x="136" y="1029"/>
                  </a:moveTo>
                  <a:cubicBezTo>
                    <a:pt x="134" y="1034"/>
                    <a:pt x="133" y="1038"/>
                    <a:pt x="135" y="1039"/>
                  </a:cubicBezTo>
                  <a:cubicBezTo>
                    <a:pt x="137" y="1040"/>
                    <a:pt x="142" y="1042"/>
                    <a:pt x="142" y="1038"/>
                  </a:cubicBezTo>
                  <a:cubicBezTo>
                    <a:pt x="142" y="1034"/>
                    <a:pt x="139" y="1022"/>
                    <a:pt x="136" y="1029"/>
                  </a:cubicBezTo>
                  <a:close/>
                  <a:moveTo>
                    <a:pt x="407" y="944"/>
                  </a:moveTo>
                  <a:cubicBezTo>
                    <a:pt x="410" y="947"/>
                    <a:pt x="411" y="949"/>
                    <a:pt x="412" y="946"/>
                  </a:cubicBezTo>
                  <a:cubicBezTo>
                    <a:pt x="413" y="943"/>
                    <a:pt x="416" y="941"/>
                    <a:pt x="413" y="941"/>
                  </a:cubicBezTo>
                  <a:cubicBezTo>
                    <a:pt x="410" y="941"/>
                    <a:pt x="406" y="940"/>
                    <a:pt x="407" y="944"/>
                  </a:cubicBezTo>
                  <a:close/>
                  <a:moveTo>
                    <a:pt x="416" y="961"/>
                  </a:moveTo>
                  <a:cubicBezTo>
                    <a:pt x="413" y="966"/>
                    <a:pt x="415" y="970"/>
                    <a:pt x="418" y="968"/>
                  </a:cubicBezTo>
                  <a:cubicBezTo>
                    <a:pt x="422" y="965"/>
                    <a:pt x="429" y="961"/>
                    <a:pt x="425" y="958"/>
                  </a:cubicBezTo>
                  <a:cubicBezTo>
                    <a:pt x="422" y="956"/>
                    <a:pt x="417" y="958"/>
                    <a:pt x="416" y="961"/>
                  </a:cubicBezTo>
                  <a:close/>
                  <a:moveTo>
                    <a:pt x="415" y="923"/>
                  </a:moveTo>
                  <a:cubicBezTo>
                    <a:pt x="414" y="924"/>
                    <a:pt x="418" y="928"/>
                    <a:pt x="418" y="928"/>
                  </a:cubicBezTo>
                  <a:cubicBezTo>
                    <a:pt x="419" y="928"/>
                    <a:pt x="420" y="929"/>
                    <a:pt x="420" y="927"/>
                  </a:cubicBezTo>
                  <a:cubicBezTo>
                    <a:pt x="420" y="925"/>
                    <a:pt x="420" y="921"/>
                    <a:pt x="415" y="923"/>
                  </a:cubicBezTo>
                  <a:close/>
                  <a:moveTo>
                    <a:pt x="414" y="910"/>
                  </a:moveTo>
                  <a:cubicBezTo>
                    <a:pt x="413" y="912"/>
                    <a:pt x="413" y="915"/>
                    <a:pt x="416" y="915"/>
                  </a:cubicBezTo>
                  <a:cubicBezTo>
                    <a:pt x="420" y="915"/>
                    <a:pt x="423" y="915"/>
                    <a:pt x="421" y="913"/>
                  </a:cubicBezTo>
                  <a:cubicBezTo>
                    <a:pt x="420" y="910"/>
                    <a:pt x="415" y="907"/>
                    <a:pt x="414" y="910"/>
                  </a:cubicBezTo>
                  <a:close/>
                  <a:moveTo>
                    <a:pt x="413" y="898"/>
                  </a:moveTo>
                  <a:cubicBezTo>
                    <a:pt x="410" y="901"/>
                    <a:pt x="409" y="902"/>
                    <a:pt x="412" y="903"/>
                  </a:cubicBezTo>
                  <a:cubicBezTo>
                    <a:pt x="414" y="903"/>
                    <a:pt x="417" y="905"/>
                    <a:pt x="417" y="902"/>
                  </a:cubicBezTo>
                  <a:cubicBezTo>
                    <a:pt x="417" y="900"/>
                    <a:pt x="417" y="896"/>
                    <a:pt x="413" y="898"/>
                  </a:cubicBezTo>
                  <a:close/>
                  <a:moveTo>
                    <a:pt x="405" y="886"/>
                  </a:moveTo>
                  <a:cubicBezTo>
                    <a:pt x="404" y="888"/>
                    <a:pt x="402" y="891"/>
                    <a:pt x="406" y="890"/>
                  </a:cubicBezTo>
                  <a:cubicBezTo>
                    <a:pt x="410" y="888"/>
                    <a:pt x="411" y="889"/>
                    <a:pt x="410" y="887"/>
                  </a:cubicBezTo>
                  <a:cubicBezTo>
                    <a:pt x="409" y="884"/>
                    <a:pt x="408" y="882"/>
                    <a:pt x="405" y="886"/>
                  </a:cubicBezTo>
                  <a:close/>
                  <a:moveTo>
                    <a:pt x="393" y="871"/>
                  </a:moveTo>
                  <a:cubicBezTo>
                    <a:pt x="393" y="874"/>
                    <a:pt x="394" y="877"/>
                    <a:pt x="396" y="876"/>
                  </a:cubicBezTo>
                  <a:cubicBezTo>
                    <a:pt x="398" y="875"/>
                    <a:pt x="400" y="875"/>
                    <a:pt x="399" y="873"/>
                  </a:cubicBezTo>
                  <a:cubicBezTo>
                    <a:pt x="398" y="870"/>
                    <a:pt x="394" y="868"/>
                    <a:pt x="393" y="871"/>
                  </a:cubicBezTo>
                  <a:close/>
                  <a:moveTo>
                    <a:pt x="375" y="869"/>
                  </a:moveTo>
                  <a:cubicBezTo>
                    <a:pt x="379" y="873"/>
                    <a:pt x="382" y="877"/>
                    <a:pt x="381" y="872"/>
                  </a:cubicBezTo>
                  <a:cubicBezTo>
                    <a:pt x="381" y="868"/>
                    <a:pt x="377" y="862"/>
                    <a:pt x="375" y="869"/>
                  </a:cubicBezTo>
                  <a:close/>
                  <a:moveTo>
                    <a:pt x="355" y="864"/>
                  </a:moveTo>
                  <a:cubicBezTo>
                    <a:pt x="350" y="865"/>
                    <a:pt x="342" y="865"/>
                    <a:pt x="348" y="868"/>
                  </a:cubicBezTo>
                  <a:cubicBezTo>
                    <a:pt x="354" y="871"/>
                    <a:pt x="357" y="872"/>
                    <a:pt x="362" y="871"/>
                  </a:cubicBezTo>
                  <a:cubicBezTo>
                    <a:pt x="367" y="869"/>
                    <a:pt x="369" y="865"/>
                    <a:pt x="355" y="864"/>
                  </a:cubicBezTo>
                  <a:close/>
                  <a:moveTo>
                    <a:pt x="232" y="850"/>
                  </a:moveTo>
                  <a:cubicBezTo>
                    <a:pt x="234" y="854"/>
                    <a:pt x="234" y="856"/>
                    <a:pt x="237" y="856"/>
                  </a:cubicBezTo>
                  <a:cubicBezTo>
                    <a:pt x="240" y="857"/>
                    <a:pt x="242" y="856"/>
                    <a:pt x="246" y="857"/>
                  </a:cubicBezTo>
                  <a:cubicBezTo>
                    <a:pt x="251" y="858"/>
                    <a:pt x="255" y="862"/>
                    <a:pt x="253" y="858"/>
                  </a:cubicBezTo>
                  <a:cubicBezTo>
                    <a:pt x="251" y="854"/>
                    <a:pt x="244" y="852"/>
                    <a:pt x="241" y="850"/>
                  </a:cubicBezTo>
                  <a:cubicBezTo>
                    <a:pt x="238" y="847"/>
                    <a:pt x="230" y="846"/>
                    <a:pt x="232" y="850"/>
                  </a:cubicBezTo>
                  <a:close/>
                  <a:moveTo>
                    <a:pt x="236" y="769"/>
                  </a:moveTo>
                  <a:cubicBezTo>
                    <a:pt x="235" y="775"/>
                    <a:pt x="235" y="786"/>
                    <a:pt x="238" y="784"/>
                  </a:cubicBezTo>
                  <a:cubicBezTo>
                    <a:pt x="241" y="783"/>
                    <a:pt x="242" y="781"/>
                    <a:pt x="243" y="774"/>
                  </a:cubicBezTo>
                  <a:cubicBezTo>
                    <a:pt x="243" y="766"/>
                    <a:pt x="240" y="766"/>
                    <a:pt x="236" y="769"/>
                  </a:cubicBezTo>
                  <a:close/>
                  <a:moveTo>
                    <a:pt x="297" y="842"/>
                  </a:moveTo>
                  <a:cubicBezTo>
                    <a:pt x="287" y="839"/>
                    <a:pt x="281" y="836"/>
                    <a:pt x="283" y="842"/>
                  </a:cubicBezTo>
                  <a:cubicBezTo>
                    <a:pt x="285" y="847"/>
                    <a:pt x="277" y="844"/>
                    <a:pt x="274" y="849"/>
                  </a:cubicBezTo>
                  <a:cubicBezTo>
                    <a:pt x="272" y="854"/>
                    <a:pt x="260" y="858"/>
                    <a:pt x="274" y="858"/>
                  </a:cubicBezTo>
                  <a:cubicBezTo>
                    <a:pt x="288" y="858"/>
                    <a:pt x="293" y="850"/>
                    <a:pt x="298" y="856"/>
                  </a:cubicBezTo>
                  <a:cubicBezTo>
                    <a:pt x="302" y="863"/>
                    <a:pt x="302" y="861"/>
                    <a:pt x="310" y="860"/>
                  </a:cubicBezTo>
                  <a:cubicBezTo>
                    <a:pt x="317" y="859"/>
                    <a:pt x="328" y="864"/>
                    <a:pt x="327" y="859"/>
                  </a:cubicBezTo>
                  <a:cubicBezTo>
                    <a:pt x="327" y="854"/>
                    <a:pt x="316" y="847"/>
                    <a:pt x="297" y="842"/>
                  </a:cubicBezTo>
                  <a:close/>
                  <a:moveTo>
                    <a:pt x="178" y="790"/>
                  </a:moveTo>
                  <a:cubicBezTo>
                    <a:pt x="173" y="794"/>
                    <a:pt x="166" y="797"/>
                    <a:pt x="173" y="798"/>
                  </a:cubicBezTo>
                  <a:cubicBezTo>
                    <a:pt x="180" y="799"/>
                    <a:pt x="189" y="791"/>
                    <a:pt x="194" y="792"/>
                  </a:cubicBezTo>
                  <a:cubicBezTo>
                    <a:pt x="200" y="792"/>
                    <a:pt x="199" y="794"/>
                    <a:pt x="207" y="800"/>
                  </a:cubicBezTo>
                  <a:cubicBezTo>
                    <a:pt x="215" y="806"/>
                    <a:pt x="218" y="805"/>
                    <a:pt x="224" y="809"/>
                  </a:cubicBezTo>
                  <a:cubicBezTo>
                    <a:pt x="230" y="813"/>
                    <a:pt x="230" y="816"/>
                    <a:pt x="233" y="820"/>
                  </a:cubicBezTo>
                  <a:cubicBezTo>
                    <a:pt x="236" y="823"/>
                    <a:pt x="240" y="823"/>
                    <a:pt x="241" y="825"/>
                  </a:cubicBezTo>
                  <a:cubicBezTo>
                    <a:pt x="241" y="827"/>
                    <a:pt x="236" y="827"/>
                    <a:pt x="238" y="830"/>
                  </a:cubicBezTo>
                  <a:cubicBezTo>
                    <a:pt x="240" y="834"/>
                    <a:pt x="251" y="834"/>
                    <a:pt x="257" y="834"/>
                  </a:cubicBezTo>
                  <a:cubicBezTo>
                    <a:pt x="263" y="835"/>
                    <a:pt x="277" y="841"/>
                    <a:pt x="274" y="832"/>
                  </a:cubicBezTo>
                  <a:cubicBezTo>
                    <a:pt x="271" y="824"/>
                    <a:pt x="251" y="816"/>
                    <a:pt x="241" y="807"/>
                  </a:cubicBezTo>
                  <a:cubicBezTo>
                    <a:pt x="232" y="799"/>
                    <a:pt x="227" y="794"/>
                    <a:pt x="214" y="791"/>
                  </a:cubicBezTo>
                  <a:cubicBezTo>
                    <a:pt x="201" y="787"/>
                    <a:pt x="197" y="784"/>
                    <a:pt x="192" y="785"/>
                  </a:cubicBezTo>
                  <a:cubicBezTo>
                    <a:pt x="188" y="787"/>
                    <a:pt x="188" y="785"/>
                    <a:pt x="178" y="790"/>
                  </a:cubicBezTo>
                  <a:close/>
                  <a:moveTo>
                    <a:pt x="1250" y="534"/>
                  </a:moveTo>
                  <a:cubicBezTo>
                    <a:pt x="1248" y="539"/>
                    <a:pt x="1244" y="541"/>
                    <a:pt x="1249" y="545"/>
                  </a:cubicBezTo>
                  <a:cubicBezTo>
                    <a:pt x="1255" y="548"/>
                    <a:pt x="1257" y="555"/>
                    <a:pt x="1257" y="549"/>
                  </a:cubicBezTo>
                  <a:cubicBezTo>
                    <a:pt x="1258" y="543"/>
                    <a:pt x="1254" y="528"/>
                    <a:pt x="1250" y="534"/>
                  </a:cubicBezTo>
                  <a:close/>
                  <a:moveTo>
                    <a:pt x="1258" y="562"/>
                  </a:moveTo>
                  <a:cubicBezTo>
                    <a:pt x="1255" y="567"/>
                    <a:pt x="1252" y="567"/>
                    <a:pt x="1257" y="574"/>
                  </a:cubicBezTo>
                  <a:cubicBezTo>
                    <a:pt x="1263" y="582"/>
                    <a:pt x="1260" y="585"/>
                    <a:pt x="1264" y="586"/>
                  </a:cubicBezTo>
                  <a:cubicBezTo>
                    <a:pt x="1267" y="587"/>
                    <a:pt x="1273" y="583"/>
                    <a:pt x="1270" y="577"/>
                  </a:cubicBezTo>
                  <a:cubicBezTo>
                    <a:pt x="1268" y="572"/>
                    <a:pt x="1266" y="565"/>
                    <a:pt x="1265" y="562"/>
                  </a:cubicBezTo>
                  <a:cubicBezTo>
                    <a:pt x="1263" y="558"/>
                    <a:pt x="1262" y="559"/>
                    <a:pt x="1258" y="562"/>
                  </a:cubicBezTo>
                  <a:close/>
                  <a:moveTo>
                    <a:pt x="1309" y="594"/>
                  </a:moveTo>
                  <a:cubicBezTo>
                    <a:pt x="1304" y="595"/>
                    <a:pt x="1299" y="591"/>
                    <a:pt x="1300" y="596"/>
                  </a:cubicBezTo>
                  <a:cubicBezTo>
                    <a:pt x="1300" y="601"/>
                    <a:pt x="1300" y="601"/>
                    <a:pt x="1309" y="603"/>
                  </a:cubicBezTo>
                  <a:cubicBezTo>
                    <a:pt x="1318" y="606"/>
                    <a:pt x="1320" y="613"/>
                    <a:pt x="1324" y="612"/>
                  </a:cubicBezTo>
                  <a:cubicBezTo>
                    <a:pt x="1328" y="611"/>
                    <a:pt x="1320" y="600"/>
                    <a:pt x="1320" y="597"/>
                  </a:cubicBezTo>
                  <a:cubicBezTo>
                    <a:pt x="1321" y="594"/>
                    <a:pt x="1323" y="592"/>
                    <a:pt x="1322" y="591"/>
                  </a:cubicBezTo>
                  <a:cubicBezTo>
                    <a:pt x="1320" y="590"/>
                    <a:pt x="1319" y="591"/>
                    <a:pt x="1309" y="594"/>
                  </a:cubicBezTo>
                  <a:close/>
                  <a:moveTo>
                    <a:pt x="1064" y="319"/>
                  </a:moveTo>
                  <a:cubicBezTo>
                    <a:pt x="1060" y="321"/>
                    <a:pt x="1050" y="326"/>
                    <a:pt x="1050" y="330"/>
                  </a:cubicBezTo>
                  <a:cubicBezTo>
                    <a:pt x="1050" y="334"/>
                    <a:pt x="1049" y="341"/>
                    <a:pt x="1052" y="345"/>
                  </a:cubicBezTo>
                  <a:cubicBezTo>
                    <a:pt x="1056" y="349"/>
                    <a:pt x="1061" y="348"/>
                    <a:pt x="1063" y="352"/>
                  </a:cubicBezTo>
                  <a:cubicBezTo>
                    <a:pt x="1064" y="357"/>
                    <a:pt x="1065" y="365"/>
                    <a:pt x="1068" y="369"/>
                  </a:cubicBezTo>
                  <a:cubicBezTo>
                    <a:pt x="1071" y="374"/>
                    <a:pt x="1073" y="376"/>
                    <a:pt x="1078" y="375"/>
                  </a:cubicBezTo>
                  <a:cubicBezTo>
                    <a:pt x="1083" y="373"/>
                    <a:pt x="1085" y="370"/>
                    <a:pt x="1086" y="373"/>
                  </a:cubicBezTo>
                  <a:cubicBezTo>
                    <a:pt x="1088" y="377"/>
                    <a:pt x="1086" y="378"/>
                    <a:pt x="1088" y="381"/>
                  </a:cubicBezTo>
                  <a:cubicBezTo>
                    <a:pt x="1090" y="384"/>
                    <a:pt x="1096" y="385"/>
                    <a:pt x="1096" y="388"/>
                  </a:cubicBezTo>
                  <a:cubicBezTo>
                    <a:pt x="1096" y="392"/>
                    <a:pt x="1095" y="391"/>
                    <a:pt x="1096" y="394"/>
                  </a:cubicBezTo>
                  <a:cubicBezTo>
                    <a:pt x="1098" y="396"/>
                    <a:pt x="1087" y="391"/>
                    <a:pt x="1085" y="396"/>
                  </a:cubicBezTo>
                  <a:cubicBezTo>
                    <a:pt x="1083" y="402"/>
                    <a:pt x="1080" y="400"/>
                    <a:pt x="1084" y="406"/>
                  </a:cubicBezTo>
                  <a:cubicBezTo>
                    <a:pt x="1088" y="411"/>
                    <a:pt x="1080" y="414"/>
                    <a:pt x="1083" y="418"/>
                  </a:cubicBezTo>
                  <a:cubicBezTo>
                    <a:pt x="1086" y="421"/>
                    <a:pt x="1086" y="421"/>
                    <a:pt x="1092" y="422"/>
                  </a:cubicBezTo>
                  <a:cubicBezTo>
                    <a:pt x="1098" y="423"/>
                    <a:pt x="1106" y="421"/>
                    <a:pt x="1103" y="426"/>
                  </a:cubicBezTo>
                  <a:cubicBezTo>
                    <a:pt x="1100" y="430"/>
                    <a:pt x="1099" y="426"/>
                    <a:pt x="1093" y="432"/>
                  </a:cubicBezTo>
                  <a:cubicBezTo>
                    <a:pt x="1088" y="438"/>
                    <a:pt x="1083" y="444"/>
                    <a:pt x="1087" y="444"/>
                  </a:cubicBezTo>
                  <a:cubicBezTo>
                    <a:pt x="1091" y="445"/>
                    <a:pt x="1094" y="443"/>
                    <a:pt x="1099" y="440"/>
                  </a:cubicBezTo>
                  <a:cubicBezTo>
                    <a:pt x="1103" y="436"/>
                    <a:pt x="1105" y="433"/>
                    <a:pt x="1112" y="432"/>
                  </a:cubicBezTo>
                  <a:cubicBezTo>
                    <a:pt x="1119" y="432"/>
                    <a:pt x="1118" y="435"/>
                    <a:pt x="1124" y="432"/>
                  </a:cubicBezTo>
                  <a:cubicBezTo>
                    <a:pt x="1131" y="429"/>
                    <a:pt x="1131" y="430"/>
                    <a:pt x="1139" y="428"/>
                  </a:cubicBezTo>
                  <a:cubicBezTo>
                    <a:pt x="1147" y="427"/>
                    <a:pt x="1151" y="428"/>
                    <a:pt x="1148" y="425"/>
                  </a:cubicBezTo>
                  <a:cubicBezTo>
                    <a:pt x="1145" y="421"/>
                    <a:pt x="1138" y="427"/>
                    <a:pt x="1140" y="420"/>
                  </a:cubicBezTo>
                  <a:cubicBezTo>
                    <a:pt x="1142" y="414"/>
                    <a:pt x="1148" y="408"/>
                    <a:pt x="1144" y="405"/>
                  </a:cubicBezTo>
                  <a:cubicBezTo>
                    <a:pt x="1141" y="402"/>
                    <a:pt x="1133" y="406"/>
                    <a:pt x="1130" y="401"/>
                  </a:cubicBezTo>
                  <a:cubicBezTo>
                    <a:pt x="1126" y="395"/>
                    <a:pt x="1126" y="392"/>
                    <a:pt x="1121" y="388"/>
                  </a:cubicBezTo>
                  <a:cubicBezTo>
                    <a:pt x="1117" y="384"/>
                    <a:pt x="1108" y="377"/>
                    <a:pt x="1105" y="374"/>
                  </a:cubicBezTo>
                  <a:cubicBezTo>
                    <a:pt x="1102" y="370"/>
                    <a:pt x="1094" y="364"/>
                    <a:pt x="1089" y="362"/>
                  </a:cubicBezTo>
                  <a:cubicBezTo>
                    <a:pt x="1084" y="360"/>
                    <a:pt x="1080" y="364"/>
                    <a:pt x="1081" y="357"/>
                  </a:cubicBezTo>
                  <a:cubicBezTo>
                    <a:pt x="1083" y="349"/>
                    <a:pt x="1087" y="345"/>
                    <a:pt x="1087" y="341"/>
                  </a:cubicBezTo>
                  <a:cubicBezTo>
                    <a:pt x="1087" y="337"/>
                    <a:pt x="1092" y="335"/>
                    <a:pt x="1085" y="335"/>
                  </a:cubicBezTo>
                  <a:cubicBezTo>
                    <a:pt x="1079" y="335"/>
                    <a:pt x="1072" y="341"/>
                    <a:pt x="1067" y="337"/>
                  </a:cubicBezTo>
                  <a:cubicBezTo>
                    <a:pt x="1063" y="332"/>
                    <a:pt x="1062" y="330"/>
                    <a:pt x="1066" y="327"/>
                  </a:cubicBezTo>
                  <a:cubicBezTo>
                    <a:pt x="1070" y="323"/>
                    <a:pt x="1074" y="323"/>
                    <a:pt x="1071" y="321"/>
                  </a:cubicBezTo>
                  <a:cubicBezTo>
                    <a:pt x="1069" y="319"/>
                    <a:pt x="1068" y="318"/>
                    <a:pt x="1064" y="319"/>
                  </a:cubicBezTo>
                  <a:close/>
                  <a:moveTo>
                    <a:pt x="1036" y="387"/>
                  </a:moveTo>
                  <a:cubicBezTo>
                    <a:pt x="1029" y="388"/>
                    <a:pt x="1029" y="387"/>
                    <a:pt x="1029" y="391"/>
                  </a:cubicBezTo>
                  <a:cubicBezTo>
                    <a:pt x="1029" y="396"/>
                    <a:pt x="1026" y="401"/>
                    <a:pt x="1031" y="403"/>
                  </a:cubicBezTo>
                  <a:cubicBezTo>
                    <a:pt x="1037" y="405"/>
                    <a:pt x="1035" y="413"/>
                    <a:pt x="1034" y="415"/>
                  </a:cubicBezTo>
                  <a:cubicBezTo>
                    <a:pt x="1032" y="416"/>
                    <a:pt x="1035" y="424"/>
                    <a:pt x="1037" y="425"/>
                  </a:cubicBezTo>
                  <a:cubicBezTo>
                    <a:pt x="1038" y="426"/>
                    <a:pt x="1040" y="429"/>
                    <a:pt x="1044" y="427"/>
                  </a:cubicBezTo>
                  <a:cubicBezTo>
                    <a:pt x="1047" y="425"/>
                    <a:pt x="1050" y="424"/>
                    <a:pt x="1053" y="420"/>
                  </a:cubicBezTo>
                  <a:cubicBezTo>
                    <a:pt x="1056" y="417"/>
                    <a:pt x="1057" y="415"/>
                    <a:pt x="1061" y="414"/>
                  </a:cubicBezTo>
                  <a:cubicBezTo>
                    <a:pt x="1066" y="412"/>
                    <a:pt x="1066" y="414"/>
                    <a:pt x="1067" y="409"/>
                  </a:cubicBezTo>
                  <a:cubicBezTo>
                    <a:pt x="1068" y="404"/>
                    <a:pt x="1072" y="402"/>
                    <a:pt x="1067" y="397"/>
                  </a:cubicBezTo>
                  <a:cubicBezTo>
                    <a:pt x="1061" y="391"/>
                    <a:pt x="1057" y="390"/>
                    <a:pt x="1060" y="389"/>
                  </a:cubicBezTo>
                  <a:cubicBezTo>
                    <a:pt x="1062" y="387"/>
                    <a:pt x="1067" y="390"/>
                    <a:pt x="1067" y="385"/>
                  </a:cubicBezTo>
                  <a:cubicBezTo>
                    <a:pt x="1066" y="381"/>
                    <a:pt x="1061" y="373"/>
                    <a:pt x="1058" y="373"/>
                  </a:cubicBezTo>
                  <a:cubicBezTo>
                    <a:pt x="1055" y="373"/>
                    <a:pt x="1046" y="373"/>
                    <a:pt x="1045" y="376"/>
                  </a:cubicBezTo>
                  <a:cubicBezTo>
                    <a:pt x="1045" y="378"/>
                    <a:pt x="1048" y="383"/>
                    <a:pt x="1044" y="384"/>
                  </a:cubicBezTo>
                  <a:cubicBezTo>
                    <a:pt x="1041" y="386"/>
                    <a:pt x="1041" y="386"/>
                    <a:pt x="1036" y="387"/>
                  </a:cubicBezTo>
                  <a:close/>
                  <a:moveTo>
                    <a:pt x="897" y="220"/>
                  </a:moveTo>
                  <a:cubicBezTo>
                    <a:pt x="894" y="222"/>
                    <a:pt x="887" y="219"/>
                    <a:pt x="886" y="222"/>
                  </a:cubicBezTo>
                  <a:cubicBezTo>
                    <a:pt x="886" y="224"/>
                    <a:pt x="885" y="229"/>
                    <a:pt x="883" y="228"/>
                  </a:cubicBezTo>
                  <a:cubicBezTo>
                    <a:pt x="881" y="227"/>
                    <a:pt x="873" y="215"/>
                    <a:pt x="870" y="216"/>
                  </a:cubicBezTo>
                  <a:cubicBezTo>
                    <a:pt x="867" y="216"/>
                    <a:pt x="858" y="220"/>
                    <a:pt x="858" y="223"/>
                  </a:cubicBezTo>
                  <a:cubicBezTo>
                    <a:pt x="858" y="226"/>
                    <a:pt x="854" y="229"/>
                    <a:pt x="861" y="229"/>
                  </a:cubicBezTo>
                  <a:cubicBezTo>
                    <a:pt x="868" y="229"/>
                    <a:pt x="871" y="227"/>
                    <a:pt x="872" y="230"/>
                  </a:cubicBezTo>
                  <a:cubicBezTo>
                    <a:pt x="872" y="232"/>
                    <a:pt x="865" y="235"/>
                    <a:pt x="865" y="236"/>
                  </a:cubicBezTo>
                  <a:cubicBezTo>
                    <a:pt x="865" y="238"/>
                    <a:pt x="872" y="238"/>
                    <a:pt x="873" y="238"/>
                  </a:cubicBezTo>
                  <a:cubicBezTo>
                    <a:pt x="874" y="239"/>
                    <a:pt x="876" y="248"/>
                    <a:pt x="876" y="249"/>
                  </a:cubicBezTo>
                  <a:cubicBezTo>
                    <a:pt x="876" y="249"/>
                    <a:pt x="885" y="249"/>
                    <a:pt x="885" y="249"/>
                  </a:cubicBezTo>
                  <a:cubicBezTo>
                    <a:pt x="886" y="249"/>
                    <a:pt x="895" y="253"/>
                    <a:pt x="897" y="253"/>
                  </a:cubicBezTo>
                  <a:cubicBezTo>
                    <a:pt x="900" y="254"/>
                    <a:pt x="905" y="255"/>
                    <a:pt x="909" y="253"/>
                  </a:cubicBezTo>
                  <a:cubicBezTo>
                    <a:pt x="914" y="252"/>
                    <a:pt x="917" y="251"/>
                    <a:pt x="920" y="250"/>
                  </a:cubicBezTo>
                  <a:cubicBezTo>
                    <a:pt x="924" y="248"/>
                    <a:pt x="927" y="250"/>
                    <a:pt x="930" y="247"/>
                  </a:cubicBezTo>
                  <a:cubicBezTo>
                    <a:pt x="933" y="244"/>
                    <a:pt x="934" y="242"/>
                    <a:pt x="937" y="240"/>
                  </a:cubicBezTo>
                  <a:cubicBezTo>
                    <a:pt x="941" y="239"/>
                    <a:pt x="948" y="235"/>
                    <a:pt x="946" y="232"/>
                  </a:cubicBezTo>
                  <a:cubicBezTo>
                    <a:pt x="944" y="229"/>
                    <a:pt x="938" y="227"/>
                    <a:pt x="935" y="222"/>
                  </a:cubicBezTo>
                  <a:cubicBezTo>
                    <a:pt x="932" y="217"/>
                    <a:pt x="936" y="213"/>
                    <a:pt x="928" y="215"/>
                  </a:cubicBezTo>
                  <a:cubicBezTo>
                    <a:pt x="920" y="216"/>
                    <a:pt x="915" y="215"/>
                    <a:pt x="912" y="216"/>
                  </a:cubicBezTo>
                  <a:cubicBezTo>
                    <a:pt x="909" y="218"/>
                    <a:pt x="906" y="223"/>
                    <a:pt x="904" y="223"/>
                  </a:cubicBezTo>
                  <a:cubicBezTo>
                    <a:pt x="901" y="222"/>
                    <a:pt x="899" y="220"/>
                    <a:pt x="897" y="220"/>
                  </a:cubicBezTo>
                  <a:close/>
                  <a:moveTo>
                    <a:pt x="607" y="166"/>
                  </a:moveTo>
                  <a:cubicBezTo>
                    <a:pt x="606" y="171"/>
                    <a:pt x="603" y="177"/>
                    <a:pt x="609" y="177"/>
                  </a:cubicBezTo>
                  <a:cubicBezTo>
                    <a:pt x="615" y="178"/>
                    <a:pt x="623" y="178"/>
                    <a:pt x="623" y="174"/>
                  </a:cubicBezTo>
                  <a:cubicBezTo>
                    <a:pt x="623" y="170"/>
                    <a:pt x="610" y="159"/>
                    <a:pt x="607" y="166"/>
                  </a:cubicBezTo>
                  <a:close/>
                  <a:moveTo>
                    <a:pt x="614" y="46"/>
                  </a:moveTo>
                  <a:cubicBezTo>
                    <a:pt x="606" y="47"/>
                    <a:pt x="601" y="46"/>
                    <a:pt x="595" y="49"/>
                  </a:cubicBezTo>
                  <a:cubicBezTo>
                    <a:pt x="589" y="53"/>
                    <a:pt x="577" y="53"/>
                    <a:pt x="578" y="57"/>
                  </a:cubicBezTo>
                  <a:cubicBezTo>
                    <a:pt x="579" y="61"/>
                    <a:pt x="585" y="63"/>
                    <a:pt x="592" y="64"/>
                  </a:cubicBezTo>
                  <a:cubicBezTo>
                    <a:pt x="599" y="66"/>
                    <a:pt x="596" y="70"/>
                    <a:pt x="590" y="71"/>
                  </a:cubicBezTo>
                  <a:cubicBezTo>
                    <a:pt x="584" y="71"/>
                    <a:pt x="572" y="71"/>
                    <a:pt x="573" y="75"/>
                  </a:cubicBezTo>
                  <a:cubicBezTo>
                    <a:pt x="574" y="79"/>
                    <a:pt x="579" y="83"/>
                    <a:pt x="585" y="82"/>
                  </a:cubicBezTo>
                  <a:cubicBezTo>
                    <a:pt x="592" y="81"/>
                    <a:pt x="598" y="77"/>
                    <a:pt x="605" y="79"/>
                  </a:cubicBezTo>
                  <a:cubicBezTo>
                    <a:pt x="611" y="80"/>
                    <a:pt x="615" y="79"/>
                    <a:pt x="618" y="82"/>
                  </a:cubicBezTo>
                  <a:cubicBezTo>
                    <a:pt x="620" y="85"/>
                    <a:pt x="623" y="91"/>
                    <a:pt x="624" y="96"/>
                  </a:cubicBezTo>
                  <a:cubicBezTo>
                    <a:pt x="625" y="100"/>
                    <a:pt x="625" y="103"/>
                    <a:pt x="625" y="106"/>
                  </a:cubicBezTo>
                  <a:cubicBezTo>
                    <a:pt x="625" y="110"/>
                    <a:pt x="628" y="121"/>
                    <a:pt x="624" y="125"/>
                  </a:cubicBezTo>
                  <a:cubicBezTo>
                    <a:pt x="621" y="130"/>
                    <a:pt x="611" y="133"/>
                    <a:pt x="612" y="137"/>
                  </a:cubicBezTo>
                  <a:cubicBezTo>
                    <a:pt x="614" y="140"/>
                    <a:pt x="611" y="143"/>
                    <a:pt x="618" y="141"/>
                  </a:cubicBezTo>
                  <a:cubicBezTo>
                    <a:pt x="624" y="139"/>
                    <a:pt x="626" y="135"/>
                    <a:pt x="630" y="136"/>
                  </a:cubicBezTo>
                  <a:cubicBezTo>
                    <a:pt x="635" y="136"/>
                    <a:pt x="640" y="140"/>
                    <a:pt x="638" y="143"/>
                  </a:cubicBezTo>
                  <a:cubicBezTo>
                    <a:pt x="637" y="146"/>
                    <a:pt x="637" y="145"/>
                    <a:pt x="640" y="149"/>
                  </a:cubicBezTo>
                  <a:cubicBezTo>
                    <a:pt x="642" y="152"/>
                    <a:pt x="641" y="159"/>
                    <a:pt x="638" y="158"/>
                  </a:cubicBezTo>
                  <a:cubicBezTo>
                    <a:pt x="637" y="158"/>
                    <a:pt x="628" y="153"/>
                    <a:pt x="624" y="151"/>
                  </a:cubicBezTo>
                  <a:cubicBezTo>
                    <a:pt x="621" y="150"/>
                    <a:pt x="618" y="150"/>
                    <a:pt x="622" y="153"/>
                  </a:cubicBezTo>
                  <a:cubicBezTo>
                    <a:pt x="624" y="154"/>
                    <a:pt x="625" y="155"/>
                    <a:pt x="628" y="157"/>
                  </a:cubicBezTo>
                  <a:cubicBezTo>
                    <a:pt x="641" y="165"/>
                    <a:pt x="641" y="164"/>
                    <a:pt x="640" y="171"/>
                  </a:cubicBezTo>
                  <a:cubicBezTo>
                    <a:pt x="639" y="179"/>
                    <a:pt x="632" y="178"/>
                    <a:pt x="630" y="185"/>
                  </a:cubicBezTo>
                  <a:cubicBezTo>
                    <a:pt x="628" y="191"/>
                    <a:pt x="633" y="193"/>
                    <a:pt x="630" y="197"/>
                  </a:cubicBezTo>
                  <a:cubicBezTo>
                    <a:pt x="627" y="202"/>
                    <a:pt x="613" y="195"/>
                    <a:pt x="610" y="202"/>
                  </a:cubicBezTo>
                  <a:cubicBezTo>
                    <a:pt x="606" y="208"/>
                    <a:pt x="605" y="208"/>
                    <a:pt x="606" y="212"/>
                  </a:cubicBezTo>
                  <a:cubicBezTo>
                    <a:pt x="608" y="216"/>
                    <a:pt x="601" y="210"/>
                    <a:pt x="604" y="223"/>
                  </a:cubicBezTo>
                  <a:cubicBezTo>
                    <a:pt x="606" y="236"/>
                    <a:pt x="604" y="239"/>
                    <a:pt x="612" y="240"/>
                  </a:cubicBezTo>
                  <a:cubicBezTo>
                    <a:pt x="620" y="240"/>
                    <a:pt x="615" y="243"/>
                    <a:pt x="614" y="248"/>
                  </a:cubicBezTo>
                  <a:cubicBezTo>
                    <a:pt x="613" y="253"/>
                    <a:pt x="611" y="253"/>
                    <a:pt x="615" y="259"/>
                  </a:cubicBezTo>
                  <a:cubicBezTo>
                    <a:pt x="619" y="264"/>
                    <a:pt x="630" y="278"/>
                    <a:pt x="631" y="281"/>
                  </a:cubicBezTo>
                  <a:cubicBezTo>
                    <a:pt x="631" y="285"/>
                    <a:pt x="626" y="291"/>
                    <a:pt x="633" y="292"/>
                  </a:cubicBezTo>
                  <a:cubicBezTo>
                    <a:pt x="641" y="294"/>
                    <a:pt x="652" y="283"/>
                    <a:pt x="656" y="288"/>
                  </a:cubicBezTo>
                  <a:cubicBezTo>
                    <a:pt x="659" y="294"/>
                    <a:pt x="655" y="295"/>
                    <a:pt x="660" y="300"/>
                  </a:cubicBezTo>
                  <a:cubicBezTo>
                    <a:pt x="665" y="305"/>
                    <a:pt x="665" y="309"/>
                    <a:pt x="670" y="307"/>
                  </a:cubicBezTo>
                  <a:cubicBezTo>
                    <a:pt x="674" y="305"/>
                    <a:pt x="677" y="306"/>
                    <a:pt x="679" y="301"/>
                  </a:cubicBezTo>
                  <a:cubicBezTo>
                    <a:pt x="681" y="295"/>
                    <a:pt x="683" y="292"/>
                    <a:pt x="685" y="282"/>
                  </a:cubicBezTo>
                  <a:cubicBezTo>
                    <a:pt x="687" y="272"/>
                    <a:pt x="683" y="269"/>
                    <a:pt x="683" y="267"/>
                  </a:cubicBezTo>
                  <a:cubicBezTo>
                    <a:pt x="683" y="265"/>
                    <a:pt x="688" y="268"/>
                    <a:pt x="691" y="265"/>
                  </a:cubicBezTo>
                  <a:cubicBezTo>
                    <a:pt x="694" y="261"/>
                    <a:pt x="691" y="261"/>
                    <a:pt x="697" y="258"/>
                  </a:cubicBezTo>
                  <a:cubicBezTo>
                    <a:pt x="702" y="255"/>
                    <a:pt x="705" y="256"/>
                    <a:pt x="705" y="250"/>
                  </a:cubicBezTo>
                  <a:cubicBezTo>
                    <a:pt x="705" y="243"/>
                    <a:pt x="710" y="244"/>
                    <a:pt x="709" y="239"/>
                  </a:cubicBezTo>
                  <a:cubicBezTo>
                    <a:pt x="708" y="234"/>
                    <a:pt x="700" y="232"/>
                    <a:pt x="704" y="230"/>
                  </a:cubicBezTo>
                  <a:cubicBezTo>
                    <a:pt x="709" y="228"/>
                    <a:pt x="708" y="232"/>
                    <a:pt x="715" y="226"/>
                  </a:cubicBezTo>
                  <a:cubicBezTo>
                    <a:pt x="722" y="221"/>
                    <a:pt x="727" y="220"/>
                    <a:pt x="734" y="219"/>
                  </a:cubicBezTo>
                  <a:cubicBezTo>
                    <a:pt x="742" y="218"/>
                    <a:pt x="745" y="222"/>
                    <a:pt x="749" y="218"/>
                  </a:cubicBezTo>
                  <a:cubicBezTo>
                    <a:pt x="754" y="213"/>
                    <a:pt x="760" y="216"/>
                    <a:pt x="765" y="210"/>
                  </a:cubicBezTo>
                  <a:cubicBezTo>
                    <a:pt x="769" y="205"/>
                    <a:pt x="781" y="196"/>
                    <a:pt x="780" y="192"/>
                  </a:cubicBezTo>
                  <a:cubicBezTo>
                    <a:pt x="780" y="188"/>
                    <a:pt x="783" y="181"/>
                    <a:pt x="787" y="184"/>
                  </a:cubicBezTo>
                  <a:cubicBezTo>
                    <a:pt x="790" y="187"/>
                    <a:pt x="784" y="189"/>
                    <a:pt x="797" y="187"/>
                  </a:cubicBezTo>
                  <a:cubicBezTo>
                    <a:pt x="809" y="185"/>
                    <a:pt x="814" y="185"/>
                    <a:pt x="822" y="181"/>
                  </a:cubicBezTo>
                  <a:cubicBezTo>
                    <a:pt x="829" y="177"/>
                    <a:pt x="826" y="182"/>
                    <a:pt x="836" y="175"/>
                  </a:cubicBezTo>
                  <a:cubicBezTo>
                    <a:pt x="847" y="169"/>
                    <a:pt x="849" y="168"/>
                    <a:pt x="851" y="164"/>
                  </a:cubicBezTo>
                  <a:cubicBezTo>
                    <a:pt x="852" y="160"/>
                    <a:pt x="838" y="159"/>
                    <a:pt x="830" y="162"/>
                  </a:cubicBezTo>
                  <a:cubicBezTo>
                    <a:pt x="822" y="164"/>
                    <a:pt x="814" y="172"/>
                    <a:pt x="811" y="165"/>
                  </a:cubicBezTo>
                  <a:cubicBezTo>
                    <a:pt x="809" y="158"/>
                    <a:pt x="804" y="159"/>
                    <a:pt x="811" y="156"/>
                  </a:cubicBezTo>
                  <a:cubicBezTo>
                    <a:pt x="819" y="153"/>
                    <a:pt x="820" y="153"/>
                    <a:pt x="819" y="149"/>
                  </a:cubicBezTo>
                  <a:cubicBezTo>
                    <a:pt x="818" y="146"/>
                    <a:pt x="813" y="141"/>
                    <a:pt x="810" y="139"/>
                  </a:cubicBezTo>
                  <a:cubicBezTo>
                    <a:pt x="808" y="137"/>
                    <a:pt x="804" y="135"/>
                    <a:pt x="809" y="135"/>
                  </a:cubicBezTo>
                  <a:cubicBezTo>
                    <a:pt x="813" y="135"/>
                    <a:pt x="822" y="139"/>
                    <a:pt x="826" y="139"/>
                  </a:cubicBezTo>
                  <a:cubicBezTo>
                    <a:pt x="830" y="138"/>
                    <a:pt x="833" y="143"/>
                    <a:pt x="833" y="138"/>
                  </a:cubicBezTo>
                  <a:cubicBezTo>
                    <a:pt x="833" y="132"/>
                    <a:pt x="836" y="133"/>
                    <a:pt x="830" y="128"/>
                  </a:cubicBezTo>
                  <a:cubicBezTo>
                    <a:pt x="825" y="122"/>
                    <a:pt x="821" y="121"/>
                    <a:pt x="823" y="118"/>
                  </a:cubicBezTo>
                  <a:cubicBezTo>
                    <a:pt x="825" y="116"/>
                    <a:pt x="827" y="113"/>
                    <a:pt x="831" y="113"/>
                  </a:cubicBezTo>
                  <a:cubicBezTo>
                    <a:pt x="835" y="112"/>
                    <a:pt x="833" y="111"/>
                    <a:pt x="838" y="111"/>
                  </a:cubicBezTo>
                  <a:cubicBezTo>
                    <a:pt x="844" y="112"/>
                    <a:pt x="846" y="115"/>
                    <a:pt x="848" y="111"/>
                  </a:cubicBezTo>
                  <a:cubicBezTo>
                    <a:pt x="851" y="107"/>
                    <a:pt x="848" y="105"/>
                    <a:pt x="851" y="101"/>
                  </a:cubicBezTo>
                  <a:cubicBezTo>
                    <a:pt x="854" y="97"/>
                    <a:pt x="856" y="92"/>
                    <a:pt x="853" y="88"/>
                  </a:cubicBezTo>
                  <a:cubicBezTo>
                    <a:pt x="851" y="83"/>
                    <a:pt x="839" y="83"/>
                    <a:pt x="839" y="79"/>
                  </a:cubicBezTo>
                  <a:cubicBezTo>
                    <a:pt x="838" y="75"/>
                    <a:pt x="842" y="72"/>
                    <a:pt x="845" y="71"/>
                  </a:cubicBezTo>
                  <a:cubicBezTo>
                    <a:pt x="849" y="70"/>
                    <a:pt x="846" y="61"/>
                    <a:pt x="843" y="61"/>
                  </a:cubicBezTo>
                  <a:cubicBezTo>
                    <a:pt x="840" y="61"/>
                    <a:pt x="832" y="65"/>
                    <a:pt x="832" y="60"/>
                  </a:cubicBezTo>
                  <a:cubicBezTo>
                    <a:pt x="831" y="55"/>
                    <a:pt x="830" y="54"/>
                    <a:pt x="833" y="49"/>
                  </a:cubicBezTo>
                  <a:cubicBezTo>
                    <a:pt x="836" y="45"/>
                    <a:pt x="834" y="43"/>
                    <a:pt x="831" y="39"/>
                  </a:cubicBezTo>
                  <a:cubicBezTo>
                    <a:pt x="828" y="35"/>
                    <a:pt x="829" y="30"/>
                    <a:pt x="835" y="29"/>
                  </a:cubicBezTo>
                  <a:cubicBezTo>
                    <a:pt x="840" y="28"/>
                    <a:pt x="841" y="33"/>
                    <a:pt x="845" y="27"/>
                  </a:cubicBezTo>
                  <a:cubicBezTo>
                    <a:pt x="849" y="21"/>
                    <a:pt x="851" y="18"/>
                    <a:pt x="844" y="17"/>
                  </a:cubicBezTo>
                  <a:cubicBezTo>
                    <a:pt x="837" y="17"/>
                    <a:pt x="823" y="18"/>
                    <a:pt x="821" y="20"/>
                  </a:cubicBezTo>
                  <a:cubicBezTo>
                    <a:pt x="820" y="23"/>
                    <a:pt x="813" y="28"/>
                    <a:pt x="810" y="25"/>
                  </a:cubicBezTo>
                  <a:cubicBezTo>
                    <a:pt x="808" y="22"/>
                    <a:pt x="811" y="17"/>
                    <a:pt x="806" y="17"/>
                  </a:cubicBezTo>
                  <a:cubicBezTo>
                    <a:pt x="801" y="17"/>
                    <a:pt x="784" y="18"/>
                    <a:pt x="784" y="18"/>
                  </a:cubicBezTo>
                  <a:cubicBezTo>
                    <a:pt x="784" y="18"/>
                    <a:pt x="779" y="16"/>
                    <a:pt x="782" y="14"/>
                  </a:cubicBezTo>
                  <a:cubicBezTo>
                    <a:pt x="784" y="11"/>
                    <a:pt x="789" y="10"/>
                    <a:pt x="789" y="8"/>
                  </a:cubicBezTo>
                  <a:cubicBezTo>
                    <a:pt x="789" y="6"/>
                    <a:pt x="787" y="2"/>
                    <a:pt x="785" y="2"/>
                  </a:cubicBezTo>
                  <a:cubicBezTo>
                    <a:pt x="783" y="2"/>
                    <a:pt x="770" y="0"/>
                    <a:pt x="768" y="1"/>
                  </a:cubicBezTo>
                  <a:cubicBezTo>
                    <a:pt x="766" y="2"/>
                    <a:pt x="756" y="6"/>
                    <a:pt x="750" y="8"/>
                  </a:cubicBezTo>
                  <a:cubicBezTo>
                    <a:pt x="744" y="10"/>
                    <a:pt x="744" y="6"/>
                    <a:pt x="737" y="7"/>
                  </a:cubicBezTo>
                  <a:cubicBezTo>
                    <a:pt x="729" y="7"/>
                    <a:pt x="729" y="9"/>
                    <a:pt x="727" y="15"/>
                  </a:cubicBezTo>
                  <a:cubicBezTo>
                    <a:pt x="726" y="20"/>
                    <a:pt x="718" y="10"/>
                    <a:pt x="714" y="11"/>
                  </a:cubicBezTo>
                  <a:cubicBezTo>
                    <a:pt x="709" y="11"/>
                    <a:pt x="708" y="22"/>
                    <a:pt x="704" y="21"/>
                  </a:cubicBezTo>
                  <a:cubicBezTo>
                    <a:pt x="699" y="20"/>
                    <a:pt x="694" y="12"/>
                    <a:pt x="687" y="13"/>
                  </a:cubicBezTo>
                  <a:cubicBezTo>
                    <a:pt x="679" y="14"/>
                    <a:pt x="671" y="20"/>
                    <a:pt x="670" y="23"/>
                  </a:cubicBezTo>
                  <a:cubicBezTo>
                    <a:pt x="669" y="26"/>
                    <a:pt x="662" y="30"/>
                    <a:pt x="657" y="31"/>
                  </a:cubicBezTo>
                  <a:cubicBezTo>
                    <a:pt x="653" y="31"/>
                    <a:pt x="651" y="30"/>
                    <a:pt x="644" y="30"/>
                  </a:cubicBezTo>
                  <a:cubicBezTo>
                    <a:pt x="636" y="31"/>
                    <a:pt x="629" y="33"/>
                    <a:pt x="626" y="38"/>
                  </a:cubicBezTo>
                  <a:cubicBezTo>
                    <a:pt x="623" y="43"/>
                    <a:pt x="619" y="45"/>
                    <a:pt x="614" y="46"/>
                  </a:cubicBezTo>
                  <a:close/>
                  <a:moveTo>
                    <a:pt x="389" y="72"/>
                  </a:moveTo>
                  <a:cubicBezTo>
                    <a:pt x="387" y="75"/>
                    <a:pt x="382" y="78"/>
                    <a:pt x="383" y="79"/>
                  </a:cubicBezTo>
                  <a:cubicBezTo>
                    <a:pt x="384" y="81"/>
                    <a:pt x="387" y="82"/>
                    <a:pt x="391" y="81"/>
                  </a:cubicBezTo>
                  <a:cubicBezTo>
                    <a:pt x="395" y="79"/>
                    <a:pt x="402" y="78"/>
                    <a:pt x="405" y="78"/>
                  </a:cubicBezTo>
                  <a:cubicBezTo>
                    <a:pt x="407" y="79"/>
                    <a:pt x="413" y="77"/>
                    <a:pt x="414" y="75"/>
                  </a:cubicBezTo>
                  <a:cubicBezTo>
                    <a:pt x="414" y="73"/>
                    <a:pt x="422" y="63"/>
                    <a:pt x="419" y="65"/>
                  </a:cubicBezTo>
                  <a:cubicBezTo>
                    <a:pt x="416" y="67"/>
                    <a:pt x="406" y="75"/>
                    <a:pt x="405" y="71"/>
                  </a:cubicBezTo>
                  <a:cubicBezTo>
                    <a:pt x="403" y="68"/>
                    <a:pt x="402" y="66"/>
                    <a:pt x="409" y="62"/>
                  </a:cubicBezTo>
                  <a:cubicBezTo>
                    <a:pt x="416" y="58"/>
                    <a:pt x="424" y="57"/>
                    <a:pt x="420" y="54"/>
                  </a:cubicBezTo>
                  <a:cubicBezTo>
                    <a:pt x="416" y="52"/>
                    <a:pt x="399" y="64"/>
                    <a:pt x="397" y="65"/>
                  </a:cubicBezTo>
                  <a:cubicBezTo>
                    <a:pt x="395" y="66"/>
                    <a:pt x="390" y="71"/>
                    <a:pt x="389" y="72"/>
                  </a:cubicBezTo>
                  <a:close/>
                  <a:moveTo>
                    <a:pt x="430" y="84"/>
                  </a:moveTo>
                  <a:cubicBezTo>
                    <a:pt x="433" y="82"/>
                    <a:pt x="433" y="84"/>
                    <a:pt x="441" y="78"/>
                  </a:cubicBezTo>
                  <a:cubicBezTo>
                    <a:pt x="448" y="72"/>
                    <a:pt x="451" y="72"/>
                    <a:pt x="451" y="68"/>
                  </a:cubicBezTo>
                  <a:cubicBezTo>
                    <a:pt x="450" y="65"/>
                    <a:pt x="447" y="66"/>
                    <a:pt x="440" y="69"/>
                  </a:cubicBezTo>
                  <a:cubicBezTo>
                    <a:pt x="433" y="73"/>
                    <a:pt x="424" y="73"/>
                    <a:pt x="422" y="77"/>
                  </a:cubicBezTo>
                  <a:cubicBezTo>
                    <a:pt x="421" y="81"/>
                    <a:pt x="424" y="84"/>
                    <a:pt x="430" y="84"/>
                  </a:cubicBezTo>
                  <a:close/>
                  <a:moveTo>
                    <a:pt x="546" y="20"/>
                  </a:moveTo>
                  <a:cubicBezTo>
                    <a:pt x="546" y="23"/>
                    <a:pt x="548" y="26"/>
                    <a:pt x="543" y="28"/>
                  </a:cubicBezTo>
                  <a:cubicBezTo>
                    <a:pt x="539" y="30"/>
                    <a:pt x="538" y="34"/>
                    <a:pt x="536" y="35"/>
                  </a:cubicBezTo>
                  <a:cubicBezTo>
                    <a:pt x="535" y="36"/>
                    <a:pt x="531" y="36"/>
                    <a:pt x="526" y="39"/>
                  </a:cubicBezTo>
                  <a:cubicBezTo>
                    <a:pt x="522" y="41"/>
                    <a:pt x="521" y="45"/>
                    <a:pt x="515" y="46"/>
                  </a:cubicBezTo>
                  <a:cubicBezTo>
                    <a:pt x="510" y="47"/>
                    <a:pt x="503" y="51"/>
                    <a:pt x="505" y="46"/>
                  </a:cubicBezTo>
                  <a:cubicBezTo>
                    <a:pt x="507" y="41"/>
                    <a:pt x="507" y="38"/>
                    <a:pt x="515" y="34"/>
                  </a:cubicBezTo>
                  <a:cubicBezTo>
                    <a:pt x="523" y="31"/>
                    <a:pt x="522" y="32"/>
                    <a:pt x="528" y="28"/>
                  </a:cubicBezTo>
                  <a:cubicBezTo>
                    <a:pt x="534" y="23"/>
                    <a:pt x="538" y="22"/>
                    <a:pt x="540" y="21"/>
                  </a:cubicBezTo>
                  <a:cubicBezTo>
                    <a:pt x="542" y="20"/>
                    <a:pt x="546" y="16"/>
                    <a:pt x="546" y="20"/>
                  </a:cubicBezTo>
                  <a:close/>
                  <a:moveTo>
                    <a:pt x="510" y="68"/>
                  </a:moveTo>
                  <a:cubicBezTo>
                    <a:pt x="515" y="69"/>
                    <a:pt x="512" y="74"/>
                    <a:pt x="520" y="74"/>
                  </a:cubicBezTo>
                  <a:cubicBezTo>
                    <a:pt x="529" y="74"/>
                    <a:pt x="537" y="77"/>
                    <a:pt x="536" y="70"/>
                  </a:cubicBezTo>
                  <a:cubicBezTo>
                    <a:pt x="534" y="63"/>
                    <a:pt x="520" y="63"/>
                    <a:pt x="528" y="59"/>
                  </a:cubicBezTo>
                  <a:cubicBezTo>
                    <a:pt x="536" y="56"/>
                    <a:pt x="539" y="61"/>
                    <a:pt x="543" y="59"/>
                  </a:cubicBezTo>
                  <a:cubicBezTo>
                    <a:pt x="547" y="57"/>
                    <a:pt x="544" y="53"/>
                    <a:pt x="550" y="52"/>
                  </a:cubicBezTo>
                  <a:cubicBezTo>
                    <a:pt x="557" y="52"/>
                    <a:pt x="566" y="51"/>
                    <a:pt x="567" y="49"/>
                  </a:cubicBezTo>
                  <a:cubicBezTo>
                    <a:pt x="569" y="47"/>
                    <a:pt x="569" y="49"/>
                    <a:pt x="571" y="45"/>
                  </a:cubicBezTo>
                  <a:cubicBezTo>
                    <a:pt x="573" y="41"/>
                    <a:pt x="575" y="41"/>
                    <a:pt x="583" y="38"/>
                  </a:cubicBezTo>
                  <a:cubicBezTo>
                    <a:pt x="590" y="35"/>
                    <a:pt x="594" y="38"/>
                    <a:pt x="602" y="34"/>
                  </a:cubicBezTo>
                  <a:cubicBezTo>
                    <a:pt x="610" y="31"/>
                    <a:pt x="603" y="32"/>
                    <a:pt x="616" y="28"/>
                  </a:cubicBezTo>
                  <a:cubicBezTo>
                    <a:pt x="629" y="25"/>
                    <a:pt x="637" y="24"/>
                    <a:pt x="641" y="21"/>
                  </a:cubicBezTo>
                  <a:cubicBezTo>
                    <a:pt x="645" y="18"/>
                    <a:pt x="656" y="17"/>
                    <a:pt x="660" y="13"/>
                  </a:cubicBezTo>
                  <a:cubicBezTo>
                    <a:pt x="665" y="8"/>
                    <a:pt x="665" y="6"/>
                    <a:pt x="654" y="6"/>
                  </a:cubicBezTo>
                  <a:cubicBezTo>
                    <a:pt x="642" y="6"/>
                    <a:pt x="620" y="6"/>
                    <a:pt x="613" y="8"/>
                  </a:cubicBezTo>
                  <a:cubicBezTo>
                    <a:pt x="605" y="10"/>
                    <a:pt x="605" y="14"/>
                    <a:pt x="602" y="14"/>
                  </a:cubicBezTo>
                  <a:cubicBezTo>
                    <a:pt x="598" y="14"/>
                    <a:pt x="600" y="9"/>
                    <a:pt x="594" y="10"/>
                  </a:cubicBezTo>
                  <a:cubicBezTo>
                    <a:pt x="589" y="12"/>
                    <a:pt x="584" y="11"/>
                    <a:pt x="578" y="14"/>
                  </a:cubicBezTo>
                  <a:cubicBezTo>
                    <a:pt x="573" y="16"/>
                    <a:pt x="563" y="12"/>
                    <a:pt x="561" y="18"/>
                  </a:cubicBezTo>
                  <a:cubicBezTo>
                    <a:pt x="558" y="24"/>
                    <a:pt x="555" y="25"/>
                    <a:pt x="561" y="26"/>
                  </a:cubicBezTo>
                  <a:cubicBezTo>
                    <a:pt x="567" y="26"/>
                    <a:pt x="567" y="26"/>
                    <a:pt x="573" y="24"/>
                  </a:cubicBezTo>
                  <a:cubicBezTo>
                    <a:pt x="579" y="22"/>
                    <a:pt x="588" y="22"/>
                    <a:pt x="588" y="24"/>
                  </a:cubicBezTo>
                  <a:cubicBezTo>
                    <a:pt x="587" y="26"/>
                    <a:pt x="575" y="27"/>
                    <a:pt x="572" y="31"/>
                  </a:cubicBezTo>
                  <a:cubicBezTo>
                    <a:pt x="568" y="34"/>
                    <a:pt x="558" y="35"/>
                    <a:pt x="557" y="34"/>
                  </a:cubicBezTo>
                  <a:cubicBezTo>
                    <a:pt x="555" y="32"/>
                    <a:pt x="552" y="28"/>
                    <a:pt x="549" y="34"/>
                  </a:cubicBezTo>
                  <a:cubicBezTo>
                    <a:pt x="546" y="40"/>
                    <a:pt x="551" y="46"/>
                    <a:pt x="543" y="45"/>
                  </a:cubicBezTo>
                  <a:cubicBezTo>
                    <a:pt x="534" y="44"/>
                    <a:pt x="531" y="42"/>
                    <a:pt x="529" y="46"/>
                  </a:cubicBezTo>
                  <a:cubicBezTo>
                    <a:pt x="526" y="50"/>
                    <a:pt x="529" y="51"/>
                    <a:pt x="525" y="53"/>
                  </a:cubicBezTo>
                  <a:cubicBezTo>
                    <a:pt x="522" y="56"/>
                    <a:pt x="525" y="59"/>
                    <a:pt x="517" y="57"/>
                  </a:cubicBezTo>
                  <a:cubicBezTo>
                    <a:pt x="509" y="55"/>
                    <a:pt x="506" y="57"/>
                    <a:pt x="504" y="60"/>
                  </a:cubicBezTo>
                  <a:cubicBezTo>
                    <a:pt x="502" y="63"/>
                    <a:pt x="501" y="63"/>
                    <a:pt x="495" y="65"/>
                  </a:cubicBezTo>
                  <a:cubicBezTo>
                    <a:pt x="488" y="67"/>
                    <a:pt x="482" y="68"/>
                    <a:pt x="486" y="70"/>
                  </a:cubicBezTo>
                  <a:cubicBezTo>
                    <a:pt x="489" y="72"/>
                    <a:pt x="493" y="73"/>
                    <a:pt x="497" y="71"/>
                  </a:cubicBezTo>
                  <a:cubicBezTo>
                    <a:pt x="501" y="70"/>
                    <a:pt x="504" y="69"/>
                    <a:pt x="506" y="69"/>
                  </a:cubicBezTo>
                  <a:cubicBezTo>
                    <a:pt x="508" y="68"/>
                    <a:pt x="508" y="68"/>
                    <a:pt x="510" y="68"/>
                  </a:cubicBezTo>
                  <a:close/>
                  <a:moveTo>
                    <a:pt x="463" y="80"/>
                  </a:moveTo>
                  <a:cubicBezTo>
                    <a:pt x="457" y="84"/>
                    <a:pt x="451" y="82"/>
                    <a:pt x="454" y="87"/>
                  </a:cubicBezTo>
                  <a:cubicBezTo>
                    <a:pt x="456" y="93"/>
                    <a:pt x="455" y="95"/>
                    <a:pt x="468" y="94"/>
                  </a:cubicBezTo>
                  <a:cubicBezTo>
                    <a:pt x="480" y="94"/>
                    <a:pt x="494" y="100"/>
                    <a:pt x="499" y="95"/>
                  </a:cubicBezTo>
                  <a:cubicBezTo>
                    <a:pt x="504" y="90"/>
                    <a:pt x="521" y="82"/>
                    <a:pt x="508" y="80"/>
                  </a:cubicBezTo>
                  <a:cubicBezTo>
                    <a:pt x="495" y="77"/>
                    <a:pt x="485" y="91"/>
                    <a:pt x="480" y="85"/>
                  </a:cubicBezTo>
                  <a:cubicBezTo>
                    <a:pt x="474" y="80"/>
                    <a:pt x="471" y="82"/>
                    <a:pt x="474" y="77"/>
                  </a:cubicBezTo>
                  <a:cubicBezTo>
                    <a:pt x="477" y="72"/>
                    <a:pt x="484" y="70"/>
                    <a:pt x="479" y="67"/>
                  </a:cubicBezTo>
                  <a:cubicBezTo>
                    <a:pt x="473" y="64"/>
                    <a:pt x="476" y="63"/>
                    <a:pt x="471" y="64"/>
                  </a:cubicBezTo>
                  <a:cubicBezTo>
                    <a:pt x="466" y="65"/>
                    <a:pt x="461" y="65"/>
                    <a:pt x="463" y="68"/>
                  </a:cubicBezTo>
                  <a:cubicBezTo>
                    <a:pt x="465" y="72"/>
                    <a:pt x="466" y="70"/>
                    <a:pt x="466" y="73"/>
                  </a:cubicBezTo>
                  <a:cubicBezTo>
                    <a:pt x="466" y="76"/>
                    <a:pt x="466" y="78"/>
                    <a:pt x="463" y="80"/>
                  </a:cubicBezTo>
                  <a:close/>
                  <a:moveTo>
                    <a:pt x="428" y="98"/>
                  </a:moveTo>
                  <a:cubicBezTo>
                    <a:pt x="422" y="101"/>
                    <a:pt x="414" y="105"/>
                    <a:pt x="414" y="108"/>
                  </a:cubicBezTo>
                  <a:cubicBezTo>
                    <a:pt x="413" y="112"/>
                    <a:pt x="408" y="117"/>
                    <a:pt x="412" y="116"/>
                  </a:cubicBezTo>
                  <a:cubicBezTo>
                    <a:pt x="416" y="115"/>
                    <a:pt x="423" y="111"/>
                    <a:pt x="428" y="108"/>
                  </a:cubicBezTo>
                  <a:cubicBezTo>
                    <a:pt x="433" y="104"/>
                    <a:pt x="442" y="102"/>
                    <a:pt x="439" y="100"/>
                  </a:cubicBezTo>
                  <a:cubicBezTo>
                    <a:pt x="436" y="97"/>
                    <a:pt x="433" y="97"/>
                    <a:pt x="428" y="98"/>
                  </a:cubicBezTo>
                  <a:close/>
                  <a:moveTo>
                    <a:pt x="394" y="105"/>
                  </a:moveTo>
                  <a:cubicBezTo>
                    <a:pt x="391" y="109"/>
                    <a:pt x="386" y="111"/>
                    <a:pt x="383" y="112"/>
                  </a:cubicBezTo>
                  <a:cubicBezTo>
                    <a:pt x="379" y="114"/>
                    <a:pt x="372" y="122"/>
                    <a:pt x="374" y="124"/>
                  </a:cubicBezTo>
                  <a:cubicBezTo>
                    <a:pt x="377" y="127"/>
                    <a:pt x="378" y="127"/>
                    <a:pt x="384" y="122"/>
                  </a:cubicBezTo>
                  <a:cubicBezTo>
                    <a:pt x="391" y="117"/>
                    <a:pt x="397" y="116"/>
                    <a:pt x="402" y="110"/>
                  </a:cubicBezTo>
                  <a:cubicBezTo>
                    <a:pt x="406" y="104"/>
                    <a:pt x="413" y="101"/>
                    <a:pt x="411" y="99"/>
                  </a:cubicBezTo>
                  <a:cubicBezTo>
                    <a:pt x="408" y="97"/>
                    <a:pt x="400" y="99"/>
                    <a:pt x="394" y="105"/>
                  </a:cubicBezTo>
                  <a:close/>
                  <a:moveTo>
                    <a:pt x="331" y="108"/>
                  </a:moveTo>
                  <a:cubicBezTo>
                    <a:pt x="324" y="112"/>
                    <a:pt x="321" y="117"/>
                    <a:pt x="321" y="120"/>
                  </a:cubicBezTo>
                  <a:cubicBezTo>
                    <a:pt x="322" y="123"/>
                    <a:pt x="320" y="122"/>
                    <a:pt x="316" y="124"/>
                  </a:cubicBezTo>
                  <a:cubicBezTo>
                    <a:pt x="312" y="125"/>
                    <a:pt x="305" y="129"/>
                    <a:pt x="309" y="131"/>
                  </a:cubicBezTo>
                  <a:cubicBezTo>
                    <a:pt x="313" y="133"/>
                    <a:pt x="318" y="129"/>
                    <a:pt x="318" y="133"/>
                  </a:cubicBezTo>
                  <a:cubicBezTo>
                    <a:pt x="318" y="138"/>
                    <a:pt x="311" y="136"/>
                    <a:pt x="306" y="138"/>
                  </a:cubicBezTo>
                  <a:cubicBezTo>
                    <a:pt x="302" y="139"/>
                    <a:pt x="297" y="139"/>
                    <a:pt x="297" y="146"/>
                  </a:cubicBezTo>
                  <a:cubicBezTo>
                    <a:pt x="297" y="153"/>
                    <a:pt x="285" y="155"/>
                    <a:pt x="293" y="155"/>
                  </a:cubicBezTo>
                  <a:cubicBezTo>
                    <a:pt x="301" y="156"/>
                    <a:pt x="307" y="154"/>
                    <a:pt x="312" y="152"/>
                  </a:cubicBezTo>
                  <a:cubicBezTo>
                    <a:pt x="317" y="149"/>
                    <a:pt x="320" y="156"/>
                    <a:pt x="327" y="153"/>
                  </a:cubicBezTo>
                  <a:cubicBezTo>
                    <a:pt x="335" y="149"/>
                    <a:pt x="334" y="146"/>
                    <a:pt x="339" y="145"/>
                  </a:cubicBezTo>
                  <a:cubicBezTo>
                    <a:pt x="345" y="144"/>
                    <a:pt x="347" y="142"/>
                    <a:pt x="348" y="134"/>
                  </a:cubicBezTo>
                  <a:cubicBezTo>
                    <a:pt x="349" y="126"/>
                    <a:pt x="346" y="129"/>
                    <a:pt x="360" y="118"/>
                  </a:cubicBezTo>
                  <a:cubicBezTo>
                    <a:pt x="375" y="107"/>
                    <a:pt x="385" y="101"/>
                    <a:pt x="381" y="101"/>
                  </a:cubicBezTo>
                  <a:cubicBezTo>
                    <a:pt x="377" y="100"/>
                    <a:pt x="356" y="116"/>
                    <a:pt x="353" y="111"/>
                  </a:cubicBezTo>
                  <a:cubicBezTo>
                    <a:pt x="351" y="106"/>
                    <a:pt x="348" y="107"/>
                    <a:pt x="352" y="103"/>
                  </a:cubicBezTo>
                  <a:cubicBezTo>
                    <a:pt x="356" y="98"/>
                    <a:pt x="362" y="94"/>
                    <a:pt x="363" y="90"/>
                  </a:cubicBezTo>
                  <a:cubicBezTo>
                    <a:pt x="364" y="86"/>
                    <a:pt x="360" y="82"/>
                    <a:pt x="355" y="85"/>
                  </a:cubicBezTo>
                  <a:cubicBezTo>
                    <a:pt x="351" y="87"/>
                    <a:pt x="347" y="95"/>
                    <a:pt x="339" y="98"/>
                  </a:cubicBezTo>
                  <a:cubicBezTo>
                    <a:pt x="332" y="102"/>
                    <a:pt x="322" y="102"/>
                    <a:pt x="318" y="107"/>
                  </a:cubicBezTo>
                  <a:cubicBezTo>
                    <a:pt x="314" y="111"/>
                    <a:pt x="315" y="113"/>
                    <a:pt x="316" y="113"/>
                  </a:cubicBezTo>
                  <a:cubicBezTo>
                    <a:pt x="318" y="113"/>
                    <a:pt x="324" y="108"/>
                    <a:pt x="326" y="107"/>
                  </a:cubicBezTo>
                  <a:cubicBezTo>
                    <a:pt x="328" y="107"/>
                    <a:pt x="334" y="106"/>
                    <a:pt x="331" y="108"/>
                  </a:cubicBezTo>
                  <a:close/>
                  <a:moveTo>
                    <a:pt x="429" y="118"/>
                  </a:moveTo>
                  <a:cubicBezTo>
                    <a:pt x="421" y="125"/>
                    <a:pt x="416" y="125"/>
                    <a:pt x="416" y="130"/>
                  </a:cubicBezTo>
                  <a:cubicBezTo>
                    <a:pt x="416" y="135"/>
                    <a:pt x="421" y="139"/>
                    <a:pt x="421" y="139"/>
                  </a:cubicBezTo>
                  <a:cubicBezTo>
                    <a:pt x="421" y="139"/>
                    <a:pt x="407" y="133"/>
                    <a:pt x="408" y="139"/>
                  </a:cubicBezTo>
                  <a:cubicBezTo>
                    <a:pt x="410" y="145"/>
                    <a:pt x="408" y="149"/>
                    <a:pt x="417" y="151"/>
                  </a:cubicBezTo>
                  <a:cubicBezTo>
                    <a:pt x="426" y="154"/>
                    <a:pt x="430" y="156"/>
                    <a:pt x="434" y="155"/>
                  </a:cubicBezTo>
                  <a:cubicBezTo>
                    <a:pt x="439" y="154"/>
                    <a:pt x="445" y="159"/>
                    <a:pt x="448" y="157"/>
                  </a:cubicBezTo>
                  <a:cubicBezTo>
                    <a:pt x="452" y="154"/>
                    <a:pt x="449" y="147"/>
                    <a:pt x="456" y="147"/>
                  </a:cubicBezTo>
                  <a:cubicBezTo>
                    <a:pt x="463" y="147"/>
                    <a:pt x="460" y="155"/>
                    <a:pt x="463" y="165"/>
                  </a:cubicBezTo>
                  <a:cubicBezTo>
                    <a:pt x="467" y="174"/>
                    <a:pt x="471" y="182"/>
                    <a:pt x="471" y="185"/>
                  </a:cubicBezTo>
                  <a:cubicBezTo>
                    <a:pt x="470" y="189"/>
                    <a:pt x="460" y="194"/>
                    <a:pt x="465" y="197"/>
                  </a:cubicBezTo>
                  <a:cubicBezTo>
                    <a:pt x="471" y="200"/>
                    <a:pt x="471" y="196"/>
                    <a:pt x="476" y="201"/>
                  </a:cubicBezTo>
                  <a:cubicBezTo>
                    <a:pt x="481" y="205"/>
                    <a:pt x="482" y="212"/>
                    <a:pt x="488" y="211"/>
                  </a:cubicBezTo>
                  <a:cubicBezTo>
                    <a:pt x="494" y="209"/>
                    <a:pt x="492" y="205"/>
                    <a:pt x="498" y="207"/>
                  </a:cubicBezTo>
                  <a:cubicBezTo>
                    <a:pt x="504" y="210"/>
                    <a:pt x="514" y="208"/>
                    <a:pt x="514" y="212"/>
                  </a:cubicBezTo>
                  <a:cubicBezTo>
                    <a:pt x="513" y="217"/>
                    <a:pt x="505" y="215"/>
                    <a:pt x="507" y="220"/>
                  </a:cubicBezTo>
                  <a:cubicBezTo>
                    <a:pt x="510" y="226"/>
                    <a:pt x="514" y="234"/>
                    <a:pt x="518" y="228"/>
                  </a:cubicBezTo>
                  <a:cubicBezTo>
                    <a:pt x="523" y="222"/>
                    <a:pt x="521" y="224"/>
                    <a:pt x="527" y="217"/>
                  </a:cubicBezTo>
                  <a:cubicBezTo>
                    <a:pt x="533" y="211"/>
                    <a:pt x="539" y="212"/>
                    <a:pt x="539" y="207"/>
                  </a:cubicBezTo>
                  <a:cubicBezTo>
                    <a:pt x="538" y="203"/>
                    <a:pt x="529" y="205"/>
                    <a:pt x="524" y="200"/>
                  </a:cubicBezTo>
                  <a:cubicBezTo>
                    <a:pt x="519" y="194"/>
                    <a:pt x="512" y="191"/>
                    <a:pt x="508" y="185"/>
                  </a:cubicBezTo>
                  <a:cubicBezTo>
                    <a:pt x="505" y="179"/>
                    <a:pt x="500" y="181"/>
                    <a:pt x="503" y="176"/>
                  </a:cubicBezTo>
                  <a:cubicBezTo>
                    <a:pt x="506" y="172"/>
                    <a:pt x="508" y="171"/>
                    <a:pt x="511" y="168"/>
                  </a:cubicBezTo>
                  <a:cubicBezTo>
                    <a:pt x="514" y="164"/>
                    <a:pt x="516" y="158"/>
                    <a:pt x="512" y="157"/>
                  </a:cubicBezTo>
                  <a:cubicBezTo>
                    <a:pt x="508" y="155"/>
                    <a:pt x="499" y="156"/>
                    <a:pt x="500" y="150"/>
                  </a:cubicBezTo>
                  <a:cubicBezTo>
                    <a:pt x="501" y="145"/>
                    <a:pt x="503" y="143"/>
                    <a:pt x="498" y="141"/>
                  </a:cubicBezTo>
                  <a:cubicBezTo>
                    <a:pt x="492" y="138"/>
                    <a:pt x="489" y="136"/>
                    <a:pt x="489" y="134"/>
                  </a:cubicBezTo>
                  <a:cubicBezTo>
                    <a:pt x="489" y="132"/>
                    <a:pt x="493" y="129"/>
                    <a:pt x="489" y="127"/>
                  </a:cubicBezTo>
                  <a:cubicBezTo>
                    <a:pt x="485" y="125"/>
                    <a:pt x="482" y="129"/>
                    <a:pt x="475" y="128"/>
                  </a:cubicBezTo>
                  <a:cubicBezTo>
                    <a:pt x="468" y="127"/>
                    <a:pt x="462" y="129"/>
                    <a:pt x="463" y="126"/>
                  </a:cubicBezTo>
                  <a:cubicBezTo>
                    <a:pt x="465" y="123"/>
                    <a:pt x="469" y="128"/>
                    <a:pt x="472" y="118"/>
                  </a:cubicBezTo>
                  <a:cubicBezTo>
                    <a:pt x="475" y="108"/>
                    <a:pt x="475" y="102"/>
                    <a:pt x="468" y="105"/>
                  </a:cubicBezTo>
                  <a:cubicBezTo>
                    <a:pt x="461" y="107"/>
                    <a:pt x="449" y="116"/>
                    <a:pt x="443" y="121"/>
                  </a:cubicBezTo>
                  <a:cubicBezTo>
                    <a:pt x="436" y="126"/>
                    <a:pt x="431" y="125"/>
                    <a:pt x="437" y="118"/>
                  </a:cubicBezTo>
                  <a:cubicBezTo>
                    <a:pt x="443" y="112"/>
                    <a:pt x="460" y="108"/>
                    <a:pt x="454" y="104"/>
                  </a:cubicBezTo>
                  <a:cubicBezTo>
                    <a:pt x="449" y="101"/>
                    <a:pt x="433" y="114"/>
                    <a:pt x="429" y="118"/>
                  </a:cubicBezTo>
                  <a:close/>
                  <a:moveTo>
                    <a:pt x="419" y="218"/>
                  </a:moveTo>
                  <a:cubicBezTo>
                    <a:pt x="412" y="221"/>
                    <a:pt x="397" y="220"/>
                    <a:pt x="409" y="228"/>
                  </a:cubicBezTo>
                  <a:cubicBezTo>
                    <a:pt x="421" y="235"/>
                    <a:pt x="423" y="234"/>
                    <a:pt x="430" y="235"/>
                  </a:cubicBezTo>
                  <a:cubicBezTo>
                    <a:pt x="437" y="235"/>
                    <a:pt x="441" y="236"/>
                    <a:pt x="441" y="242"/>
                  </a:cubicBezTo>
                  <a:cubicBezTo>
                    <a:pt x="441" y="249"/>
                    <a:pt x="439" y="253"/>
                    <a:pt x="444" y="256"/>
                  </a:cubicBezTo>
                  <a:cubicBezTo>
                    <a:pt x="448" y="259"/>
                    <a:pt x="449" y="255"/>
                    <a:pt x="453" y="259"/>
                  </a:cubicBezTo>
                  <a:cubicBezTo>
                    <a:pt x="458" y="264"/>
                    <a:pt x="456" y="265"/>
                    <a:pt x="461" y="268"/>
                  </a:cubicBezTo>
                  <a:cubicBezTo>
                    <a:pt x="467" y="271"/>
                    <a:pt x="476" y="277"/>
                    <a:pt x="477" y="272"/>
                  </a:cubicBezTo>
                  <a:cubicBezTo>
                    <a:pt x="478" y="267"/>
                    <a:pt x="458" y="247"/>
                    <a:pt x="463" y="245"/>
                  </a:cubicBezTo>
                  <a:cubicBezTo>
                    <a:pt x="468" y="243"/>
                    <a:pt x="482" y="268"/>
                    <a:pt x="488" y="262"/>
                  </a:cubicBezTo>
                  <a:cubicBezTo>
                    <a:pt x="494" y="256"/>
                    <a:pt x="497" y="251"/>
                    <a:pt x="493" y="241"/>
                  </a:cubicBezTo>
                  <a:cubicBezTo>
                    <a:pt x="490" y="232"/>
                    <a:pt x="485" y="228"/>
                    <a:pt x="484" y="222"/>
                  </a:cubicBezTo>
                  <a:cubicBezTo>
                    <a:pt x="484" y="216"/>
                    <a:pt x="483" y="212"/>
                    <a:pt x="477" y="212"/>
                  </a:cubicBezTo>
                  <a:cubicBezTo>
                    <a:pt x="471" y="212"/>
                    <a:pt x="467" y="218"/>
                    <a:pt x="465" y="212"/>
                  </a:cubicBezTo>
                  <a:cubicBezTo>
                    <a:pt x="463" y="207"/>
                    <a:pt x="456" y="196"/>
                    <a:pt x="453" y="200"/>
                  </a:cubicBezTo>
                  <a:cubicBezTo>
                    <a:pt x="450" y="205"/>
                    <a:pt x="444" y="218"/>
                    <a:pt x="444" y="220"/>
                  </a:cubicBezTo>
                  <a:cubicBezTo>
                    <a:pt x="445" y="222"/>
                    <a:pt x="436" y="212"/>
                    <a:pt x="419" y="218"/>
                  </a:cubicBezTo>
                  <a:close/>
                  <a:moveTo>
                    <a:pt x="505" y="447"/>
                  </a:moveTo>
                  <a:cubicBezTo>
                    <a:pt x="503" y="455"/>
                    <a:pt x="499" y="458"/>
                    <a:pt x="493" y="462"/>
                  </a:cubicBezTo>
                  <a:cubicBezTo>
                    <a:pt x="487" y="466"/>
                    <a:pt x="476" y="466"/>
                    <a:pt x="477" y="473"/>
                  </a:cubicBezTo>
                  <a:cubicBezTo>
                    <a:pt x="479" y="480"/>
                    <a:pt x="479" y="483"/>
                    <a:pt x="486" y="482"/>
                  </a:cubicBezTo>
                  <a:cubicBezTo>
                    <a:pt x="492" y="482"/>
                    <a:pt x="498" y="476"/>
                    <a:pt x="503" y="478"/>
                  </a:cubicBezTo>
                  <a:cubicBezTo>
                    <a:pt x="508" y="480"/>
                    <a:pt x="510" y="485"/>
                    <a:pt x="514" y="485"/>
                  </a:cubicBezTo>
                  <a:cubicBezTo>
                    <a:pt x="519" y="486"/>
                    <a:pt x="518" y="484"/>
                    <a:pt x="525" y="484"/>
                  </a:cubicBezTo>
                  <a:cubicBezTo>
                    <a:pt x="532" y="485"/>
                    <a:pt x="537" y="484"/>
                    <a:pt x="540" y="490"/>
                  </a:cubicBezTo>
                  <a:cubicBezTo>
                    <a:pt x="543" y="497"/>
                    <a:pt x="545" y="506"/>
                    <a:pt x="547" y="499"/>
                  </a:cubicBezTo>
                  <a:cubicBezTo>
                    <a:pt x="549" y="493"/>
                    <a:pt x="544" y="487"/>
                    <a:pt x="545" y="480"/>
                  </a:cubicBezTo>
                  <a:cubicBezTo>
                    <a:pt x="545" y="473"/>
                    <a:pt x="552" y="476"/>
                    <a:pt x="545" y="466"/>
                  </a:cubicBezTo>
                  <a:cubicBezTo>
                    <a:pt x="539" y="457"/>
                    <a:pt x="534" y="461"/>
                    <a:pt x="527" y="459"/>
                  </a:cubicBezTo>
                  <a:cubicBezTo>
                    <a:pt x="520" y="456"/>
                    <a:pt x="517" y="456"/>
                    <a:pt x="517" y="453"/>
                  </a:cubicBezTo>
                  <a:cubicBezTo>
                    <a:pt x="517" y="450"/>
                    <a:pt x="514" y="449"/>
                    <a:pt x="518" y="445"/>
                  </a:cubicBezTo>
                  <a:cubicBezTo>
                    <a:pt x="523" y="441"/>
                    <a:pt x="527" y="436"/>
                    <a:pt x="529" y="431"/>
                  </a:cubicBezTo>
                  <a:cubicBezTo>
                    <a:pt x="531" y="427"/>
                    <a:pt x="529" y="426"/>
                    <a:pt x="525" y="429"/>
                  </a:cubicBezTo>
                  <a:cubicBezTo>
                    <a:pt x="520" y="431"/>
                    <a:pt x="515" y="432"/>
                    <a:pt x="513" y="435"/>
                  </a:cubicBezTo>
                  <a:cubicBezTo>
                    <a:pt x="510" y="439"/>
                    <a:pt x="505" y="442"/>
                    <a:pt x="505" y="447"/>
                  </a:cubicBezTo>
                  <a:close/>
                  <a:moveTo>
                    <a:pt x="430" y="488"/>
                  </a:moveTo>
                  <a:cubicBezTo>
                    <a:pt x="430" y="490"/>
                    <a:pt x="429" y="494"/>
                    <a:pt x="435" y="496"/>
                  </a:cubicBezTo>
                  <a:cubicBezTo>
                    <a:pt x="441" y="498"/>
                    <a:pt x="444" y="500"/>
                    <a:pt x="445" y="496"/>
                  </a:cubicBezTo>
                  <a:cubicBezTo>
                    <a:pt x="445" y="492"/>
                    <a:pt x="437" y="486"/>
                    <a:pt x="430" y="488"/>
                  </a:cubicBezTo>
                  <a:close/>
                  <a:moveTo>
                    <a:pt x="438" y="447"/>
                  </a:moveTo>
                  <a:cubicBezTo>
                    <a:pt x="436" y="447"/>
                    <a:pt x="428" y="452"/>
                    <a:pt x="439" y="455"/>
                  </a:cubicBezTo>
                  <a:cubicBezTo>
                    <a:pt x="449" y="459"/>
                    <a:pt x="459" y="467"/>
                    <a:pt x="461" y="462"/>
                  </a:cubicBezTo>
                  <a:cubicBezTo>
                    <a:pt x="464" y="458"/>
                    <a:pt x="450" y="448"/>
                    <a:pt x="438" y="447"/>
                  </a:cubicBezTo>
                  <a:close/>
                  <a:moveTo>
                    <a:pt x="193" y="537"/>
                  </a:moveTo>
                  <a:cubicBezTo>
                    <a:pt x="193" y="531"/>
                    <a:pt x="193" y="530"/>
                    <a:pt x="195" y="522"/>
                  </a:cubicBezTo>
                  <a:cubicBezTo>
                    <a:pt x="198" y="514"/>
                    <a:pt x="197" y="513"/>
                    <a:pt x="202" y="506"/>
                  </a:cubicBezTo>
                  <a:cubicBezTo>
                    <a:pt x="206" y="500"/>
                    <a:pt x="210" y="502"/>
                    <a:pt x="209" y="497"/>
                  </a:cubicBezTo>
                  <a:cubicBezTo>
                    <a:pt x="208" y="492"/>
                    <a:pt x="205" y="490"/>
                    <a:pt x="211" y="488"/>
                  </a:cubicBezTo>
                  <a:cubicBezTo>
                    <a:pt x="218" y="486"/>
                    <a:pt x="222" y="484"/>
                    <a:pt x="228" y="484"/>
                  </a:cubicBezTo>
                  <a:cubicBezTo>
                    <a:pt x="234" y="484"/>
                    <a:pt x="234" y="485"/>
                    <a:pt x="238" y="484"/>
                  </a:cubicBezTo>
                  <a:cubicBezTo>
                    <a:pt x="241" y="484"/>
                    <a:pt x="243" y="482"/>
                    <a:pt x="250" y="483"/>
                  </a:cubicBezTo>
                  <a:cubicBezTo>
                    <a:pt x="257" y="484"/>
                    <a:pt x="261" y="482"/>
                    <a:pt x="263" y="486"/>
                  </a:cubicBezTo>
                  <a:cubicBezTo>
                    <a:pt x="266" y="489"/>
                    <a:pt x="268" y="489"/>
                    <a:pt x="269" y="495"/>
                  </a:cubicBezTo>
                  <a:cubicBezTo>
                    <a:pt x="270" y="501"/>
                    <a:pt x="272" y="507"/>
                    <a:pt x="267" y="507"/>
                  </a:cubicBezTo>
                  <a:cubicBezTo>
                    <a:pt x="263" y="506"/>
                    <a:pt x="262" y="501"/>
                    <a:pt x="257" y="503"/>
                  </a:cubicBezTo>
                  <a:cubicBezTo>
                    <a:pt x="252" y="505"/>
                    <a:pt x="248" y="506"/>
                    <a:pt x="247" y="510"/>
                  </a:cubicBezTo>
                  <a:cubicBezTo>
                    <a:pt x="247" y="515"/>
                    <a:pt x="247" y="518"/>
                    <a:pt x="244" y="517"/>
                  </a:cubicBezTo>
                  <a:cubicBezTo>
                    <a:pt x="240" y="516"/>
                    <a:pt x="238" y="512"/>
                    <a:pt x="235" y="513"/>
                  </a:cubicBezTo>
                  <a:cubicBezTo>
                    <a:pt x="232" y="513"/>
                    <a:pt x="227" y="516"/>
                    <a:pt x="228" y="512"/>
                  </a:cubicBezTo>
                  <a:cubicBezTo>
                    <a:pt x="229" y="508"/>
                    <a:pt x="241" y="503"/>
                    <a:pt x="240" y="498"/>
                  </a:cubicBezTo>
                  <a:cubicBezTo>
                    <a:pt x="239" y="492"/>
                    <a:pt x="240" y="487"/>
                    <a:pt x="236" y="489"/>
                  </a:cubicBezTo>
                  <a:cubicBezTo>
                    <a:pt x="231" y="491"/>
                    <a:pt x="226" y="496"/>
                    <a:pt x="222" y="497"/>
                  </a:cubicBezTo>
                  <a:cubicBezTo>
                    <a:pt x="218" y="498"/>
                    <a:pt x="213" y="500"/>
                    <a:pt x="213" y="503"/>
                  </a:cubicBezTo>
                  <a:cubicBezTo>
                    <a:pt x="213" y="506"/>
                    <a:pt x="214" y="517"/>
                    <a:pt x="211" y="521"/>
                  </a:cubicBezTo>
                  <a:cubicBezTo>
                    <a:pt x="208" y="524"/>
                    <a:pt x="199" y="535"/>
                    <a:pt x="199" y="535"/>
                  </a:cubicBezTo>
                  <a:cubicBezTo>
                    <a:pt x="199" y="535"/>
                    <a:pt x="196" y="540"/>
                    <a:pt x="193" y="537"/>
                  </a:cubicBezTo>
                  <a:close/>
                  <a:moveTo>
                    <a:pt x="194" y="362"/>
                  </a:moveTo>
                  <a:cubicBezTo>
                    <a:pt x="194" y="365"/>
                    <a:pt x="191" y="370"/>
                    <a:pt x="191" y="374"/>
                  </a:cubicBezTo>
                  <a:cubicBezTo>
                    <a:pt x="191" y="379"/>
                    <a:pt x="186" y="385"/>
                    <a:pt x="187" y="392"/>
                  </a:cubicBezTo>
                  <a:cubicBezTo>
                    <a:pt x="188" y="398"/>
                    <a:pt x="180" y="407"/>
                    <a:pt x="180" y="407"/>
                  </a:cubicBezTo>
                  <a:cubicBezTo>
                    <a:pt x="180" y="407"/>
                    <a:pt x="180" y="403"/>
                    <a:pt x="181" y="396"/>
                  </a:cubicBezTo>
                  <a:cubicBezTo>
                    <a:pt x="182" y="390"/>
                    <a:pt x="181" y="388"/>
                    <a:pt x="180" y="380"/>
                  </a:cubicBezTo>
                  <a:cubicBezTo>
                    <a:pt x="179" y="372"/>
                    <a:pt x="182" y="370"/>
                    <a:pt x="184" y="366"/>
                  </a:cubicBezTo>
                  <a:cubicBezTo>
                    <a:pt x="187" y="363"/>
                    <a:pt x="194" y="357"/>
                    <a:pt x="194" y="362"/>
                  </a:cubicBezTo>
                  <a:close/>
                  <a:moveTo>
                    <a:pt x="215" y="449"/>
                  </a:moveTo>
                  <a:cubicBezTo>
                    <a:pt x="207" y="452"/>
                    <a:pt x="197" y="452"/>
                    <a:pt x="192" y="456"/>
                  </a:cubicBezTo>
                  <a:cubicBezTo>
                    <a:pt x="187" y="459"/>
                    <a:pt x="180" y="462"/>
                    <a:pt x="186" y="463"/>
                  </a:cubicBezTo>
                  <a:cubicBezTo>
                    <a:pt x="192" y="465"/>
                    <a:pt x="194" y="464"/>
                    <a:pt x="197" y="466"/>
                  </a:cubicBezTo>
                  <a:cubicBezTo>
                    <a:pt x="200" y="468"/>
                    <a:pt x="201" y="465"/>
                    <a:pt x="206" y="463"/>
                  </a:cubicBezTo>
                  <a:cubicBezTo>
                    <a:pt x="211" y="461"/>
                    <a:pt x="212" y="457"/>
                    <a:pt x="214" y="460"/>
                  </a:cubicBezTo>
                  <a:cubicBezTo>
                    <a:pt x="216" y="463"/>
                    <a:pt x="209" y="467"/>
                    <a:pt x="212" y="469"/>
                  </a:cubicBezTo>
                  <a:cubicBezTo>
                    <a:pt x="216" y="472"/>
                    <a:pt x="212" y="476"/>
                    <a:pt x="220" y="475"/>
                  </a:cubicBezTo>
                  <a:cubicBezTo>
                    <a:pt x="228" y="475"/>
                    <a:pt x="230" y="474"/>
                    <a:pt x="235" y="473"/>
                  </a:cubicBezTo>
                  <a:cubicBezTo>
                    <a:pt x="239" y="472"/>
                    <a:pt x="241" y="462"/>
                    <a:pt x="241" y="458"/>
                  </a:cubicBezTo>
                  <a:cubicBezTo>
                    <a:pt x="242" y="453"/>
                    <a:pt x="235" y="457"/>
                    <a:pt x="234" y="452"/>
                  </a:cubicBezTo>
                  <a:cubicBezTo>
                    <a:pt x="233" y="448"/>
                    <a:pt x="233" y="443"/>
                    <a:pt x="230" y="443"/>
                  </a:cubicBezTo>
                  <a:cubicBezTo>
                    <a:pt x="226" y="443"/>
                    <a:pt x="222" y="439"/>
                    <a:pt x="221" y="440"/>
                  </a:cubicBezTo>
                  <a:cubicBezTo>
                    <a:pt x="220" y="441"/>
                    <a:pt x="221" y="449"/>
                    <a:pt x="215" y="44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279390" y="3304592"/>
              <a:ext cx="997338" cy="67257"/>
              <a:chOff x="6279390" y="3304592"/>
              <a:chExt cx="997338" cy="67257"/>
            </a:xfrm>
          </p:grpSpPr>
          <p:sp>
            <p:nvSpPr>
              <p:cNvPr id="58" name="Freeform 1233"/>
              <p:cNvSpPr>
                <a:spLocks/>
              </p:cNvSpPr>
              <p:nvPr/>
            </p:nvSpPr>
            <p:spPr bwMode="auto">
              <a:xfrm>
                <a:off x="6279390" y="3304592"/>
                <a:ext cx="997338" cy="67257"/>
              </a:xfrm>
              <a:custGeom>
                <a:avLst/>
                <a:gdLst>
                  <a:gd name="T0" fmla="*/ 23 w 1343"/>
                  <a:gd name="T1" fmla="*/ 55 h 89"/>
                  <a:gd name="T2" fmla="*/ 23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3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3" y="55"/>
                    </a:moveTo>
                    <a:cubicBezTo>
                      <a:pt x="0" y="49"/>
                      <a:pt x="0" y="41"/>
                      <a:pt x="23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3" y="8"/>
                      <a:pt x="1265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5" y="69"/>
                      <a:pt x="1103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3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34"/>
              <p:cNvSpPr>
                <a:spLocks/>
              </p:cNvSpPr>
              <p:nvPr/>
            </p:nvSpPr>
            <p:spPr bwMode="auto">
              <a:xfrm>
                <a:off x="6313980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35"/>
              <p:cNvSpPr>
                <a:spLocks/>
              </p:cNvSpPr>
              <p:nvPr/>
            </p:nvSpPr>
            <p:spPr bwMode="auto">
              <a:xfrm>
                <a:off x="6350491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1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1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36"/>
              <p:cNvSpPr>
                <a:spLocks/>
              </p:cNvSpPr>
              <p:nvPr/>
            </p:nvSpPr>
            <p:spPr bwMode="auto">
              <a:xfrm>
                <a:off x="6387003" y="3312277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6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8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8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6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237"/>
              <p:cNvSpPr>
                <a:spLocks/>
              </p:cNvSpPr>
              <p:nvPr/>
            </p:nvSpPr>
            <p:spPr bwMode="auto">
              <a:xfrm>
                <a:off x="6425436" y="3314200"/>
                <a:ext cx="703326" cy="48042"/>
              </a:xfrm>
              <a:custGeom>
                <a:avLst/>
                <a:gdLst>
                  <a:gd name="T0" fmla="*/ 17 w 948"/>
                  <a:gd name="T1" fmla="*/ 39 h 63"/>
                  <a:gd name="T2" fmla="*/ 17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2 w 948"/>
                  <a:gd name="T9" fmla="*/ 24 h 63"/>
                  <a:gd name="T10" fmla="*/ 932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7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4" y="14"/>
                      <a:pt x="169" y="6"/>
                      <a:pt x="317" y="3"/>
                    </a:cubicBezTo>
                    <a:cubicBezTo>
                      <a:pt x="422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2" y="24"/>
                    </a:cubicBezTo>
                    <a:cubicBezTo>
                      <a:pt x="948" y="29"/>
                      <a:pt x="948" y="34"/>
                      <a:pt x="932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2" y="63"/>
                      <a:pt x="317" y="61"/>
                    </a:cubicBezTo>
                    <a:cubicBezTo>
                      <a:pt x="169" y="57"/>
                      <a:pt x="54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238"/>
              <p:cNvSpPr>
                <a:spLocks/>
              </p:cNvSpPr>
              <p:nvPr/>
            </p:nvSpPr>
            <p:spPr bwMode="auto">
              <a:xfrm>
                <a:off x="6461947" y="3318043"/>
                <a:ext cx="630303" cy="42276"/>
              </a:xfrm>
              <a:custGeom>
                <a:avLst/>
                <a:gdLst>
                  <a:gd name="T0" fmla="*/ 15 w 846"/>
                  <a:gd name="T1" fmla="*/ 34 h 56"/>
                  <a:gd name="T2" fmla="*/ 15 w 846"/>
                  <a:gd name="T3" fmla="*/ 21 h 56"/>
                  <a:gd name="T4" fmla="*/ 283 w 846"/>
                  <a:gd name="T5" fmla="*/ 2 h 56"/>
                  <a:gd name="T6" fmla="*/ 563 w 846"/>
                  <a:gd name="T7" fmla="*/ 2 h 56"/>
                  <a:gd name="T8" fmla="*/ 831 w 846"/>
                  <a:gd name="T9" fmla="*/ 21 h 56"/>
                  <a:gd name="T10" fmla="*/ 831 w 846"/>
                  <a:gd name="T11" fmla="*/ 34 h 56"/>
                  <a:gd name="T12" fmla="*/ 563 w 846"/>
                  <a:gd name="T13" fmla="*/ 54 h 56"/>
                  <a:gd name="T14" fmla="*/ 283 w 846"/>
                  <a:gd name="T15" fmla="*/ 54 h 56"/>
                  <a:gd name="T16" fmla="*/ 15 w 846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6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8" y="12"/>
                      <a:pt x="150" y="5"/>
                      <a:pt x="283" y="2"/>
                    </a:cubicBezTo>
                    <a:cubicBezTo>
                      <a:pt x="376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1" y="21"/>
                    </a:cubicBezTo>
                    <a:cubicBezTo>
                      <a:pt x="846" y="25"/>
                      <a:pt x="846" y="30"/>
                      <a:pt x="831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6" y="56"/>
                      <a:pt x="283" y="54"/>
                    </a:cubicBezTo>
                    <a:cubicBezTo>
                      <a:pt x="150" y="51"/>
                      <a:pt x="48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239"/>
              <p:cNvSpPr>
                <a:spLocks/>
              </p:cNvSpPr>
              <p:nvPr/>
            </p:nvSpPr>
            <p:spPr bwMode="auto">
              <a:xfrm>
                <a:off x="6500380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240"/>
              <p:cNvSpPr>
                <a:spLocks/>
              </p:cNvSpPr>
              <p:nvPr/>
            </p:nvSpPr>
            <p:spPr bwMode="auto">
              <a:xfrm>
                <a:off x="6540735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3 w 639"/>
                  <a:gd name="T5" fmla="*/ 2 h 43"/>
                  <a:gd name="T6" fmla="*/ 425 w 639"/>
                  <a:gd name="T7" fmla="*/ 2 h 43"/>
                  <a:gd name="T8" fmla="*/ 627 w 639"/>
                  <a:gd name="T9" fmla="*/ 17 h 43"/>
                  <a:gd name="T10" fmla="*/ 627 w 639"/>
                  <a:gd name="T11" fmla="*/ 27 h 43"/>
                  <a:gd name="T12" fmla="*/ 425 w 639"/>
                  <a:gd name="T13" fmla="*/ 41 h 43"/>
                  <a:gd name="T14" fmla="*/ 213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3" y="4"/>
                      <a:pt x="213" y="2"/>
                    </a:cubicBezTo>
                    <a:cubicBezTo>
                      <a:pt x="284" y="0"/>
                      <a:pt x="354" y="0"/>
                      <a:pt x="425" y="2"/>
                    </a:cubicBezTo>
                    <a:cubicBezTo>
                      <a:pt x="525" y="4"/>
                      <a:pt x="602" y="10"/>
                      <a:pt x="627" y="17"/>
                    </a:cubicBezTo>
                    <a:cubicBezTo>
                      <a:pt x="639" y="20"/>
                      <a:pt x="639" y="24"/>
                      <a:pt x="627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4" y="43"/>
                      <a:pt x="284" y="43"/>
                      <a:pt x="213" y="41"/>
                    </a:cubicBezTo>
                    <a:cubicBezTo>
                      <a:pt x="113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241"/>
              <p:cNvSpPr>
                <a:spLocks/>
              </p:cNvSpPr>
              <p:nvPr/>
            </p:nvSpPr>
            <p:spPr bwMode="auto">
              <a:xfrm>
                <a:off x="6579168" y="3325730"/>
                <a:ext cx="395861" cy="24981"/>
              </a:xfrm>
              <a:custGeom>
                <a:avLst/>
                <a:gdLst>
                  <a:gd name="T0" fmla="*/ 10 w 534"/>
                  <a:gd name="T1" fmla="*/ 22 h 35"/>
                  <a:gd name="T2" fmla="*/ 10 w 534"/>
                  <a:gd name="T3" fmla="*/ 14 h 35"/>
                  <a:gd name="T4" fmla="*/ 179 w 534"/>
                  <a:gd name="T5" fmla="*/ 1 h 35"/>
                  <a:gd name="T6" fmla="*/ 355 w 534"/>
                  <a:gd name="T7" fmla="*/ 1 h 35"/>
                  <a:gd name="T8" fmla="*/ 524 w 534"/>
                  <a:gd name="T9" fmla="*/ 14 h 35"/>
                  <a:gd name="T10" fmla="*/ 524 w 534"/>
                  <a:gd name="T11" fmla="*/ 22 h 35"/>
                  <a:gd name="T12" fmla="*/ 355 w 534"/>
                  <a:gd name="T13" fmla="*/ 34 h 35"/>
                  <a:gd name="T14" fmla="*/ 179 w 534"/>
                  <a:gd name="T15" fmla="*/ 34 h 35"/>
                  <a:gd name="T16" fmla="*/ 10 w 534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4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8" y="0"/>
                      <a:pt x="297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4" y="16"/>
                      <a:pt x="534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7" y="35"/>
                      <a:pt x="238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 descr="globe view 6"/>
          <p:cNvGrpSpPr/>
          <p:nvPr/>
        </p:nvGrpSpPr>
        <p:grpSpPr>
          <a:xfrm>
            <a:off x="7639922" y="1930610"/>
            <a:ext cx="1218328" cy="1441239"/>
            <a:chOff x="7639922" y="1930610"/>
            <a:chExt cx="1218328" cy="1441239"/>
          </a:xfrm>
        </p:grpSpPr>
        <p:sp>
          <p:nvSpPr>
            <p:cNvPr id="19" name="Oval 1193"/>
            <p:cNvSpPr>
              <a:spLocks noChangeArrowheads="1"/>
            </p:cNvSpPr>
            <p:nvPr/>
          </p:nvSpPr>
          <p:spPr bwMode="auto">
            <a:xfrm>
              <a:off x="7661060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94"/>
            <p:cNvSpPr>
              <a:spLocks noEditPoints="1"/>
            </p:cNvSpPr>
            <p:nvPr/>
          </p:nvSpPr>
          <p:spPr bwMode="auto">
            <a:xfrm>
              <a:off x="7639922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399 w 1640"/>
                <a:gd name="T3" fmla="*/ 240 h 1640"/>
                <a:gd name="T4" fmla="*/ 1640 w 1640"/>
                <a:gd name="T5" fmla="*/ 820 h 1640"/>
                <a:gd name="T6" fmla="*/ 1399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7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7 w 1640"/>
                <a:gd name="T31" fmla="*/ 1357 h 1640"/>
                <a:gd name="T32" fmla="*/ 1580 w 1640"/>
                <a:gd name="T33" fmla="*/ 820 h 1640"/>
                <a:gd name="T34" fmla="*/ 1357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399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399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1" y="1251"/>
                    <a:pt x="0" y="1046"/>
                    <a:pt x="0" y="820"/>
                  </a:cubicBezTo>
                  <a:cubicBezTo>
                    <a:pt x="0" y="593"/>
                    <a:pt x="91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7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7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95"/>
            <p:cNvSpPr>
              <a:spLocks noEditPoints="1"/>
            </p:cNvSpPr>
            <p:nvPr/>
          </p:nvSpPr>
          <p:spPr bwMode="auto">
            <a:xfrm>
              <a:off x="7661060" y="1988260"/>
              <a:ext cx="1172209" cy="1093420"/>
            </a:xfrm>
            <a:custGeom>
              <a:avLst/>
              <a:gdLst>
                <a:gd name="T0" fmla="*/ 1559 w 1578"/>
                <a:gd name="T1" fmla="*/ 751 h 1472"/>
                <a:gd name="T2" fmla="*/ 1548 w 1578"/>
                <a:gd name="T3" fmla="*/ 784 h 1472"/>
                <a:gd name="T4" fmla="*/ 1470 w 1578"/>
                <a:gd name="T5" fmla="*/ 712 h 1472"/>
                <a:gd name="T6" fmla="*/ 1353 w 1578"/>
                <a:gd name="T7" fmla="*/ 513 h 1472"/>
                <a:gd name="T8" fmla="*/ 1264 w 1578"/>
                <a:gd name="T9" fmla="*/ 372 h 1472"/>
                <a:gd name="T10" fmla="*/ 1119 w 1578"/>
                <a:gd name="T11" fmla="*/ 281 h 1472"/>
                <a:gd name="T12" fmla="*/ 1021 w 1578"/>
                <a:gd name="T13" fmla="*/ 353 h 1472"/>
                <a:gd name="T14" fmla="*/ 966 w 1578"/>
                <a:gd name="T15" fmla="*/ 251 h 1472"/>
                <a:gd name="T16" fmla="*/ 925 w 1578"/>
                <a:gd name="T17" fmla="*/ 168 h 1472"/>
                <a:gd name="T18" fmla="*/ 1173 w 1578"/>
                <a:gd name="T19" fmla="*/ 148 h 1472"/>
                <a:gd name="T20" fmla="*/ 1281 w 1578"/>
                <a:gd name="T21" fmla="*/ 147 h 1472"/>
                <a:gd name="T22" fmla="*/ 1452 w 1578"/>
                <a:gd name="T23" fmla="*/ 332 h 1472"/>
                <a:gd name="T24" fmla="*/ 507 w 1578"/>
                <a:gd name="T25" fmla="*/ 44 h 1472"/>
                <a:gd name="T26" fmla="*/ 544 w 1578"/>
                <a:gd name="T27" fmla="*/ 130 h 1472"/>
                <a:gd name="T28" fmla="*/ 749 w 1578"/>
                <a:gd name="T29" fmla="*/ 169 h 1472"/>
                <a:gd name="T30" fmla="*/ 859 w 1578"/>
                <a:gd name="T31" fmla="*/ 228 h 1472"/>
                <a:gd name="T32" fmla="*/ 744 w 1578"/>
                <a:gd name="T33" fmla="*/ 288 h 1472"/>
                <a:gd name="T34" fmla="*/ 617 w 1578"/>
                <a:gd name="T35" fmla="*/ 409 h 1472"/>
                <a:gd name="T36" fmla="*/ 641 w 1578"/>
                <a:gd name="T37" fmla="*/ 269 h 1472"/>
                <a:gd name="T38" fmla="*/ 465 w 1578"/>
                <a:gd name="T39" fmla="*/ 401 h 1472"/>
                <a:gd name="T40" fmla="*/ 290 w 1578"/>
                <a:gd name="T41" fmla="*/ 599 h 1472"/>
                <a:gd name="T42" fmla="*/ 238 w 1578"/>
                <a:gd name="T43" fmla="*/ 628 h 1472"/>
                <a:gd name="T44" fmla="*/ 139 w 1578"/>
                <a:gd name="T45" fmla="*/ 847 h 1472"/>
                <a:gd name="T46" fmla="*/ 81 w 1578"/>
                <a:gd name="T47" fmla="*/ 841 h 1472"/>
                <a:gd name="T48" fmla="*/ 844 w 1578"/>
                <a:gd name="T49" fmla="*/ 1455 h 1472"/>
                <a:gd name="T50" fmla="*/ 444 w 1578"/>
                <a:gd name="T51" fmla="*/ 872 h 1472"/>
                <a:gd name="T52" fmla="*/ 1109 w 1578"/>
                <a:gd name="T53" fmla="*/ 819 h 1472"/>
                <a:gd name="T54" fmla="*/ 1206 w 1578"/>
                <a:gd name="T55" fmla="*/ 1255 h 1472"/>
                <a:gd name="T56" fmla="*/ 1143 w 1578"/>
                <a:gd name="T57" fmla="*/ 1229 h 1472"/>
                <a:gd name="T58" fmla="*/ 745 w 1578"/>
                <a:gd name="T59" fmla="*/ 1045 h 1472"/>
                <a:gd name="T60" fmla="*/ 872 w 1578"/>
                <a:gd name="T61" fmla="*/ 1283 h 1472"/>
                <a:gd name="T62" fmla="*/ 529 w 1578"/>
                <a:gd name="T63" fmla="*/ 19 h 1472"/>
                <a:gd name="T64" fmla="*/ 623 w 1578"/>
                <a:gd name="T65" fmla="*/ 82 h 1472"/>
                <a:gd name="T66" fmla="*/ 1182 w 1578"/>
                <a:gd name="T67" fmla="*/ 73 h 1472"/>
                <a:gd name="T68" fmla="*/ 891 w 1578"/>
                <a:gd name="T69" fmla="*/ 242 h 1472"/>
                <a:gd name="T70" fmla="*/ 1068 w 1578"/>
                <a:gd name="T71" fmla="*/ 320 h 1472"/>
                <a:gd name="T72" fmla="*/ 1118 w 1578"/>
                <a:gd name="T73" fmla="*/ 67 h 1472"/>
                <a:gd name="T74" fmla="*/ 1150 w 1578"/>
                <a:gd name="T75" fmla="*/ 100 h 1472"/>
                <a:gd name="T76" fmla="*/ 1162 w 1578"/>
                <a:gd name="T77" fmla="*/ 104 h 1472"/>
                <a:gd name="T78" fmla="*/ 1291 w 1578"/>
                <a:gd name="T79" fmla="*/ 239 h 1472"/>
                <a:gd name="T80" fmla="*/ 1510 w 1578"/>
                <a:gd name="T81" fmla="*/ 433 h 1472"/>
                <a:gd name="T82" fmla="*/ 550 w 1578"/>
                <a:gd name="T83" fmla="*/ 475 h 1472"/>
                <a:gd name="T84" fmla="*/ 313 w 1578"/>
                <a:gd name="T85" fmla="*/ 655 h 1472"/>
                <a:gd name="T86" fmla="*/ 414 w 1578"/>
                <a:gd name="T87" fmla="*/ 567 h 1472"/>
                <a:gd name="T88" fmla="*/ 422 w 1578"/>
                <a:gd name="T89" fmla="*/ 535 h 1472"/>
                <a:gd name="T90" fmla="*/ 472 w 1578"/>
                <a:gd name="T91" fmla="*/ 400 h 1472"/>
                <a:gd name="T92" fmla="*/ 610 w 1578"/>
                <a:gd name="T93" fmla="*/ 1170 h 1472"/>
                <a:gd name="T94" fmla="*/ 641 w 1578"/>
                <a:gd name="T95" fmla="*/ 1370 h 1472"/>
                <a:gd name="T96" fmla="*/ 724 w 1578"/>
                <a:gd name="T97" fmla="*/ 1459 h 1472"/>
                <a:gd name="T98" fmla="*/ 515 w 1578"/>
                <a:gd name="T99" fmla="*/ 1126 h 1472"/>
                <a:gd name="T100" fmla="*/ 163 w 1578"/>
                <a:gd name="T101" fmla="*/ 1073 h 1472"/>
                <a:gd name="T102" fmla="*/ 264 w 1578"/>
                <a:gd name="T103" fmla="*/ 899 h 1472"/>
                <a:gd name="T104" fmla="*/ 253 w 1578"/>
                <a:gd name="T105" fmla="*/ 959 h 1472"/>
                <a:gd name="T106" fmla="*/ 226 w 1578"/>
                <a:gd name="T107" fmla="*/ 745 h 1472"/>
                <a:gd name="T108" fmla="*/ 122 w 1578"/>
                <a:gd name="T109" fmla="*/ 984 h 1472"/>
                <a:gd name="T110" fmla="*/ 240 w 1578"/>
                <a:gd name="T111" fmla="*/ 1035 h 1472"/>
                <a:gd name="T112" fmla="*/ 209 w 1578"/>
                <a:gd name="T113" fmla="*/ 1050 h 1472"/>
                <a:gd name="T114" fmla="*/ 511 w 1578"/>
                <a:gd name="T115" fmla="*/ 1169 h 1472"/>
                <a:gd name="T116" fmla="*/ 328 w 1578"/>
                <a:gd name="T117" fmla="*/ 1053 h 1472"/>
                <a:gd name="T118" fmla="*/ 288 w 1578"/>
                <a:gd name="T119" fmla="*/ 1221 h 1472"/>
                <a:gd name="T120" fmla="*/ 527 w 1578"/>
                <a:gd name="T121" fmla="*/ 1402 h 1472"/>
                <a:gd name="T122" fmla="*/ 475 w 1578"/>
                <a:gd name="T123" fmla="*/ 1215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8" h="1472">
                  <a:moveTo>
                    <a:pt x="1374" y="210"/>
                  </a:moveTo>
                  <a:cubicBezTo>
                    <a:pt x="1462" y="306"/>
                    <a:pt x="1527" y="424"/>
                    <a:pt x="1559" y="555"/>
                  </a:cubicBezTo>
                  <a:cubicBezTo>
                    <a:pt x="1558" y="561"/>
                    <a:pt x="1558" y="565"/>
                    <a:pt x="1557" y="567"/>
                  </a:cubicBezTo>
                  <a:cubicBezTo>
                    <a:pt x="1554" y="576"/>
                    <a:pt x="1555" y="579"/>
                    <a:pt x="1556" y="591"/>
                  </a:cubicBezTo>
                  <a:cubicBezTo>
                    <a:pt x="1557" y="603"/>
                    <a:pt x="1558" y="599"/>
                    <a:pt x="1561" y="605"/>
                  </a:cubicBezTo>
                  <a:cubicBezTo>
                    <a:pt x="1564" y="610"/>
                    <a:pt x="1569" y="619"/>
                    <a:pt x="1570" y="623"/>
                  </a:cubicBezTo>
                  <a:cubicBezTo>
                    <a:pt x="1570" y="627"/>
                    <a:pt x="1570" y="635"/>
                    <a:pt x="1568" y="635"/>
                  </a:cubicBezTo>
                  <a:cubicBezTo>
                    <a:pt x="1566" y="635"/>
                    <a:pt x="1565" y="632"/>
                    <a:pt x="1565" y="627"/>
                  </a:cubicBezTo>
                  <a:cubicBezTo>
                    <a:pt x="1565" y="622"/>
                    <a:pt x="1561" y="616"/>
                    <a:pt x="1559" y="613"/>
                  </a:cubicBezTo>
                  <a:cubicBezTo>
                    <a:pt x="1557" y="611"/>
                    <a:pt x="1552" y="614"/>
                    <a:pt x="1548" y="618"/>
                  </a:cubicBezTo>
                  <a:cubicBezTo>
                    <a:pt x="1545" y="622"/>
                    <a:pt x="1549" y="623"/>
                    <a:pt x="1551" y="626"/>
                  </a:cubicBezTo>
                  <a:cubicBezTo>
                    <a:pt x="1554" y="629"/>
                    <a:pt x="1552" y="631"/>
                    <a:pt x="1548" y="631"/>
                  </a:cubicBezTo>
                  <a:cubicBezTo>
                    <a:pt x="1544" y="631"/>
                    <a:pt x="1543" y="627"/>
                    <a:pt x="1539" y="630"/>
                  </a:cubicBezTo>
                  <a:cubicBezTo>
                    <a:pt x="1535" y="633"/>
                    <a:pt x="1535" y="644"/>
                    <a:pt x="1535" y="649"/>
                  </a:cubicBezTo>
                  <a:cubicBezTo>
                    <a:pt x="1534" y="654"/>
                    <a:pt x="1536" y="662"/>
                    <a:pt x="1536" y="670"/>
                  </a:cubicBezTo>
                  <a:cubicBezTo>
                    <a:pt x="1535" y="679"/>
                    <a:pt x="1534" y="689"/>
                    <a:pt x="1535" y="704"/>
                  </a:cubicBezTo>
                  <a:cubicBezTo>
                    <a:pt x="1537" y="719"/>
                    <a:pt x="1538" y="723"/>
                    <a:pt x="1542" y="735"/>
                  </a:cubicBezTo>
                  <a:cubicBezTo>
                    <a:pt x="1545" y="746"/>
                    <a:pt x="1542" y="751"/>
                    <a:pt x="1544" y="758"/>
                  </a:cubicBezTo>
                  <a:cubicBezTo>
                    <a:pt x="1545" y="764"/>
                    <a:pt x="1549" y="764"/>
                    <a:pt x="1551" y="758"/>
                  </a:cubicBezTo>
                  <a:cubicBezTo>
                    <a:pt x="1553" y="753"/>
                    <a:pt x="1556" y="753"/>
                    <a:pt x="1559" y="751"/>
                  </a:cubicBezTo>
                  <a:cubicBezTo>
                    <a:pt x="1561" y="749"/>
                    <a:pt x="1560" y="742"/>
                    <a:pt x="1559" y="736"/>
                  </a:cubicBezTo>
                  <a:cubicBezTo>
                    <a:pt x="1559" y="730"/>
                    <a:pt x="1560" y="719"/>
                    <a:pt x="1562" y="715"/>
                  </a:cubicBezTo>
                  <a:cubicBezTo>
                    <a:pt x="1564" y="711"/>
                    <a:pt x="1568" y="710"/>
                    <a:pt x="1569" y="712"/>
                  </a:cubicBezTo>
                  <a:cubicBezTo>
                    <a:pt x="1571" y="713"/>
                    <a:pt x="1569" y="716"/>
                    <a:pt x="1567" y="720"/>
                  </a:cubicBezTo>
                  <a:cubicBezTo>
                    <a:pt x="1565" y="725"/>
                    <a:pt x="1564" y="733"/>
                    <a:pt x="1566" y="739"/>
                  </a:cubicBezTo>
                  <a:cubicBezTo>
                    <a:pt x="1568" y="746"/>
                    <a:pt x="1568" y="753"/>
                    <a:pt x="1568" y="759"/>
                  </a:cubicBezTo>
                  <a:cubicBezTo>
                    <a:pt x="1567" y="765"/>
                    <a:pt x="1565" y="768"/>
                    <a:pt x="1565" y="773"/>
                  </a:cubicBezTo>
                  <a:cubicBezTo>
                    <a:pt x="1565" y="778"/>
                    <a:pt x="1574" y="769"/>
                    <a:pt x="1576" y="770"/>
                  </a:cubicBezTo>
                  <a:cubicBezTo>
                    <a:pt x="1578" y="771"/>
                    <a:pt x="1575" y="778"/>
                    <a:pt x="1575" y="785"/>
                  </a:cubicBezTo>
                  <a:cubicBezTo>
                    <a:pt x="1574" y="792"/>
                    <a:pt x="1574" y="794"/>
                    <a:pt x="1574" y="797"/>
                  </a:cubicBezTo>
                  <a:cubicBezTo>
                    <a:pt x="1574" y="800"/>
                    <a:pt x="1574" y="803"/>
                    <a:pt x="1573" y="807"/>
                  </a:cubicBezTo>
                  <a:cubicBezTo>
                    <a:pt x="1573" y="811"/>
                    <a:pt x="1574" y="817"/>
                    <a:pt x="1574" y="821"/>
                  </a:cubicBezTo>
                  <a:cubicBezTo>
                    <a:pt x="1574" y="822"/>
                    <a:pt x="1575" y="824"/>
                    <a:pt x="1577" y="826"/>
                  </a:cubicBezTo>
                  <a:cubicBezTo>
                    <a:pt x="1576" y="831"/>
                    <a:pt x="1575" y="837"/>
                    <a:pt x="1575" y="842"/>
                  </a:cubicBezTo>
                  <a:cubicBezTo>
                    <a:pt x="1569" y="837"/>
                    <a:pt x="1572" y="834"/>
                    <a:pt x="1572" y="828"/>
                  </a:cubicBezTo>
                  <a:cubicBezTo>
                    <a:pt x="1571" y="822"/>
                    <a:pt x="1571" y="818"/>
                    <a:pt x="1571" y="814"/>
                  </a:cubicBezTo>
                  <a:cubicBezTo>
                    <a:pt x="1570" y="811"/>
                    <a:pt x="1571" y="804"/>
                    <a:pt x="1568" y="803"/>
                  </a:cubicBezTo>
                  <a:cubicBezTo>
                    <a:pt x="1566" y="803"/>
                    <a:pt x="1565" y="802"/>
                    <a:pt x="1560" y="800"/>
                  </a:cubicBezTo>
                  <a:cubicBezTo>
                    <a:pt x="1556" y="798"/>
                    <a:pt x="1555" y="795"/>
                    <a:pt x="1554" y="789"/>
                  </a:cubicBezTo>
                  <a:cubicBezTo>
                    <a:pt x="1553" y="784"/>
                    <a:pt x="1551" y="784"/>
                    <a:pt x="1548" y="784"/>
                  </a:cubicBezTo>
                  <a:cubicBezTo>
                    <a:pt x="1544" y="785"/>
                    <a:pt x="1544" y="789"/>
                    <a:pt x="1543" y="790"/>
                  </a:cubicBezTo>
                  <a:cubicBezTo>
                    <a:pt x="1541" y="791"/>
                    <a:pt x="1535" y="789"/>
                    <a:pt x="1533" y="786"/>
                  </a:cubicBezTo>
                  <a:cubicBezTo>
                    <a:pt x="1530" y="784"/>
                    <a:pt x="1522" y="774"/>
                    <a:pt x="1516" y="770"/>
                  </a:cubicBezTo>
                  <a:cubicBezTo>
                    <a:pt x="1509" y="765"/>
                    <a:pt x="1510" y="761"/>
                    <a:pt x="1510" y="753"/>
                  </a:cubicBezTo>
                  <a:cubicBezTo>
                    <a:pt x="1510" y="745"/>
                    <a:pt x="1506" y="732"/>
                    <a:pt x="1504" y="726"/>
                  </a:cubicBezTo>
                  <a:cubicBezTo>
                    <a:pt x="1503" y="721"/>
                    <a:pt x="1497" y="714"/>
                    <a:pt x="1493" y="709"/>
                  </a:cubicBezTo>
                  <a:cubicBezTo>
                    <a:pt x="1489" y="704"/>
                    <a:pt x="1486" y="701"/>
                    <a:pt x="1485" y="695"/>
                  </a:cubicBezTo>
                  <a:cubicBezTo>
                    <a:pt x="1484" y="689"/>
                    <a:pt x="1483" y="688"/>
                    <a:pt x="1481" y="687"/>
                  </a:cubicBezTo>
                  <a:cubicBezTo>
                    <a:pt x="1480" y="685"/>
                    <a:pt x="1471" y="675"/>
                    <a:pt x="1467" y="669"/>
                  </a:cubicBezTo>
                  <a:cubicBezTo>
                    <a:pt x="1463" y="663"/>
                    <a:pt x="1461" y="654"/>
                    <a:pt x="1460" y="649"/>
                  </a:cubicBezTo>
                  <a:cubicBezTo>
                    <a:pt x="1460" y="645"/>
                    <a:pt x="1451" y="637"/>
                    <a:pt x="1447" y="638"/>
                  </a:cubicBezTo>
                  <a:cubicBezTo>
                    <a:pt x="1443" y="638"/>
                    <a:pt x="1450" y="653"/>
                    <a:pt x="1452" y="657"/>
                  </a:cubicBezTo>
                  <a:cubicBezTo>
                    <a:pt x="1455" y="661"/>
                    <a:pt x="1462" y="668"/>
                    <a:pt x="1464" y="672"/>
                  </a:cubicBezTo>
                  <a:cubicBezTo>
                    <a:pt x="1465" y="676"/>
                    <a:pt x="1465" y="677"/>
                    <a:pt x="1466" y="681"/>
                  </a:cubicBezTo>
                  <a:cubicBezTo>
                    <a:pt x="1466" y="685"/>
                    <a:pt x="1474" y="690"/>
                    <a:pt x="1474" y="698"/>
                  </a:cubicBezTo>
                  <a:cubicBezTo>
                    <a:pt x="1475" y="705"/>
                    <a:pt x="1477" y="708"/>
                    <a:pt x="1477" y="712"/>
                  </a:cubicBezTo>
                  <a:cubicBezTo>
                    <a:pt x="1477" y="717"/>
                    <a:pt x="1488" y="724"/>
                    <a:pt x="1488" y="732"/>
                  </a:cubicBezTo>
                  <a:cubicBezTo>
                    <a:pt x="1487" y="740"/>
                    <a:pt x="1484" y="731"/>
                    <a:pt x="1482" y="727"/>
                  </a:cubicBezTo>
                  <a:cubicBezTo>
                    <a:pt x="1480" y="724"/>
                    <a:pt x="1477" y="720"/>
                    <a:pt x="1472" y="719"/>
                  </a:cubicBezTo>
                  <a:cubicBezTo>
                    <a:pt x="1467" y="718"/>
                    <a:pt x="1470" y="715"/>
                    <a:pt x="1470" y="712"/>
                  </a:cubicBezTo>
                  <a:cubicBezTo>
                    <a:pt x="1470" y="709"/>
                    <a:pt x="1469" y="705"/>
                    <a:pt x="1468" y="701"/>
                  </a:cubicBezTo>
                  <a:cubicBezTo>
                    <a:pt x="1467" y="698"/>
                    <a:pt x="1464" y="698"/>
                    <a:pt x="1461" y="697"/>
                  </a:cubicBezTo>
                  <a:cubicBezTo>
                    <a:pt x="1458" y="697"/>
                    <a:pt x="1456" y="692"/>
                    <a:pt x="1454" y="687"/>
                  </a:cubicBezTo>
                  <a:cubicBezTo>
                    <a:pt x="1453" y="682"/>
                    <a:pt x="1457" y="677"/>
                    <a:pt x="1457" y="675"/>
                  </a:cubicBezTo>
                  <a:cubicBezTo>
                    <a:pt x="1456" y="672"/>
                    <a:pt x="1450" y="666"/>
                    <a:pt x="1445" y="660"/>
                  </a:cubicBezTo>
                  <a:cubicBezTo>
                    <a:pt x="1439" y="654"/>
                    <a:pt x="1439" y="650"/>
                    <a:pt x="1435" y="644"/>
                  </a:cubicBezTo>
                  <a:cubicBezTo>
                    <a:pt x="1432" y="639"/>
                    <a:pt x="1430" y="630"/>
                    <a:pt x="1428" y="627"/>
                  </a:cubicBezTo>
                  <a:cubicBezTo>
                    <a:pt x="1427" y="624"/>
                    <a:pt x="1421" y="618"/>
                    <a:pt x="1419" y="615"/>
                  </a:cubicBezTo>
                  <a:cubicBezTo>
                    <a:pt x="1418" y="612"/>
                    <a:pt x="1410" y="612"/>
                    <a:pt x="1406" y="612"/>
                  </a:cubicBezTo>
                  <a:cubicBezTo>
                    <a:pt x="1402" y="611"/>
                    <a:pt x="1404" y="609"/>
                    <a:pt x="1404" y="605"/>
                  </a:cubicBezTo>
                  <a:cubicBezTo>
                    <a:pt x="1404" y="601"/>
                    <a:pt x="1400" y="601"/>
                    <a:pt x="1396" y="598"/>
                  </a:cubicBezTo>
                  <a:cubicBezTo>
                    <a:pt x="1393" y="596"/>
                    <a:pt x="1395" y="592"/>
                    <a:pt x="1392" y="587"/>
                  </a:cubicBezTo>
                  <a:cubicBezTo>
                    <a:pt x="1389" y="582"/>
                    <a:pt x="1385" y="580"/>
                    <a:pt x="1384" y="577"/>
                  </a:cubicBezTo>
                  <a:cubicBezTo>
                    <a:pt x="1382" y="575"/>
                    <a:pt x="1385" y="570"/>
                    <a:pt x="1386" y="568"/>
                  </a:cubicBezTo>
                  <a:cubicBezTo>
                    <a:pt x="1386" y="567"/>
                    <a:pt x="1383" y="566"/>
                    <a:pt x="1381" y="568"/>
                  </a:cubicBezTo>
                  <a:cubicBezTo>
                    <a:pt x="1378" y="570"/>
                    <a:pt x="1376" y="563"/>
                    <a:pt x="1372" y="559"/>
                  </a:cubicBezTo>
                  <a:cubicBezTo>
                    <a:pt x="1368" y="555"/>
                    <a:pt x="1371" y="553"/>
                    <a:pt x="1370" y="551"/>
                  </a:cubicBezTo>
                  <a:cubicBezTo>
                    <a:pt x="1369" y="548"/>
                    <a:pt x="1364" y="545"/>
                    <a:pt x="1362" y="541"/>
                  </a:cubicBezTo>
                  <a:cubicBezTo>
                    <a:pt x="1360" y="536"/>
                    <a:pt x="1361" y="531"/>
                    <a:pt x="1361" y="528"/>
                  </a:cubicBezTo>
                  <a:cubicBezTo>
                    <a:pt x="1361" y="525"/>
                    <a:pt x="1356" y="519"/>
                    <a:pt x="1353" y="513"/>
                  </a:cubicBezTo>
                  <a:cubicBezTo>
                    <a:pt x="1350" y="508"/>
                    <a:pt x="1351" y="505"/>
                    <a:pt x="1352" y="500"/>
                  </a:cubicBezTo>
                  <a:cubicBezTo>
                    <a:pt x="1353" y="494"/>
                    <a:pt x="1347" y="490"/>
                    <a:pt x="1346" y="486"/>
                  </a:cubicBezTo>
                  <a:cubicBezTo>
                    <a:pt x="1346" y="481"/>
                    <a:pt x="1343" y="469"/>
                    <a:pt x="1342" y="466"/>
                  </a:cubicBezTo>
                  <a:cubicBezTo>
                    <a:pt x="1342" y="463"/>
                    <a:pt x="1346" y="465"/>
                    <a:pt x="1344" y="462"/>
                  </a:cubicBezTo>
                  <a:cubicBezTo>
                    <a:pt x="1343" y="460"/>
                    <a:pt x="1340" y="458"/>
                    <a:pt x="1336" y="450"/>
                  </a:cubicBezTo>
                  <a:cubicBezTo>
                    <a:pt x="1332" y="442"/>
                    <a:pt x="1331" y="443"/>
                    <a:pt x="1330" y="439"/>
                  </a:cubicBezTo>
                  <a:cubicBezTo>
                    <a:pt x="1329" y="435"/>
                    <a:pt x="1327" y="432"/>
                    <a:pt x="1323" y="429"/>
                  </a:cubicBezTo>
                  <a:cubicBezTo>
                    <a:pt x="1319" y="426"/>
                    <a:pt x="1315" y="425"/>
                    <a:pt x="1309" y="422"/>
                  </a:cubicBezTo>
                  <a:cubicBezTo>
                    <a:pt x="1303" y="419"/>
                    <a:pt x="1303" y="416"/>
                    <a:pt x="1303" y="414"/>
                  </a:cubicBezTo>
                  <a:cubicBezTo>
                    <a:pt x="1303" y="412"/>
                    <a:pt x="1308" y="415"/>
                    <a:pt x="1311" y="416"/>
                  </a:cubicBezTo>
                  <a:cubicBezTo>
                    <a:pt x="1313" y="418"/>
                    <a:pt x="1326" y="423"/>
                    <a:pt x="1327" y="423"/>
                  </a:cubicBezTo>
                  <a:cubicBezTo>
                    <a:pt x="1328" y="423"/>
                    <a:pt x="1326" y="420"/>
                    <a:pt x="1325" y="418"/>
                  </a:cubicBezTo>
                  <a:cubicBezTo>
                    <a:pt x="1324" y="417"/>
                    <a:pt x="1316" y="412"/>
                    <a:pt x="1311" y="410"/>
                  </a:cubicBezTo>
                  <a:cubicBezTo>
                    <a:pt x="1307" y="407"/>
                    <a:pt x="1300" y="404"/>
                    <a:pt x="1293" y="400"/>
                  </a:cubicBezTo>
                  <a:cubicBezTo>
                    <a:pt x="1287" y="395"/>
                    <a:pt x="1281" y="390"/>
                    <a:pt x="1280" y="387"/>
                  </a:cubicBezTo>
                  <a:cubicBezTo>
                    <a:pt x="1279" y="384"/>
                    <a:pt x="1286" y="386"/>
                    <a:pt x="1288" y="386"/>
                  </a:cubicBezTo>
                  <a:cubicBezTo>
                    <a:pt x="1290" y="386"/>
                    <a:pt x="1289" y="383"/>
                    <a:pt x="1287" y="379"/>
                  </a:cubicBezTo>
                  <a:cubicBezTo>
                    <a:pt x="1285" y="376"/>
                    <a:pt x="1279" y="386"/>
                    <a:pt x="1277" y="383"/>
                  </a:cubicBezTo>
                  <a:cubicBezTo>
                    <a:pt x="1274" y="380"/>
                    <a:pt x="1272" y="371"/>
                    <a:pt x="1270" y="368"/>
                  </a:cubicBezTo>
                  <a:cubicBezTo>
                    <a:pt x="1268" y="365"/>
                    <a:pt x="1267" y="368"/>
                    <a:pt x="1264" y="372"/>
                  </a:cubicBezTo>
                  <a:cubicBezTo>
                    <a:pt x="1261" y="375"/>
                    <a:pt x="1259" y="365"/>
                    <a:pt x="1255" y="359"/>
                  </a:cubicBezTo>
                  <a:cubicBezTo>
                    <a:pt x="1252" y="352"/>
                    <a:pt x="1252" y="354"/>
                    <a:pt x="1247" y="350"/>
                  </a:cubicBezTo>
                  <a:cubicBezTo>
                    <a:pt x="1242" y="347"/>
                    <a:pt x="1238" y="350"/>
                    <a:pt x="1235" y="350"/>
                  </a:cubicBezTo>
                  <a:cubicBezTo>
                    <a:pt x="1232" y="349"/>
                    <a:pt x="1234" y="346"/>
                    <a:pt x="1232" y="343"/>
                  </a:cubicBezTo>
                  <a:cubicBezTo>
                    <a:pt x="1230" y="340"/>
                    <a:pt x="1227" y="342"/>
                    <a:pt x="1224" y="337"/>
                  </a:cubicBezTo>
                  <a:cubicBezTo>
                    <a:pt x="1221" y="333"/>
                    <a:pt x="1226" y="334"/>
                    <a:pt x="1224" y="330"/>
                  </a:cubicBezTo>
                  <a:cubicBezTo>
                    <a:pt x="1222" y="327"/>
                    <a:pt x="1221" y="332"/>
                    <a:pt x="1220" y="334"/>
                  </a:cubicBezTo>
                  <a:cubicBezTo>
                    <a:pt x="1218" y="335"/>
                    <a:pt x="1216" y="332"/>
                    <a:pt x="1215" y="327"/>
                  </a:cubicBezTo>
                  <a:cubicBezTo>
                    <a:pt x="1214" y="322"/>
                    <a:pt x="1216" y="323"/>
                    <a:pt x="1213" y="321"/>
                  </a:cubicBezTo>
                  <a:cubicBezTo>
                    <a:pt x="1210" y="319"/>
                    <a:pt x="1213" y="324"/>
                    <a:pt x="1211" y="325"/>
                  </a:cubicBezTo>
                  <a:cubicBezTo>
                    <a:pt x="1209" y="327"/>
                    <a:pt x="1206" y="322"/>
                    <a:pt x="1205" y="318"/>
                  </a:cubicBezTo>
                  <a:cubicBezTo>
                    <a:pt x="1203" y="314"/>
                    <a:pt x="1206" y="312"/>
                    <a:pt x="1203" y="309"/>
                  </a:cubicBezTo>
                  <a:cubicBezTo>
                    <a:pt x="1200" y="306"/>
                    <a:pt x="1201" y="312"/>
                    <a:pt x="1201" y="316"/>
                  </a:cubicBezTo>
                  <a:cubicBezTo>
                    <a:pt x="1201" y="320"/>
                    <a:pt x="1196" y="315"/>
                    <a:pt x="1194" y="314"/>
                  </a:cubicBezTo>
                  <a:cubicBezTo>
                    <a:pt x="1192" y="312"/>
                    <a:pt x="1196" y="307"/>
                    <a:pt x="1196" y="303"/>
                  </a:cubicBezTo>
                  <a:cubicBezTo>
                    <a:pt x="1195" y="299"/>
                    <a:pt x="1193" y="307"/>
                    <a:pt x="1189" y="306"/>
                  </a:cubicBezTo>
                  <a:cubicBezTo>
                    <a:pt x="1185" y="305"/>
                    <a:pt x="1187" y="304"/>
                    <a:pt x="1182" y="300"/>
                  </a:cubicBezTo>
                  <a:cubicBezTo>
                    <a:pt x="1177" y="295"/>
                    <a:pt x="1171" y="299"/>
                    <a:pt x="1161" y="292"/>
                  </a:cubicBezTo>
                  <a:cubicBezTo>
                    <a:pt x="1151" y="285"/>
                    <a:pt x="1152" y="287"/>
                    <a:pt x="1138" y="286"/>
                  </a:cubicBezTo>
                  <a:cubicBezTo>
                    <a:pt x="1124" y="285"/>
                    <a:pt x="1121" y="281"/>
                    <a:pt x="1119" y="281"/>
                  </a:cubicBezTo>
                  <a:cubicBezTo>
                    <a:pt x="1116" y="281"/>
                    <a:pt x="1110" y="280"/>
                    <a:pt x="1104" y="276"/>
                  </a:cubicBezTo>
                  <a:cubicBezTo>
                    <a:pt x="1098" y="272"/>
                    <a:pt x="1092" y="274"/>
                    <a:pt x="1090" y="276"/>
                  </a:cubicBezTo>
                  <a:cubicBezTo>
                    <a:pt x="1088" y="278"/>
                    <a:pt x="1092" y="281"/>
                    <a:pt x="1093" y="284"/>
                  </a:cubicBezTo>
                  <a:cubicBezTo>
                    <a:pt x="1095" y="287"/>
                    <a:pt x="1093" y="287"/>
                    <a:pt x="1090" y="288"/>
                  </a:cubicBezTo>
                  <a:cubicBezTo>
                    <a:pt x="1087" y="289"/>
                    <a:pt x="1084" y="289"/>
                    <a:pt x="1082" y="294"/>
                  </a:cubicBezTo>
                  <a:cubicBezTo>
                    <a:pt x="1079" y="298"/>
                    <a:pt x="1078" y="300"/>
                    <a:pt x="1075" y="300"/>
                  </a:cubicBezTo>
                  <a:cubicBezTo>
                    <a:pt x="1072" y="300"/>
                    <a:pt x="1073" y="297"/>
                    <a:pt x="1073" y="292"/>
                  </a:cubicBezTo>
                  <a:cubicBezTo>
                    <a:pt x="1073" y="287"/>
                    <a:pt x="1071" y="287"/>
                    <a:pt x="1070" y="282"/>
                  </a:cubicBezTo>
                  <a:cubicBezTo>
                    <a:pt x="1070" y="276"/>
                    <a:pt x="1073" y="275"/>
                    <a:pt x="1076" y="274"/>
                  </a:cubicBezTo>
                  <a:cubicBezTo>
                    <a:pt x="1079" y="272"/>
                    <a:pt x="1076" y="270"/>
                    <a:pt x="1072" y="268"/>
                  </a:cubicBezTo>
                  <a:cubicBezTo>
                    <a:pt x="1069" y="266"/>
                    <a:pt x="1066" y="269"/>
                    <a:pt x="1065" y="274"/>
                  </a:cubicBezTo>
                  <a:cubicBezTo>
                    <a:pt x="1063" y="279"/>
                    <a:pt x="1062" y="279"/>
                    <a:pt x="1059" y="285"/>
                  </a:cubicBezTo>
                  <a:cubicBezTo>
                    <a:pt x="1056" y="290"/>
                    <a:pt x="1060" y="288"/>
                    <a:pt x="1059" y="291"/>
                  </a:cubicBezTo>
                  <a:cubicBezTo>
                    <a:pt x="1058" y="294"/>
                    <a:pt x="1055" y="296"/>
                    <a:pt x="1055" y="302"/>
                  </a:cubicBezTo>
                  <a:cubicBezTo>
                    <a:pt x="1056" y="308"/>
                    <a:pt x="1060" y="303"/>
                    <a:pt x="1062" y="307"/>
                  </a:cubicBezTo>
                  <a:cubicBezTo>
                    <a:pt x="1063" y="311"/>
                    <a:pt x="1057" y="310"/>
                    <a:pt x="1057" y="315"/>
                  </a:cubicBezTo>
                  <a:cubicBezTo>
                    <a:pt x="1057" y="320"/>
                    <a:pt x="1051" y="322"/>
                    <a:pt x="1046" y="327"/>
                  </a:cubicBezTo>
                  <a:cubicBezTo>
                    <a:pt x="1040" y="331"/>
                    <a:pt x="1043" y="333"/>
                    <a:pt x="1040" y="338"/>
                  </a:cubicBezTo>
                  <a:cubicBezTo>
                    <a:pt x="1036" y="342"/>
                    <a:pt x="1034" y="340"/>
                    <a:pt x="1032" y="343"/>
                  </a:cubicBezTo>
                  <a:cubicBezTo>
                    <a:pt x="1031" y="346"/>
                    <a:pt x="1026" y="351"/>
                    <a:pt x="1021" y="353"/>
                  </a:cubicBezTo>
                  <a:cubicBezTo>
                    <a:pt x="1015" y="354"/>
                    <a:pt x="1017" y="351"/>
                    <a:pt x="1016" y="348"/>
                  </a:cubicBezTo>
                  <a:cubicBezTo>
                    <a:pt x="1016" y="346"/>
                    <a:pt x="1022" y="340"/>
                    <a:pt x="1026" y="336"/>
                  </a:cubicBezTo>
                  <a:cubicBezTo>
                    <a:pt x="1030" y="333"/>
                    <a:pt x="1032" y="328"/>
                    <a:pt x="1033" y="323"/>
                  </a:cubicBezTo>
                  <a:cubicBezTo>
                    <a:pt x="1035" y="319"/>
                    <a:pt x="1036" y="308"/>
                    <a:pt x="1033" y="306"/>
                  </a:cubicBezTo>
                  <a:cubicBezTo>
                    <a:pt x="1030" y="305"/>
                    <a:pt x="1029" y="310"/>
                    <a:pt x="1025" y="307"/>
                  </a:cubicBezTo>
                  <a:cubicBezTo>
                    <a:pt x="1021" y="305"/>
                    <a:pt x="1019" y="307"/>
                    <a:pt x="1016" y="311"/>
                  </a:cubicBezTo>
                  <a:cubicBezTo>
                    <a:pt x="1013" y="314"/>
                    <a:pt x="1011" y="309"/>
                    <a:pt x="1004" y="307"/>
                  </a:cubicBezTo>
                  <a:cubicBezTo>
                    <a:pt x="997" y="306"/>
                    <a:pt x="1001" y="311"/>
                    <a:pt x="995" y="311"/>
                  </a:cubicBezTo>
                  <a:cubicBezTo>
                    <a:pt x="989" y="311"/>
                    <a:pt x="993" y="307"/>
                    <a:pt x="993" y="302"/>
                  </a:cubicBezTo>
                  <a:cubicBezTo>
                    <a:pt x="993" y="298"/>
                    <a:pt x="993" y="298"/>
                    <a:pt x="990" y="294"/>
                  </a:cubicBezTo>
                  <a:cubicBezTo>
                    <a:pt x="987" y="289"/>
                    <a:pt x="989" y="287"/>
                    <a:pt x="988" y="284"/>
                  </a:cubicBezTo>
                  <a:cubicBezTo>
                    <a:pt x="986" y="281"/>
                    <a:pt x="984" y="287"/>
                    <a:pt x="983" y="291"/>
                  </a:cubicBezTo>
                  <a:cubicBezTo>
                    <a:pt x="982" y="294"/>
                    <a:pt x="978" y="295"/>
                    <a:pt x="975" y="294"/>
                  </a:cubicBezTo>
                  <a:cubicBezTo>
                    <a:pt x="972" y="292"/>
                    <a:pt x="968" y="292"/>
                    <a:pt x="965" y="289"/>
                  </a:cubicBezTo>
                  <a:cubicBezTo>
                    <a:pt x="961" y="286"/>
                    <a:pt x="963" y="285"/>
                    <a:pt x="965" y="281"/>
                  </a:cubicBezTo>
                  <a:cubicBezTo>
                    <a:pt x="966" y="277"/>
                    <a:pt x="966" y="276"/>
                    <a:pt x="963" y="273"/>
                  </a:cubicBezTo>
                  <a:cubicBezTo>
                    <a:pt x="961" y="271"/>
                    <a:pt x="957" y="276"/>
                    <a:pt x="954" y="275"/>
                  </a:cubicBezTo>
                  <a:cubicBezTo>
                    <a:pt x="951" y="275"/>
                    <a:pt x="952" y="271"/>
                    <a:pt x="953" y="267"/>
                  </a:cubicBezTo>
                  <a:cubicBezTo>
                    <a:pt x="954" y="263"/>
                    <a:pt x="954" y="260"/>
                    <a:pt x="954" y="256"/>
                  </a:cubicBezTo>
                  <a:cubicBezTo>
                    <a:pt x="954" y="251"/>
                    <a:pt x="959" y="252"/>
                    <a:pt x="966" y="251"/>
                  </a:cubicBezTo>
                  <a:cubicBezTo>
                    <a:pt x="972" y="250"/>
                    <a:pt x="969" y="249"/>
                    <a:pt x="970" y="245"/>
                  </a:cubicBezTo>
                  <a:cubicBezTo>
                    <a:pt x="970" y="241"/>
                    <a:pt x="978" y="245"/>
                    <a:pt x="981" y="245"/>
                  </a:cubicBezTo>
                  <a:cubicBezTo>
                    <a:pt x="985" y="245"/>
                    <a:pt x="984" y="238"/>
                    <a:pt x="980" y="233"/>
                  </a:cubicBezTo>
                  <a:cubicBezTo>
                    <a:pt x="975" y="229"/>
                    <a:pt x="979" y="230"/>
                    <a:pt x="976" y="223"/>
                  </a:cubicBezTo>
                  <a:cubicBezTo>
                    <a:pt x="973" y="216"/>
                    <a:pt x="971" y="226"/>
                    <a:pt x="965" y="230"/>
                  </a:cubicBezTo>
                  <a:cubicBezTo>
                    <a:pt x="958" y="235"/>
                    <a:pt x="953" y="227"/>
                    <a:pt x="950" y="228"/>
                  </a:cubicBezTo>
                  <a:cubicBezTo>
                    <a:pt x="946" y="228"/>
                    <a:pt x="942" y="229"/>
                    <a:pt x="938" y="228"/>
                  </a:cubicBezTo>
                  <a:cubicBezTo>
                    <a:pt x="934" y="226"/>
                    <a:pt x="938" y="218"/>
                    <a:pt x="934" y="217"/>
                  </a:cubicBezTo>
                  <a:cubicBezTo>
                    <a:pt x="929" y="215"/>
                    <a:pt x="923" y="216"/>
                    <a:pt x="922" y="211"/>
                  </a:cubicBezTo>
                  <a:cubicBezTo>
                    <a:pt x="921" y="206"/>
                    <a:pt x="930" y="208"/>
                    <a:pt x="936" y="205"/>
                  </a:cubicBezTo>
                  <a:cubicBezTo>
                    <a:pt x="942" y="201"/>
                    <a:pt x="940" y="201"/>
                    <a:pt x="945" y="200"/>
                  </a:cubicBezTo>
                  <a:cubicBezTo>
                    <a:pt x="950" y="198"/>
                    <a:pt x="949" y="202"/>
                    <a:pt x="950" y="206"/>
                  </a:cubicBezTo>
                  <a:cubicBezTo>
                    <a:pt x="951" y="209"/>
                    <a:pt x="960" y="207"/>
                    <a:pt x="968" y="206"/>
                  </a:cubicBezTo>
                  <a:cubicBezTo>
                    <a:pt x="976" y="205"/>
                    <a:pt x="972" y="203"/>
                    <a:pt x="970" y="199"/>
                  </a:cubicBezTo>
                  <a:cubicBezTo>
                    <a:pt x="969" y="195"/>
                    <a:pt x="965" y="199"/>
                    <a:pt x="962" y="195"/>
                  </a:cubicBezTo>
                  <a:cubicBezTo>
                    <a:pt x="959" y="190"/>
                    <a:pt x="958" y="193"/>
                    <a:pt x="955" y="193"/>
                  </a:cubicBezTo>
                  <a:cubicBezTo>
                    <a:pt x="951" y="193"/>
                    <a:pt x="951" y="195"/>
                    <a:pt x="945" y="191"/>
                  </a:cubicBezTo>
                  <a:cubicBezTo>
                    <a:pt x="940" y="187"/>
                    <a:pt x="940" y="184"/>
                    <a:pt x="936" y="181"/>
                  </a:cubicBezTo>
                  <a:cubicBezTo>
                    <a:pt x="933" y="178"/>
                    <a:pt x="927" y="178"/>
                    <a:pt x="922" y="175"/>
                  </a:cubicBezTo>
                  <a:cubicBezTo>
                    <a:pt x="917" y="172"/>
                    <a:pt x="923" y="170"/>
                    <a:pt x="925" y="168"/>
                  </a:cubicBezTo>
                  <a:cubicBezTo>
                    <a:pt x="927" y="166"/>
                    <a:pt x="935" y="167"/>
                    <a:pt x="938" y="165"/>
                  </a:cubicBezTo>
                  <a:cubicBezTo>
                    <a:pt x="941" y="162"/>
                    <a:pt x="937" y="158"/>
                    <a:pt x="941" y="152"/>
                  </a:cubicBezTo>
                  <a:cubicBezTo>
                    <a:pt x="943" y="150"/>
                    <a:pt x="945" y="149"/>
                    <a:pt x="947" y="148"/>
                  </a:cubicBezTo>
                  <a:cubicBezTo>
                    <a:pt x="950" y="146"/>
                    <a:pt x="955" y="141"/>
                    <a:pt x="958" y="141"/>
                  </a:cubicBezTo>
                  <a:cubicBezTo>
                    <a:pt x="962" y="140"/>
                    <a:pt x="966" y="136"/>
                    <a:pt x="970" y="134"/>
                  </a:cubicBezTo>
                  <a:cubicBezTo>
                    <a:pt x="974" y="133"/>
                    <a:pt x="975" y="138"/>
                    <a:pt x="978" y="139"/>
                  </a:cubicBezTo>
                  <a:cubicBezTo>
                    <a:pt x="981" y="141"/>
                    <a:pt x="987" y="139"/>
                    <a:pt x="993" y="139"/>
                  </a:cubicBezTo>
                  <a:cubicBezTo>
                    <a:pt x="1000" y="138"/>
                    <a:pt x="1002" y="144"/>
                    <a:pt x="1010" y="144"/>
                  </a:cubicBezTo>
                  <a:cubicBezTo>
                    <a:pt x="1017" y="144"/>
                    <a:pt x="1035" y="148"/>
                    <a:pt x="1041" y="148"/>
                  </a:cubicBezTo>
                  <a:cubicBezTo>
                    <a:pt x="1047" y="148"/>
                    <a:pt x="1059" y="151"/>
                    <a:pt x="1070" y="151"/>
                  </a:cubicBezTo>
                  <a:cubicBezTo>
                    <a:pt x="1082" y="151"/>
                    <a:pt x="1088" y="153"/>
                    <a:pt x="1091" y="157"/>
                  </a:cubicBezTo>
                  <a:cubicBezTo>
                    <a:pt x="1094" y="161"/>
                    <a:pt x="1102" y="162"/>
                    <a:pt x="1107" y="160"/>
                  </a:cubicBezTo>
                  <a:cubicBezTo>
                    <a:pt x="1112" y="159"/>
                    <a:pt x="1106" y="156"/>
                    <a:pt x="1107" y="154"/>
                  </a:cubicBezTo>
                  <a:cubicBezTo>
                    <a:pt x="1108" y="152"/>
                    <a:pt x="1113" y="148"/>
                    <a:pt x="1118" y="145"/>
                  </a:cubicBezTo>
                  <a:cubicBezTo>
                    <a:pt x="1124" y="141"/>
                    <a:pt x="1132" y="143"/>
                    <a:pt x="1135" y="143"/>
                  </a:cubicBezTo>
                  <a:cubicBezTo>
                    <a:pt x="1138" y="144"/>
                    <a:pt x="1142" y="142"/>
                    <a:pt x="1147" y="142"/>
                  </a:cubicBezTo>
                  <a:cubicBezTo>
                    <a:pt x="1152" y="141"/>
                    <a:pt x="1152" y="146"/>
                    <a:pt x="1155" y="147"/>
                  </a:cubicBezTo>
                  <a:cubicBezTo>
                    <a:pt x="1159" y="148"/>
                    <a:pt x="1158" y="146"/>
                    <a:pt x="1159" y="145"/>
                  </a:cubicBezTo>
                  <a:cubicBezTo>
                    <a:pt x="1159" y="143"/>
                    <a:pt x="1162" y="144"/>
                    <a:pt x="1166" y="145"/>
                  </a:cubicBezTo>
                  <a:cubicBezTo>
                    <a:pt x="1170" y="147"/>
                    <a:pt x="1171" y="148"/>
                    <a:pt x="1173" y="148"/>
                  </a:cubicBezTo>
                  <a:cubicBezTo>
                    <a:pt x="1174" y="148"/>
                    <a:pt x="1175" y="148"/>
                    <a:pt x="1179" y="149"/>
                  </a:cubicBezTo>
                  <a:cubicBezTo>
                    <a:pt x="1183" y="150"/>
                    <a:pt x="1183" y="151"/>
                    <a:pt x="1189" y="153"/>
                  </a:cubicBezTo>
                  <a:cubicBezTo>
                    <a:pt x="1195" y="155"/>
                    <a:pt x="1189" y="152"/>
                    <a:pt x="1198" y="153"/>
                  </a:cubicBezTo>
                  <a:cubicBezTo>
                    <a:pt x="1207" y="153"/>
                    <a:pt x="1206" y="163"/>
                    <a:pt x="1209" y="166"/>
                  </a:cubicBezTo>
                  <a:cubicBezTo>
                    <a:pt x="1212" y="169"/>
                    <a:pt x="1220" y="164"/>
                    <a:pt x="1227" y="165"/>
                  </a:cubicBezTo>
                  <a:cubicBezTo>
                    <a:pt x="1233" y="167"/>
                    <a:pt x="1240" y="173"/>
                    <a:pt x="1245" y="174"/>
                  </a:cubicBezTo>
                  <a:cubicBezTo>
                    <a:pt x="1250" y="175"/>
                    <a:pt x="1247" y="170"/>
                    <a:pt x="1242" y="166"/>
                  </a:cubicBezTo>
                  <a:cubicBezTo>
                    <a:pt x="1236" y="162"/>
                    <a:pt x="1232" y="156"/>
                    <a:pt x="1233" y="151"/>
                  </a:cubicBezTo>
                  <a:cubicBezTo>
                    <a:pt x="1235" y="146"/>
                    <a:pt x="1242" y="156"/>
                    <a:pt x="1245" y="157"/>
                  </a:cubicBezTo>
                  <a:cubicBezTo>
                    <a:pt x="1248" y="158"/>
                    <a:pt x="1255" y="160"/>
                    <a:pt x="1259" y="160"/>
                  </a:cubicBezTo>
                  <a:cubicBezTo>
                    <a:pt x="1264" y="159"/>
                    <a:pt x="1259" y="155"/>
                    <a:pt x="1254" y="151"/>
                  </a:cubicBezTo>
                  <a:cubicBezTo>
                    <a:pt x="1248" y="148"/>
                    <a:pt x="1250" y="146"/>
                    <a:pt x="1253" y="144"/>
                  </a:cubicBezTo>
                  <a:cubicBezTo>
                    <a:pt x="1256" y="141"/>
                    <a:pt x="1259" y="149"/>
                    <a:pt x="1264" y="153"/>
                  </a:cubicBezTo>
                  <a:cubicBezTo>
                    <a:pt x="1268" y="157"/>
                    <a:pt x="1271" y="152"/>
                    <a:pt x="1269" y="148"/>
                  </a:cubicBezTo>
                  <a:cubicBezTo>
                    <a:pt x="1267" y="144"/>
                    <a:pt x="1257" y="140"/>
                    <a:pt x="1253" y="135"/>
                  </a:cubicBezTo>
                  <a:cubicBezTo>
                    <a:pt x="1249" y="129"/>
                    <a:pt x="1249" y="132"/>
                    <a:pt x="1244" y="129"/>
                  </a:cubicBezTo>
                  <a:cubicBezTo>
                    <a:pt x="1239" y="127"/>
                    <a:pt x="1236" y="124"/>
                    <a:pt x="1236" y="118"/>
                  </a:cubicBezTo>
                  <a:cubicBezTo>
                    <a:pt x="1236" y="113"/>
                    <a:pt x="1246" y="124"/>
                    <a:pt x="1250" y="129"/>
                  </a:cubicBezTo>
                  <a:cubicBezTo>
                    <a:pt x="1254" y="135"/>
                    <a:pt x="1262" y="138"/>
                    <a:pt x="1266" y="138"/>
                  </a:cubicBezTo>
                  <a:cubicBezTo>
                    <a:pt x="1270" y="139"/>
                    <a:pt x="1277" y="144"/>
                    <a:pt x="1281" y="147"/>
                  </a:cubicBezTo>
                  <a:cubicBezTo>
                    <a:pt x="1284" y="149"/>
                    <a:pt x="1290" y="151"/>
                    <a:pt x="1289" y="147"/>
                  </a:cubicBezTo>
                  <a:cubicBezTo>
                    <a:pt x="1288" y="143"/>
                    <a:pt x="1279" y="139"/>
                    <a:pt x="1276" y="135"/>
                  </a:cubicBezTo>
                  <a:cubicBezTo>
                    <a:pt x="1273" y="132"/>
                    <a:pt x="1278" y="132"/>
                    <a:pt x="1283" y="135"/>
                  </a:cubicBezTo>
                  <a:cubicBezTo>
                    <a:pt x="1289" y="138"/>
                    <a:pt x="1307" y="157"/>
                    <a:pt x="1311" y="162"/>
                  </a:cubicBezTo>
                  <a:cubicBezTo>
                    <a:pt x="1316" y="166"/>
                    <a:pt x="1314" y="166"/>
                    <a:pt x="1312" y="170"/>
                  </a:cubicBezTo>
                  <a:cubicBezTo>
                    <a:pt x="1309" y="174"/>
                    <a:pt x="1307" y="175"/>
                    <a:pt x="1308" y="178"/>
                  </a:cubicBezTo>
                  <a:cubicBezTo>
                    <a:pt x="1310" y="181"/>
                    <a:pt x="1317" y="179"/>
                    <a:pt x="1325" y="178"/>
                  </a:cubicBezTo>
                  <a:cubicBezTo>
                    <a:pt x="1332" y="177"/>
                    <a:pt x="1329" y="182"/>
                    <a:pt x="1338" y="189"/>
                  </a:cubicBezTo>
                  <a:cubicBezTo>
                    <a:pt x="1348" y="197"/>
                    <a:pt x="1348" y="195"/>
                    <a:pt x="1346" y="201"/>
                  </a:cubicBezTo>
                  <a:cubicBezTo>
                    <a:pt x="1344" y="207"/>
                    <a:pt x="1343" y="199"/>
                    <a:pt x="1335" y="199"/>
                  </a:cubicBezTo>
                  <a:cubicBezTo>
                    <a:pt x="1328" y="199"/>
                    <a:pt x="1340" y="205"/>
                    <a:pt x="1344" y="216"/>
                  </a:cubicBezTo>
                  <a:cubicBezTo>
                    <a:pt x="1349" y="228"/>
                    <a:pt x="1350" y="229"/>
                    <a:pt x="1352" y="235"/>
                  </a:cubicBezTo>
                  <a:cubicBezTo>
                    <a:pt x="1354" y="242"/>
                    <a:pt x="1358" y="244"/>
                    <a:pt x="1363" y="252"/>
                  </a:cubicBezTo>
                  <a:cubicBezTo>
                    <a:pt x="1368" y="260"/>
                    <a:pt x="1374" y="267"/>
                    <a:pt x="1380" y="270"/>
                  </a:cubicBezTo>
                  <a:cubicBezTo>
                    <a:pt x="1385" y="273"/>
                    <a:pt x="1390" y="286"/>
                    <a:pt x="1393" y="290"/>
                  </a:cubicBezTo>
                  <a:cubicBezTo>
                    <a:pt x="1396" y="294"/>
                    <a:pt x="1402" y="292"/>
                    <a:pt x="1406" y="291"/>
                  </a:cubicBezTo>
                  <a:cubicBezTo>
                    <a:pt x="1409" y="291"/>
                    <a:pt x="1413" y="296"/>
                    <a:pt x="1417" y="300"/>
                  </a:cubicBezTo>
                  <a:cubicBezTo>
                    <a:pt x="1421" y="305"/>
                    <a:pt x="1427" y="307"/>
                    <a:pt x="1433" y="308"/>
                  </a:cubicBezTo>
                  <a:cubicBezTo>
                    <a:pt x="1438" y="309"/>
                    <a:pt x="1443" y="317"/>
                    <a:pt x="1445" y="320"/>
                  </a:cubicBezTo>
                  <a:cubicBezTo>
                    <a:pt x="1446" y="323"/>
                    <a:pt x="1450" y="331"/>
                    <a:pt x="1452" y="332"/>
                  </a:cubicBezTo>
                  <a:cubicBezTo>
                    <a:pt x="1453" y="334"/>
                    <a:pt x="1456" y="332"/>
                    <a:pt x="1456" y="329"/>
                  </a:cubicBezTo>
                  <a:cubicBezTo>
                    <a:pt x="1455" y="326"/>
                    <a:pt x="1440" y="308"/>
                    <a:pt x="1439" y="305"/>
                  </a:cubicBezTo>
                  <a:cubicBezTo>
                    <a:pt x="1438" y="303"/>
                    <a:pt x="1437" y="299"/>
                    <a:pt x="1435" y="294"/>
                  </a:cubicBezTo>
                  <a:cubicBezTo>
                    <a:pt x="1432" y="288"/>
                    <a:pt x="1425" y="284"/>
                    <a:pt x="1422" y="280"/>
                  </a:cubicBezTo>
                  <a:cubicBezTo>
                    <a:pt x="1420" y="276"/>
                    <a:pt x="1408" y="261"/>
                    <a:pt x="1405" y="256"/>
                  </a:cubicBezTo>
                  <a:cubicBezTo>
                    <a:pt x="1402" y="252"/>
                    <a:pt x="1380" y="229"/>
                    <a:pt x="1375" y="226"/>
                  </a:cubicBezTo>
                  <a:cubicBezTo>
                    <a:pt x="1369" y="222"/>
                    <a:pt x="1366" y="217"/>
                    <a:pt x="1366" y="214"/>
                  </a:cubicBezTo>
                  <a:cubicBezTo>
                    <a:pt x="1366" y="213"/>
                    <a:pt x="1370" y="211"/>
                    <a:pt x="1374" y="210"/>
                  </a:cubicBezTo>
                  <a:close/>
                  <a:moveTo>
                    <a:pt x="11" y="869"/>
                  </a:moveTo>
                  <a:cubicBezTo>
                    <a:pt x="4" y="828"/>
                    <a:pt x="0" y="786"/>
                    <a:pt x="0" y="743"/>
                  </a:cubicBezTo>
                  <a:cubicBezTo>
                    <a:pt x="0" y="494"/>
                    <a:pt x="115" y="272"/>
                    <a:pt x="295" y="127"/>
                  </a:cubicBezTo>
                  <a:cubicBezTo>
                    <a:pt x="313" y="120"/>
                    <a:pt x="330" y="112"/>
                    <a:pt x="337" y="107"/>
                  </a:cubicBezTo>
                  <a:cubicBezTo>
                    <a:pt x="349" y="99"/>
                    <a:pt x="358" y="85"/>
                    <a:pt x="363" y="89"/>
                  </a:cubicBezTo>
                  <a:cubicBezTo>
                    <a:pt x="369" y="93"/>
                    <a:pt x="357" y="101"/>
                    <a:pt x="367" y="100"/>
                  </a:cubicBezTo>
                  <a:cubicBezTo>
                    <a:pt x="377" y="98"/>
                    <a:pt x="373" y="90"/>
                    <a:pt x="389" y="87"/>
                  </a:cubicBezTo>
                  <a:cubicBezTo>
                    <a:pt x="405" y="85"/>
                    <a:pt x="401" y="86"/>
                    <a:pt x="411" y="81"/>
                  </a:cubicBezTo>
                  <a:cubicBezTo>
                    <a:pt x="420" y="76"/>
                    <a:pt x="428" y="68"/>
                    <a:pt x="437" y="66"/>
                  </a:cubicBezTo>
                  <a:cubicBezTo>
                    <a:pt x="447" y="63"/>
                    <a:pt x="453" y="64"/>
                    <a:pt x="466" y="61"/>
                  </a:cubicBezTo>
                  <a:cubicBezTo>
                    <a:pt x="478" y="58"/>
                    <a:pt x="483" y="55"/>
                    <a:pt x="490" y="51"/>
                  </a:cubicBezTo>
                  <a:cubicBezTo>
                    <a:pt x="496" y="48"/>
                    <a:pt x="503" y="41"/>
                    <a:pt x="507" y="44"/>
                  </a:cubicBezTo>
                  <a:cubicBezTo>
                    <a:pt x="511" y="48"/>
                    <a:pt x="493" y="56"/>
                    <a:pt x="496" y="57"/>
                  </a:cubicBezTo>
                  <a:cubicBezTo>
                    <a:pt x="499" y="58"/>
                    <a:pt x="504" y="55"/>
                    <a:pt x="509" y="58"/>
                  </a:cubicBezTo>
                  <a:cubicBezTo>
                    <a:pt x="513" y="62"/>
                    <a:pt x="513" y="65"/>
                    <a:pt x="512" y="66"/>
                  </a:cubicBezTo>
                  <a:cubicBezTo>
                    <a:pt x="510" y="68"/>
                    <a:pt x="505" y="73"/>
                    <a:pt x="499" y="74"/>
                  </a:cubicBezTo>
                  <a:cubicBezTo>
                    <a:pt x="493" y="76"/>
                    <a:pt x="483" y="83"/>
                    <a:pt x="477" y="85"/>
                  </a:cubicBezTo>
                  <a:cubicBezTo>
                    <a:pt x="470" y="87"/>
                    <a:pt x="441" y="93"/>
                    <a:pt x="441" y="96"/>
                  </a:cubicBezTo>
                  <a:cubicBezTo>
                    <a:pt x="442" y="99"/>
                    <a:pt x="445" y="100"/>
                    <a:pt x="452" y="98"/>
                  </a:cubicBezTo>
                  <a:cubicBezTo>
                    <a:pt x="460" y="96"/>
                    <a:pt x="471" y="90"/>
                    <a:pt x="476" y="92"/>
                  </a:cubicBezTo>
                  <a:cubicBezTo>
                    <a:pt x="480" y="94"/>
                    <a:pt x="485" y="98"/>
                    <a:pt x="488" y="98"/>
                  </a:cubicBezTo>
                  <a:cubicBezTo>
                    <a:pt x="491" y="98"/>
                    <a:pt x="488" y="102"/>
                    <a:pt x="490" y="104"/>
                  </a:cubicBezTo>
                  <a:cubicBezTo>
                    <a:pt x="493" y="106"/>
                    <a:pt x="497" y="106"/>
                    <a:pt x="502" y="106"/>
                  </a:cubicBezTo>
                  <a:cubicBezTo>
                    <a:pt x="506" y="106"/>
                    <a:pt x="504" y="108"/>
                    <a:pt x="511" y="104"/>
                  </a:cubicBezTo>
                  <a:cubicBezTo>
                    <a:pt x="517" y="99"/>
                    <a:pt x="519" y="94"/>
                    <a:pt x="523" y="96"/>
                  </a:cubicBezTo>
                  <a:cubicBezTo>
                    <a:pt x="526" y="98"/>
                    <a:pt x="526" y="101"/>
                    <a:pt x="529" y="101"/>
                  </a:cubicBezTo>
                  <a:cubicBezTo>
                    <a:pt x="533" y="102"/>
                    <a:pt x="535" y="105"/>
                    <a:pt x="533" y="107"/>
                  </a:cubicBezTo>
                  <a:cubicBezTo>
                    <a:pt x="531" y="110"/>
                    <a:pt x="523" y="113"/>
                    <a:pt x="519" y="117"/>
                  </a:cubicBezTo>
                  <a:cubicBezTo>
                    <a:pt x="516" y="121"/>
                    <a:pt x="513" y="138"/>
                    <a:pt x="517" y="139"/>
                  </a:cubicBezTo>
                  <a:cubicBezTo>
                    <a:pt x="521" y="139"/>
                    <a:pt x="530" y="131"/>
                    <a:pt x="532" y="127"/>
                  </a:cubicBezTo>
                  <a:cubicBezTo>
                    <a:pt x="534" y="124"/>
                    <a:pt x="540" y="123"/>
                    <a:pt x="540" y="126"/>
                  </a:cubicBezTo>
                  <a:cubicBezTo>
                    <a:pt x="540" y="128"/>
                    <a:pt x="541" y="131"/>
                    <a:pt x="544" y="130"/>
                  </a:cubicBezTo>
                  <a:cubicBezTo>
                    <a:pt x="548" y="129"/>
                    <a:pt x="550" y="127"/>
                    <a:pt x="555" y="129"/>
                  </a:cubicBezTo>
                  <a:cubicBezTo>
                    <a:pt x="559" y="132"/>
                    <a:pt x="561" y="132"/>
                    <a:pt x="566" y="130"/>
                  </a:cubicBezTo>
                  <a:cubicBezTo>
                    <a:pt x="571" y="128"/>
                    <a:pt x="573" y="134"/>
                    <a:pt x="576" y="127"/>
                  </a:cubicBezTo>
                  <a:cubicBezTo>
                    <a:pt x="579" y="120"/>
                    <a:pt x="577" y="116"/>
                    <a:pt x="582" y="114"/>
                  </a:cubicBezTo>
                  <a:cubicBezTo>
                    <a:pt x="587" y="112"/>
                    <a:pt x="596" y="113"/>
                    <a:pt x="600" y="115"/>
                  </a:cubicBezTo>
                  <a:cubicBezTo>
                    <a:pt x="603" y="117"/>
                    <a:pt x="614" y="115"/>
                    <a:pt x="612" y="119"/>
                  </a:cubicBezTo>
                  <a:cubicBezTo>
                    <a:pt x="610" y="122"/>
                    <a:pt x="602" y="131"/>
                    <a:pt x="607" y="129"/>
                  </a:cubicBezTo>
                  <a:cubicBezTo>
                    <a:pt x="612" y="127"/>
                    <a:pt x="614" y="121"/>
                    <a:pt x="621" y="122"/>
                  </a:cubicBezTo>
                  <a:cubicBezTo>
                    <a:pt x="627" y="122"/>
                    <a:pt x="631" y="121"/>
                    <a:pt x="631" y="124"/>
                  </a:cubicBezTo>
                  <a:cubicBezTo>
                    <a:pt x="631" y="127"/>
                    <a:pt x="628" y="126"/>
                    <a:pt x="630" y="130"/>
                  </a:cubicBezTo>
                  <a:cubicBezTo>
                    <a:pt x="631" y="134"/>
                    <a:pt x="637" y="133"/>
                    <a:pt x="637" y="136"/>
                  </a:cubicBezTo>
                  <a:cubicBezTo>
                    <a:pt x="638" y="139"/>
                    <a:pt x="639" y="140"/>
                    <a:pt x="643" y="140"/>
                  </a:cubicBezTo>
                  <a:cubicBezTo>
                    <a:pt x="647" y="140"/>
                    <a:pt x="655" y="137"/>
                    <a:pt x="659" y="138"/>
                  </a:cubicBezTo>
                  <a:cubicBezTo>
                    <a:pt x="664" y="139"/>
                    <a:pt x="674" y="136"/>
                    <a:pt x="677" y="139"/>
                  </a:cubicBezTo>
                  <a:cubicBezTo>
                    <a:pt x="681" y="142"/>
                    <a:pt x="684" y="144"/>
                    <a:pt x="683" y="147"/>
                  </a:cubicBezTo>
                  <a:cubicBezTo>
                    <a:pt x="683" y="151"/>
                    <a:pt x="679" y="154"/>
                    <a:pt x="682" y="156"/>
                  </a:cubicBezTo>
                  <a:cubicBezTo>
                    <a:pt x="685" y="159"/>
                    <a:pt x="708" y="158"/>
                    <a:pt x="720" y="158"/>
                  </a:cubicBezTo>
                  <a:cubicBezTo>
                    <a:pt x="731" y="159"/>
                    <a:pt x="729" y="156"/>
                    <a:pt x="733" y="159"/>
                  </a:cubicBezTo>
                  <a:cubicBezTo>
                    <a:pt x="738" y="161"/>
                    <a:pt x="734" y="163"/>
                    <a:pt x="739" y="166"/>
                  </a:cubicBezTo>
                  <a:cubicBezTo>
                    <a:pt x="744" y="168"/>
                    <a:pt x="746" y="172"/>
                    <a:pt x="749" y="169"/>
                  </a:cubicBezTo>
                  <a:cubicBezTo>
                    <a:pt x="753" y="167"/>
                    <a:pt x="755" y="167"/>
                    <a:pt x="754" y="163"/>
                  </a:cubicBezTo>
                  <a:cubicBezTo>
                    <a:pt x="753" y="159"/>
                    <a:pt x="750" y="158"/>
                    <a:pt x="753" y="155"/>
                  </a:cubicBezTo>
                  <a:cubicBezTo>
                    <a:pt x="756" y="152"/>
                    <a:pt x="758" y="152"/>
                    <a:pt x="765" y="155"/>
                  </a:cubicBezTo>
                  <a:cubicBezTo>
                    <a:pt x="771" y="157"/>
                    <a:pt x="777" y="155"/>
                    <a:pt x="781" y="156"/>
                  </a:cubicBezTo>
                  <a:cubicBezTo>
                    <a:pt x="786" y="156"/>
                    <a:pt x="793" y="157"/>
                    <a:pt x="799" y="160"/>
                  </a:cubicBezTo>
                  <a:cubicBezTo>
                    <a:pt x="805" y="163"/>
                    <a:pt x="812" y="165"/>
                    <a:pt x="822" y="171"/>
                  </a:cubicBezTo>
                  <a:cubicBezTo>
                    <a:pt x="832" y="177"/>
                    <a:pt x="839" y="178"/>
                    <a:pt x="843" y="182"/>
                  </a:cubicBezTo>
                  <a:cubicBezTo>
                    <a:pt x="847" y="186"/>
                    <a:pt x="851" y="187"/>
                    <a:pt x="853" y="192"/>
                  </a:cubicBezTo>
                  <a:cubicBezTo>
                    <a:pt x="854" y="197"/>
                    <a:pt x="851" y="200"/>
                    <a:pt x="856" y="201"/>
                  </a:cubicBezTo>
                  <a:cubicBezTo>
                    <a:pt x="861" y="203"/>
                    <a:pt x="863" y="207"/>
                    <a:pt x="864" y="205"/>
                  </a:cubicBezTo>
                  <a:cubicBezTo>
                    <a:pt x="865" y="202"/>
                    <a:pt x="863" y="200"/>
                    <a:pt x="862" y="197"/>
                  </a:cubicBezTo>
                  <a:cubicBezTo>
                    <a:pt x="861" y="194"/>
                    <a:pt x="869" y="192"/>
                    <a:pt x="873" y="195"/>
                  </a:cubicBezTo>
                  <a:cubicBezTo>
                    <a:pt x="877" y="197"/>
                    <a:pt x="882" y="200"/>
                    <a:pt x="887" y="203"/>
                  </a:cubicBezTo>
                  <a:cubicBezTo>
                    <a:pt x="891" y="207"/>
                    <a:pt x="896" y="209"/>
                    <a:pt x="894" y="211"/>
                  </a:cubicBezTo>
                  <a:cubicBezTo>
                    <a:pt x="892" y="212"/>
                    <a:pt x="886" y="217"/>
                    <a:pt x="880" y="215"/>
                  </a:cubicBezTo>
                  <a:cubicBezTo>
                    <a:pt x="873" y="214"/>
                    <a:pt x="871" y="212"/>
                    <a:pt x="871" y="215"/>
                  </a:cubicBezTo>
                  <a:cubicBezTo>
                    <a:pt x="872" y="219"/>
                    <a:pt x="876" y="221"/>
                    <a:pt x="875" y="223"/>
                  </a:cubicBezTo>
                  <a:cubicBezTo>
                    <a:pt x="873" y="225"/>
                    <a:pt x="869" y="226"/>
                    <a:pt x="869" y="229"/>
                  </a:cubicBezTo>
                  <a:cubicBezTo>
                    <a:pt x="869" y="232"/>
                    <a:pt x="866" y="234"/>
                    <a:pt x="865" y="234"/>
                  </a:cubicBezTo>
                  <a:cubicBezTo>
                    <a:pt x="865" y="233"/>
                    <a:pt x="864" y="229"/>
                    <a:pt x="859" y="228"/>
                  </a:cubicBezTo>
                  <a:cubicBezTo>
                    <a:pt x="853" y="226"/>
                    <a:pt x="848" y="225"/>
                    <a:pt x="848" y="222"/>
                  </a:cubicBezTo>
                  <a:cubicBezTo>
                    <a:pt x="848" y="219"/>
                    <a:pt x="848" y="215"/>
                    <a:pt x="843" y="215"/>
                  </a:cubicBezTo>
                  <a:cubicBezTo>
                    <a:pt x="838" y="214"/>
                    <a:pt x="831" y="218"/>
                    <a:pt x="830" y="214"/>
                  </a:cubicBezTo>
                  <a:cubicBezTo>
                    <a:pt x="829" y="211"/>
                    <a:pt x="833" y="202"/>
                    <a:pt x="828" y="203"/>
                  </a:cubicBezTo>
                  <a:cubicBezTo>
                    <a:pt x="824" y="203"/>
                    <a:pt x="818" y="206"/>
                    <a:pt x="819" y="210"/>
                  </a:cubicBezTo>
                  <a:cubicBezTo>
                    <a:pt x="821" y="214"/>
                    <a:pt x="823" y="215"/>
                    <a:pt x="819" y="219"/>
                  </a:cubicBezTo>
                  <a:cubicBezTo>
                    <a:pt x="816" y="222"/>
                    <a:pt x="810" y="225"/>
                    <a:pt x="806" y="226"/>
                  </a:cubicBezTo>
                  <a:cubicBezTo>
                    <a:pt x="802" y="226"/>
                    <a:pt x="795" y="222"/>
                    <a:pt x="793" y="222"/>
                  </a:cubicBezTo>
                  <a:cubicBezTo>
                    <a:pt x="790" y="222"/>
                    <a:pt x="784" y="223"/>
                    <a:pt x="784" y="226"/>
                  </a:cubicBezTo>
                  <a:cubicBezTo>
                    <a:pt x="784" y="229"/>
                    <a:pt x="784" y="232"/>
                    <a:pt x="787" y="231"/>
                  </a:cubicBezTo>
                  <a:cubicBezTo>
                    <a:pt x="791" y="230"/>
                    <a:pt x="789" y="226"/>
                    <a:pt x="796" y="230"/>
                  </a:cubicBezTo>
                  <a:cubicBezTo>
                    <a:pt x="802" y="234"/>
                    <a:pt x="801" y="235"/>
                    <a:pt x="805" y="238"/>
                  </a:cubicBezTo>
                  <a:cubicBezTo>
                    <a:pt x="809" y="241"/>
                    <a:pt x="807" y="245"/>
                    <a:pt x="809" y="247"/>
                  </a:cubicBezTo>
                  <a:cubicBezTo>
                    <a:pt x="812" y="250"/>
                    <a:pt x="817" y="255"/>
                    <a:pt x="815" y="258"/>
                  </a:cubicBezTo>
                  <a:cubicBezTo>
                    <a:pt x="812" y="261"/>
                    <a:pt x="812" y="263"/>
                    <a:pt x="807" y="261"/>
                  </a:cubicBezTo>
                  <a:cubicBezTo>
                    <a:pt x="802" y="259"/>
                    <a:pt x="803" y="254"/>
                    <a:pt x="797" y="254"/>
                  </a:cubicBezTo>
                  <a:cubicBezTo>
                    <a:pt x="792" y="255"/>
                    <a:pt x="794" y="256"/>
                    <a:pt x="789" y="259"/>
                  </a:cubicBezTo>
                  <a:cubicBezTo>
                    <a:pt x="784" y="263"/>
                    <a:pt x="776" y="268"/>
                    <a:pt x="772" y="269"/>
                  </a:cubicBezTo>
                  <a:cubicBezTo>
                    <a:pt x="767" y="270"/>
                    <a:pt x="764" y="268"/>
                    <a:pt x="758" y="275"/>
                  </a:cubicBezTo>
                  <a:cubicBezTo>
                    <a:pt x="752" y="282"/>
                    <a:pt x="748" y="285"/>
                    <a:pt x="744" y="288"/>
                  </a:cubicBezTo>
                  <a:cubicBezTo>
                    <a:pt x="739" y="291"/>
                    <a:pt x="740" y="294"/>
                    <a:pt x="737" y="296"/>
                  </a:cubicBezTo>
                  <a:cubicBezTo>
                    <a:pt x="735" y="297"/>
                    <a:pt x="736" y="288"/>
                    <a:pt x="729" y="287"/>
                  </a:cubicBezTo>
                  <a:cubicBezTo>
                    <a:pt x="721" y="286"/>
                    <a:pt x="714" y="286"/>
                    <a:pt x="710" y="290"/>
                  </a:cubicBezTo>
                  <a:cubicBezTo>
                    <a:pt x="707" y="294"/>
                    <a:pt x="703" y="298"/>
                    <a:pt x="702" y="297"/>
                  </a:cubicBezTo>
                  <a:cubicBezTo>
                    <a:pt x="701" y="296"/>
                    <a:pt x="704" y="291"/>
                    <a:pt x="699" y="291"/>
                  </a:cubicBezTo>
                  <a:cubicBezTo>
                    <a:pt x="694" y="290"/>
                    <a:pt x="695" y="296"/>
                    <a:pt x="691" y="297"/>
                  </a:cubicBezTo>
                  <a:cubicBezTo>
                    <a:pt x="687" y="297"/>
                    <a:pt x="681" y="294"/>
                    <a:pt x="677" y="298"/>
                  </a:cubicBezTo>
                  <a:cubicBezTo>
                    <a:pt x="674" y="302"/>
                    <a:pt x="676" y="305"/>
                    <a:pt x="673" y="309"/>
                  </a:cubicBezTo>
                  <a:cubicBezTo>
                    <a:pt x="670" y="312"/>
                    <a:pt x="664" y="314"/>
                    <a:pt x="664" y="319"/>
                  </a:cubicBezTo>
                  <a:cubicBezTo>
                    <a:pt x="664" y="325"/>
                    <a:pt x="667" y="323"/>
                    <a:pt x="670" y="325"/>
                  </a:cubicBezTo>
                  <a:cubicBezTo>
                    <a:pt x="673" y="328"/>
                    <a:pt x="668" y="332"/>
                    <a:pt x="667" y="336"/>
                  </a:cubicBezTo>
                  <a:cubicBezTo>
                    <a:pt x="666" y="339"/>
                    <a:pt x="669" y="342"/>
                    <a:pt x="669" y="346"/>
                  </a:cubicBezTo>
                  <a:cubicBezTo>
                    <a:pt x="669" y="349"/>
                    <a:pt x="664" y="349"/>
                    <a:pt x="661" y="352"/>
                  </a:cubicBezTo>
                  <a:cubicBezTo>
                    <a:pt x="658" y="354"/>
                    <a:pt x="655" y="358"/>
                    <a:pt x="655" y="361"/>
                  </a:cubicBezTo>
                  <a:cubicBezTo>
                    <a:pt x="655" y="363"/>
                    <a:pt x="658" y="368"/>
                    <a:pt x="657" y="370"/>
                  </a:cubicBezTo>
                  <a:cubicBezTo>
                    <a:pt x="655" y="373"/>
                    <a:pt x="650" y="375"/>
                    <a:pt x="648" y="375"/>
                  </a:cubicBezTo>
                  <a:cubicBezTo>
                    <a:pt x="646" y="375"/>
                    <a:pt x="640" y="374"/>
                    <a:pt x="638" y="377"/>
                  </a:cubicBezTo>
                  <a:cubicBezTo>
                    <a:pt x="635" y="380"/>
                    <a:pt x="636" y="389"/>
                    <a:pt x="634" y="392"/>
                  </a:cubicBezTo>
                  <a:cubicBezTo>
                    <a:pt x="632" y="395"/>
                    <a:pt x="628" y="392"/>
                    <a:pt x="625" y="395"/>
                  </a:cubicBezTo>
                  <a:cubicBezTo>
                    <a:pt x="621" y="397"/>
                    <a:pt x="619" y="405"/>
                    <a:pt x="617" y="409"/>
                  </a:cubicBezTo>
                  <a:cubicBezTo>
                    <a:pt x="615" y="412"/>
                    <a:pt x="611" y="419"/>
                    <a:pt x="607" y="421"/>
                  </a:cubicBezTo>
                  <a:cubicBezTo>
                    <a:pt x="602" y="424"/>
                    <a:pt x="599" y="427"/>
                    <a:pt x="600" y="423"/>
                  </a:cubicBezTo>
                  <a:cubicBezTo>
                    <a:pt x="600" y="419"/>
                    <a:pt x="600" y="417"/>
                    <a:pt x="600" y="412"/>
                  </a:cubicBezTo>
                  <a:cubicBezTo>
                    <a:pt x="600" y="407"/>
                    <a:pt x="599" y="401"/>
                    <a:pt x="598" y="397"/>
                  </a:cubicBezTo>
                  <a:cubicBezTo>
                    <a:pt x="598" y="393"/>
                    <a:pt x="596" y="377"/>
                    <a:pt x="599" y="367"/>
                  </a:cubicBezTo>
                  <a:cubicBezTo>
                    <a:pt x="601" y="358"/>
                    <a:pt x="603" y="348"/>
                    <a:pt x="606" y="344"/>
                  </a:cubicBezTo>
                  <a:cubicBezTo>
                    <a:pt x="609" y="339"/>
                    <a:pt x="610" y="338"/>
                    <a:pt x="614" y="333"/>
                  </a:cubicBezTo>
                  <a:cubicBezTo>
                    <a:pt x="617" y="328"/>
                    <a:pt x="616" y="325"/>
                    <a:pt x="619" y="324"/>
                  </a:cubicBezTo>
                  <a:cubicBezTo>
                    <a:pt x="621" y="323"/>
                    <a:pt x="626" y="326"/>
                    <a:pt x="634" y="320"/>
                  </a:cubicBezTo>
                  <a:cubicBezTo>
                    <a:pt x="643" y="314"/>
                    <a:pt x="640" y="315"/>
                    <a:pt x="647" y="307"/>
                  </a:cubicBezTo>
                  <a:cubicBezTo>
                    <a:pt x="655" y="300"/>
                    <a:pt x="658" y="296"/>
                    <a:pt x="668" y="290"/>
                  </a:cubicBezTo>
                  <a:cubicBezTo>
                    <a:pt x="677" y="285"/>
                    <a:pt x="683" y="288"/>
                    <a:pt x="686" y="279"/>
                  </a:cubicBezTo>
                  <a:cubicBezTo>
                    <a:pt x="689" y="270"/>
                    <a:pt x="684" y="267"/>
                    <a:pt x="690" y="262"/>
                  </a:cubicBezTo>
                  <a:cubicBezTo>
                    <a:pt x="696" y="257"/>
                    <a:pt x="708" y="260"/>
                    <a:pt x="701" y="255"/>
                  </a:cubicBezTo>
                  <a:cubicBezTo>
                    <a:pt x="694" y="250"/>
                    <a:pt x="684" y="255"/>
                    <a:pt x="681" y="260"/>
                  </a:cubicBezTo>
                  <a:cubicBezTo>
                    <a:pt x="678" y="265"/>
                    <a:pt x="682" y="271"/>
                    <a:pt x="675" y="273"/>
                  </a:cubicBezTo>
                  <a:cubicBezTo>
                    <a:pt x="668" y="276"/>
                    <a:pt x="665" y="275"/>
                    <a:pt x="661" y="279"/>
                  </a:cubicBezTo>
                  <a:cubicBezTo>
                    <a:pt x="658" y="284"/>
                    <a:pt x="653" y="284"/>
                    <a:pt x="655" y="278"/>
                  </a:cubicBezTo>
                  <a:cubicBezTo>
                    <a:pt x="658" y="271"/>
                    <a:pt x="663" y="259"/>
                    <a:pt x="656" y="263"/>
                  </a:cubicBezTo>
                  <a:cubicBezTo>
                    <a:pt x="650" y="267"/>
                    <a:pt x="648" y="266"/>
                    <a:pt x="641" y="269"/>
                  </a:cubicBezTo>
                  <a:cubicBezTo>
                    <a:pt x="635" y="273"/>
                    <a:pt x="633" y="270"/>
                    <a:pt x="625" y="280"/>
                  </a:cubicBezTo>
                  <a:cubicBezTo>
                    <a:pt x="616" y="290"/>
                    <a:pt x="605" y="292"/>
                    <a:pt x="603" y="296"/>
                  </a:cubicBezTo>
                  <a:cubicBezTo>
                    <a:pt x="602" y="301"/>
                    <a:pt x="607" y="302"/>
                    <a:pt x="606" y="305"/>
                  </a:cubicBezTo>
                  <a:cubicBezTo>
                    <a:pt x="605" y="308"/>
                    <a:pt x="594" y="305"/>
                    <a:pt x="590" y="307"/>
                  </a:cubicBezTo>
                  <a:cubicBezTo>
                    <a:pt x="585" y="308"/>
                    <a:pt x="578" y="309"/>
                    <a:pt x="577" y="306"/>
                  </a:cubicBezTo>
                  <a:cubicBezTo>
                    <a:pt x="576" y="304"/>
                    <a:pt x="585" y="299"/>
                    <a:pt x="576" y="294"/>
                  </a:cubicBezTo>
                  <a:cubicBezTo>
                    <a:pt x="568" y="290"/>
                    <a:pt x="557" y="301"/>
                    <a:pt x="547" y="301"/>
                  </a:cubicBezTo>
                  <a:cubicBezTo>
                    <a:pt x="538" y="301"/>
                    <a:pt x="526" y="298"/>
                    <a:pt x="518" y="299"/>
                  </a:cubicBezTo>
                  <a:cubicBezTo>
                    <a:pt x="510" y="301"/>
                    <a:pt x="500" y="303"/>
                    <a:pt x="496" y="309"/>
                  </a:cubicBezTo>
                  <a:cubicBezTo>
                    <a:pt x="492" y="316"/>
                    <a:pt x="486" y="321"/>
                    <a:pt x="476" y="324"/>
                  </a:cubicBezTo>
                  <a:cubicBezTo>
                    <a:pt x="466" y="328"/>
                    <a:pt x="467" y="333"/>
                    <a:pt x="456" y="340"/>
                  </a:cubicBezTo>
                  <a:cubicBezTo>
                    <a:pt x="445" y="348"/>
                    <a:pt x="423" y="356"/>
                    <a:pt x="428" y="359"/>
                  </a:cubicBezTo>
                  <a:cubicBezTo>
                    <a:pt x="432" y="363"/>
                    <a:pt x="440" y="358"/>
                    <a:pt x="440" y="363"/>
                  </a:cubicBezTo>
                  <a:cubicBezTo>
                    <a:pt x="440" y="367"/>
                    <a:pt x="434" y="368"/>
                    <a:pt x="439" y="372"/>
                  </a:cubicBezTo>
                  <a:cubicBezTo>
                    <a:pt x="443" y="376"/>
                    <a:pt x="441" y="377"/>
                    <a:pt x="448" y="374"/>
                  </a:cubicBezTo>
                  <a:cubicBezTo>
                    <a:pt x="454" y="371"/>
                    <a:pt x="457" y="364"/>
                    <a:pt x="461" y="369"/>
                  </a:cubicBezTo>
                  <a:cubicBezTo>
                    <a:pt x="465" y="373"/>
                    <a:pt x="465" y="376"/>
                    <a:pt x="467" y="379"/>
                  </a:cubicBezTo>
                  <a:cubicBezTo>
                    <a:pt x="469" y="382"/>
                    <a:pt x="471" y="383"/>
                    <a:pt x="469" y="386"/>
                  </a:cubicBezTo>
                  <a:cubicBezTo>
                    <a:pt x="467" y="389"/>
                    <a:pt x="464" y="388"/>
                    <a:pt x="464" y="392"/>
                  </a:cubicBezTo>
                  <a:cubicBezTo>
                    <a:pt x="464" y="396"/>
                    <a:pt x="466" y="398"/>
                    <a:pt x="465" y="401"/>
                  </a:cubicBezTo>
                  <a:cubicBezTo>
                    <a:pt x="463" y="403"/>
                    <a:pt x="460" y="404"/>
                    <a:pt x="453" y="420"/>
                  </a:cubicBezTo>
                  <a:cubicBezTo>
                    <a:pt x="447" y="436"/>
                    <a:pt x="449" y="437"/>
                    <a:pt x="444" y="446"/>
                  </a:cubicBezTo>
                  <a:cubicBezTo>
                    <a:pt x="439" y="456"/>
                    <a:pt x="424" y="465"/>
                    <a:pt x="420" y="471"/>
                  </a:cubicBezTo>
                  <a:cubicBezTo>
                    <a:pt x="417" y="477"/>
                    <a:pt x="402" y="494"/>
                    <a:pt x="397" y="500"/>
                  </a:cubicBezTo>
                  <a:cubicBezTo>
                    <a:pt x="393" y="505"/>
                    <a:pt x="380" y="518"/>
                    <a:pt x="376" y="520"/>
                  </a:cubicBezTo>
                  <a:cubicBezTo>
                    <a:pt x="373" y="522"/>
                    <a:pt x="369" y="523"/>
                    <a:pt x="366" y="523"/>
                  </a:cubicBezTo>
                  <a:cubicBezTo>
                    <a:pt x="362" y="522"/>
                    <a:pt x="363" y="517"/>
                    <a:pt x="357" y="518"/>
                  </a:cubicBezTo>
                  <a:cubicBezTo>
                    <a:pt x="350" y="520"/>
                    <a:pt x="344" y="523"/>
                    <a:pt x="340" y="528"/>
                  </a:cubicBezTo>
                  <a:cubicBezTo>
                    <a:pt x="337" y="532"/>
                    <a:pt x="332" y="545"/>
                    <a:pt x="329" y="549"/>
                  </a:cubicBezTo>
                  <a:cubicBezTo>
                    <a:pt x="327" y="553"/>
                    <a:pt x="322" y="555"/>
                    <a:pt x="317" y="558"/>
                  </a:cubicBezTo>
                  <a:cubicBezTo>
                    <a:pt x="312" y="562"/>
                    <a:pt x="307" y="565"/>
                    <a:pt x="311" y="574"/>
                  </a:cubicBezTo>
                  <a:cubicBezTo>
                    <a:pt x="316" y="584"/>
                    <a:pt x="313" y="586"/>
                    <a:pt x="315" y="591"/>
                  </a:cubicBezTo>
                  <a:cubicBezTo>
                    <a:pt x="317" y="597"/>
                    <a:pt x="316" y="603"/>
                    <a:pt x="316" y="607"/>
                  </a:cubicBezTo>
                  <a:cubicBezTo>
                    <a:pt x="316" y="611"/>
                    <a:pt x="317" y="618"/>
                    <a:pt x="314" y="621"/>
                  </a:cubicBezTo>
                  <a:cubicBezTo>
                    <a:pt x="312" y="624"/>
                    <a:pt x="307" y="624"/>
                    <a:pt x="302" y="625"/>
                  </a:cubicBezTo>
                  <a:cubicBezTo>
                    <a:pt x="298" y="626"/>
                    <a:pt x="294" y="628"/>
                    <a:pt x="291" y="629"/>
                  </a:cubicBezTo>
                  <a:cubicBezTo>
                    <a:pt x="287" y="630"/>
                    <a:pt x="281" y="631"/>
                    <a:pt x="282" y="628"/>
                  </a:cubicBezTo>
                  <a:cubicBezTo>
                    <a:pt x="284" y="624"/>
                    <a:pt x="284" y="619"/>
                    <a:pt x="287" y="615"/>
                  </a:cubicBezTo>
                  <a:cubicBezTo>
                    <a:pt x="290" y="612"/>
                    <a:pt x="291" y="612"/>
                    <a:pt x="291" y="608"/>
                  </a:cubicBezTo>
                  <a:cubicBezTo>
                    <a:pt x="291" y="604"/>
                    <a:pt x="289" y="601"/>
                    <a:pt x="290" y="599"/>
                  </a:cubicBezTo>
                  <a:cubicBezTo>
                    <a:pt x="292" y="596"/>
                    <a:pt x="296" y="596"/>
                    <a:pt x="295" y="592"/>
                  </a:cubicBezTo>
                  <a:cubicBezTo>
                    <a:pt x="294" y="587"/>
                    <a:pt x="289" y="588"/>
                    <a:pt x="286" y="585"/>
                  </a:cubicBezTo>
                  <a:cubicBezTo>
                    <a:pt x="282" y="582"/>
                    <a:pt x="283" y="579"/>
                    <a:pt x="286" y="576"/>
                  </a:cubicBezTo>
                  <a:cubicBezTo>
                    <a:pt x="288" y="572"/>
                    <a:pt x="290" y="570"/>
                    <a:pt x="289" y="564"/>
                  </a:cubicBezTo>
                  <a:cubicBezTo>
                    <a:pt x="288" y="558"/>
                    <a:pt x="282" y="554"/>
                    <a:pt x="277" y="557"/>
                  </a:cubicBezTo>
                  <a:cubicBezTo>
                    <a:pt x="272" y="560"/>
                    <a:pt x="271" y="563"/>
                    <a:pt x="265" y="563"/>
                  </a:cubicBezTo>
                  <a:cubicBezTo>
                    <a:pt x="259" y="564"/>
                    <a:pt x="261" y="561"/>
                    <a:pt x="264" y="555"/>
                  </a:cubicBezTo>
                  <a:cubicBezTo>
                    <a:pt x="266" y="549"/>
                    <a:pt x="271" y="546"/>
                    <a:pt x="269" y="541"/>
                  </a:cubicBezTo>
                  <a:cubicBezTo>
                    <a:pt x="266" y="537"/>
                    <a:pt x="261" y="538"/>
                    <a:pt x="254" y="547"/>
                  </a:cubicBezTo>
                  <a:cubicBezTo>
                    <a:pt x="248" y="555"/>
                    <a:pt x="249" y="558"/>
                    <a:pt x="242" y="559"/>
                  </a:cubicBezTo>
                  <a:cubicBezTo>
                    <a:pt x="236" y="560"/>
                    <a:pt x="233" y="556"/>
                    <a:pt x="231" y="562"/>
                  </a:cubicBezTo>
                  <a:cubicBezTo>
                    <a:pt x="230" y="569"/>
                    <a:pt x="229" y="575"/>
                    <a:pt x="233" y="574"/>
                  </a:cubicBezTo>
                  <a:cubicBezTo>
                    <a:pt x="238" y="573"/>
                    <a:pt x="238" y="576"/>
                    <a:pt x="239" y="580"/>
                  </a:cubicBezTo>
                  <a:cubicBezTo>
                    <a:pt x="240" y="585"/>
                    <a:pt x="239" y="589"/>
                    <a:pt x="244" y="585"/>
                  </a:cubicBezTo>
                  <a:cubicBezTo>
                    <a:pt x="248" y="581"/>
                    <a:pt x="245" y="576"/>
                    <a:pt x="250" y="580"/>
                  </a:cubicBezTo>
                  <a:cubicBezTo>
                    <a:pt x="255" y="583"/>
                    <a:pt x="253" y="583"/>
                    <a:pt x="258" y="585"/>
                  </a:cubicBezTo>
                  <a:cubicBezTo>
                    <a:pt x="264" y="588"/>
                    <a:pt x="263" y="593"/>
                    <a:pt x="260" y="594"/>
                  </a:cubicBezTo>
                  <a:cubicBezTo>
                    <a:pt x="257" y="595"/>
                    <a:pt x="245" y="597"/>
                    <a:pt x="242" y="600"/>
                  </a:cubicBezTo>
                  <a:cubicBezTo>
                    <a:pt x="239" y="604"/>
                    <a:pt x="232" y="610"/>
                    <a:pt x="232" y="614"/>
                  </a:cubicBezTo>
                  <a:cubicBezTo>
                    <a:pt x="231" y="617"/>
                    <a:pt x="238" y="622"/>
                    <a:pt x="238" y="628"/>
                  </a:cubicBezTo>
                  <a:cubicBezTo>
                    <a:pt x="238" y="633"/>
                    <a:pt x="237" y="644"/>
                    <a:pt x="238" y="648"/>
                  </a:cubicBezTo>
                  <a:cubicBezTo>
                    <a:pt x="239" y="651"/>
                    <a:pt x="231" y="649"/>
                    <a:pt x="231" y="652"/>
                  </a:cubicBezTo>
                  <a:cubicBezTo>
                    <a:pt x="231" y="654"/>
                    <a:pt x="236" y="657"/>
                    <a:pt x="238" y="660"/>
                  </a:cubicBezTo>
                  <a:cubicBezTo>
                    <a:pt x="240" y="664"/>
                    <a:pt x="236" y="670"/>
                    <a:pt x="235" y="671"/>
                  </a:cubicBezTo>
                  <a:cubicBezTo>
                    <a:pt x="234" y="673"/>
                    <a:pt x="230" y="673"/>
                    <a:pt x="233" y="676"/>
                  </a:cubicBezTo>
                  <a:cubicBezTo>
                    <a:pt x="237" y="680"/>
                    <a:pt x="241" y="681"/>
                    <a:pt x="239" y="683"/>
                  </a:cubicBezTo>
                  <a:cubicBezTo>
                    <a:pt x="238" y="686"/>
                    <a:pt x="233" y="692"/>
                    <a:pt x="232" y="699"/>
                  </a:cubicBezTo>
                  <a:cubicBezTo>
                    <a:pt x="232" y="706"/>
                    <a:pt x="224" y="708"/>
                    <a:pt x="222" y="713"/>
                  </a:cubicBezTo>
                  <a:cubicBezTo>
                    <a:pt x="219" y="718"/>
                    <a:pt x="222" y="720"/>
                    <a:pt x="217" y="726"/>
                  </a:cubicBezTo>
                  <a:cubicBezTo>
                    <a:pt x="212" y="732"/>
                    <a:pt x="210" y="739"/>
                    <a:pt x="205" y="745"/>
                  </a:cubicBezTo>
                  <a:cubicBezTo>
                    <a:pt x="201" y="751"/>
                    <a:pt x="178" y="759"/>
                    <a:pt x="176" y="758"/>
                  </a:cubicBezTo>
                  <a:cubicBezTo>
                    <a:pt x="174" y="757"/>
                    <a:pt x="174" y="748"/>
                    <a:pt x="172" y="751"/>
                  </a:cubicBezTo>
                  <a:cubicBezTo>
                    <a:pt x="170" y="754"/>
                    <a:pt x="172" y="761"/>
                    <a:pt x="167" y="763"/>
                  </a:cubicBezTo>
                  <a:cubicBezTo>
                    <a:pt x="162" y="765"/>
                    <a:pt x="153" y="765"/>
                    <a:pt x="152" y="768"/>
                  </a:cubicBezTo>
                  <a:cubicBezTo>
                    <a:pt x="151" y="771"/>
                    <a:pt x="150" y="774"/>
                    <a:pt x="148" y="774"/>
                  </a:cubicBezTo>
                  <a:cubicBezTo>
                    <a:pt x="146" y="773"/>
                    <a:pt x="147" y="764"/>
                    <a:pt x="140" y="763"/>
                  </a:cubicBezTo>
                  <a:cubicBezTo>
                    <a:pt x="133" y="762"/>
                    <a:pt x="130" y="763"/>
                    <a:pt x="127" y="771"/>
                  </a:cubicBezTo>
                  <a:cubicBezTo>
                    <a:pt x="124" y="779"/>
                    <a:pt x="120" y="785"/>
                    <a:pt x="121" y="793"/>
                  </a:cubicBezTo>
                  <a:cubicBezTo>
                    <a:pt x="122" y="802"/>
                    <a:pt x="132" y="817"/>
                    <a:pt x="135" y="829"/>
                  </a:cubicBezTo>
                  <a:cubicBezTo>
                    <a:pt x="138" y="840"/>
                    <a:pt x="139" y="843"/>
                    <a:pt x="139" y="847"/>
                  </a:cubicBezTo>
                  <a:cubicBezTo>
                    <a:pt x="140" y="852"/>
                    <a:pt x="147" y="869"/>
                    <a:pt x="142" y="876"/>
                  </a:cubicBezTo>
                  <a:cubicBezTo>
                    <a:pt x="138" y="883"/>
                    <a:pt x="131" y="890"/>
                    <a:pt x="129" y="892"/>
                  </a:cubicBezTo>
                  <a:cubicBezTo>
                    <a:pt x="127" y="893"/>
                    <a:pt x="127" y="898"/>
                    <a:pt x="123" y="900"/>
                  </a:cubicBezTo>
                  <a:cubicBezTo>
                    <a:pt x="120" y="902"/>
                    <a:pt x="125" y="893"/>
                    <a:pt x="120" y="887"/>
                  </a:cubicBezTo>
                  <a:cubicBezTo>
                    <a:pt x="116" y="881"/>
                    <a:pt x="114" y="883"/>
                    <a:pt x="111" y="874"/>
                  </a:cubicBezTo>
                  <a:cubicBezTo>
                    <a:pt x="108" y="866"/>
                    <a:pt x="108" y="859"/>
                    <a:pt x="103" y="855"/>
                  </a:cubicBezTo>
                  <a:cubicBezTo>
                    <a:pt x="97" y="850"/>
                    <a:pt x="96" y="851"/>
                    <a:pt x="95" y="845"/>
                  </a:cubicBezTo>
                  <a:cubicBezTo>
                    <a:pt x="95" y="840"/>
                    <a:pt x="92" y="834"/>
                    <a:pt x="91" y="838"/>
                  </a:cubicBezTo>
                  <a:cubicBezTo>
                    <a:pt x="89" y="842"/>
                    <a:pt x="91" y="848"/>
                    <a:pt x="91" y="857"/>
                  </a:cubicBezTo>
                  <a:cubicBezTo>
                    <a:pt x="91" y="866"/>
                    <a:pt x="90" y="872"/>
                    <a:pt x="90" y="879"/>
                  </a:cubicBezTo>
                  <a:cubicBezTo>
                    <a:pt x="90" y="886"/>
                    <a:pt x="92" y="893"/>
                    <a:pt x="97" y="903"/>
                  </a:cubicBezTo>
                  <a:cubicBezTo>
                    <a:pt x="102" y="913"/>
                    <a:pt x="99" y="912"/>
                    <a:pt x="106" y="919"/>
                  </a:cubicBezTo>
                  <a:cubicBezTo>
                    <a:pt x="113" y="927"/>
                    <a:pt x="116" y="928"/>
                    <a:pt x="116" y="942"/>
                  </a:cubicBezTo>
                  <a:cubicBezTo>
                    <a:pt x="117" y="955"/>
                    <a:pt x="116" y="957"/>
                    <a:pt x="120" y="962"/>
                  </a:cubicBezTo>
                  <a:cubicBezTo>
                    <a:pt x="123" y="968"/>
                    <a:pt x="129" y="977"/>
                    <a:pt x="127" y="979"/>
                  </a:cubicBezTo>
                  <a:cubicBezTo>
                    <a:pt x="125" y="981"/>
                    <a:pt x="111" y="958"/>
                    <a:pt x="107" y="950"/>
                  </a:cubicBezTo>
                  <a:cubicBezTo>
                    <a:pt x="103" y="942"/>
                    <a:pt x="96" y="928"/>
                    <a:pt x="95" y="921"/>
                  </a:cubicBezTo>
                  <a:cubicBezTo>
                    <a:pt x="94" y="915"/>
                    <a:pt x="90" y="905"/>
                    <a:pt x="89" y="898"/>
                  </a:cubicBezTo>
                  <a:cubicBezTo>
                    <a:pt x="88" y="891"/>
                    <a:pt x="85" y="881"/>
                    <a:pt x="85" y="871"/>
                  </a:cubicBezTo>
                  <a:cubicBezTo>
                    <a:pt x="85" y="861"/>
                    <a:pt x="81" y="852"/>
                    <a:pt x="81" y="841"/>
                  </a:cubicBezTo>
                  <a:cubicBezTo>
                    <a:pt x="82" y="830"/>
                    <a:pt x="81" y="806"/>
                    <a:pt x="80" y="803"/>
                  </a:cubicBezTo>
                  <a:cubicBezTo>
                    <a:pt x="79" y="800"/>
                    <a:pt x="77" y="803"/>
                    <a:pt x="72" y="802"/>
                  </a:cubicBezTo>
                  <a:cubicBezTo>
                    <a:pt x="66" y="802"/>
                    <a:pt x="67" y="793"/>
                    <a:pt x="68" y="786"/>
                  </a:cubicBezTo>
                  <a:cubicBezTo>
                    <a:pt x="68" y="779"/>
                    <a:pt x="69" y="778"/>
                    <a:pt x="68" y="768"/>
                  </a:cubicBezTo>
                  <a:cubicBezTo>
                    <a:pt x="66" y="758"/>
                    <a:pt x="60" y="758"/>
                    <a:pt x="60" y="751"/>
                  </a:cubicBezTo>
                  <a:cubicBezTo>
                    <a:pt x="59" y="744"/>
                    <a:pt x="62" y="737"/>
                    <a:pt x="61" y="731"/>
                  </a:cubicBezTo>
                  <a:cubicBezTo>
                    <a:pt x="60" y="726"/>
                    <a:pt x="54" y="718"/>
                    <a:pt x="50" y="722"/>
                  </a:cubicBezTo>
                  <a:cubicBezTo>
                    <a:pt x="46" y="726"/>
                    <a:pt x="40" y="730"/>
                    <a:pt x="41" y="738"/>
                  </a:cubicBezTo>
                  <a:cubicBezTo>
                    <a:pt x="41" y="746"/>
                    <a:pt x="39" y="749"/>
                    <a:pt x="35" y="758"/>
                  </a:cubicBezTo>
                  <a:cubicBezTo>
                    <a:pt x="31" y="766"/>
                    <a:pt x="26" y="771"/>
                    <a:pt x="25" y="782"/>
                  </a:cubicBezTo>
                  <a:cubicBezTo>
                    <a:pt x="25" y="793"/>
                    <a:pt x="23" y="799"/>
                    <a:pt x="24" y="817"/>
                  </a:cubicBezTo>
                  <a:cubicBezTo>
                    <a:pt x="24" y="836"/>
                    <a:pt x="21" y="855"/>
                    <a:pt x="17" y="863"/>
                  </a:cubicBezTo>
                  <a:cubicBezTo>
                    <a:pt x="16" y="865"/>
                    <a:pt x="14" y="867"/>
                    <a:pt x="11" y="869"/>
                  </a:cubicBezTo>
                  <a:close/>
                  <a:moveTo>
                    <a:pt x="245" y="1123"/>
                  </a:moveTo>
                  <a:cubicBezTo>
                    <a:pt x="249" y="1126"/>
                    <a:pt x="254" y="1129"/>
                    <a:pt x="255" y="1131"/>
                  </a:cubicBezTo>
                  <a:cubicBezTo>
                    <a:pt x="256" y="1134"/>
                    <a:pt x="258" y="1133"/>
                    <a:pt x="257" y="1130"/>
                  </a:cubicBezTo>
                  <a:cubicBezTo>
                    <a:pt x="257" y="1128"/>
                    <a:pt x="254" y="1126"/>
                    <a:pt x="252" y="1124"/>
                  </a:cubicBezTo>
                  <a:cubicBezTo>
                    <a:pt x="250" y="1123"/>
                    <a:pt x="248" y="1120"/>
                    <a:pt x="246" y="1120"/>
                  </a:cubicBezTo>
                  <a:cubicBezTo>
                    <a:pt x="243" y="1120"/>
                    <a:pt x="242" y="1122"/>
                    <a:pt x="245" y="1123"/>
                  </a:cubicBezTo>
                  <a:close/>
                  <a:moveTo>
                    <a:pt x="844" y="1455"/>
                  </a:moveTo>
                  <a:cubicBezTo>
                    <a:pt x="842" y="1457"/>
                    <a:pt x="840" y="1459"/>
                    <a:pt x="844" y="1459"/>
                  </a:cubicBezTo>
                  <a:cubicBezTo>
                    <a:pt x="847" y="1460"/>
                    <a:pt x="851" y="1460"/>
                    <a:pt x="850" y="1457"/>
                  </a:cubicBezTo>
                  <a:cubicBezTo>
                    <a:pt x="849" y="1455"/>
                    <a:pt x="846" y="1452"/>
                    <a:pt x="844" y="1455"/>
                  </a:cubicBezTo>
                  <a:close/>
                  <a:moveTo>
                    <a:pt x="696" y="1218"/>
                  </a:moveTo>
                  <a:cubicBezTo>
                    <a:pt x="695" y="1221"/>
                    <a:pt x="694" y="1224"/>
                    <a:pt x="697" y="1225"/>
                  </a:cubicBezTo>
                  <a:cubicBezTo>
                    <a:pt x="700" y="1226"/>
                    <a:pt x="703" y="1226"/>
                    <a:pt x="703" y="1223"/>
                  </a:cubicBezTo>
                  <a:cubicBezTo>
                    <a:pt x="703" y="1219"/>
                    <a:pt x="697" y="1216"/>
                    <a:pt x="696" y="1218"/>
                  </a:cubicBezTo>
                  <a:close/>
                  <a:moveTo>
                    <a:pt x="706" y="1252"/>
                  </a:moveTo>
                  <a:cubicBezTo>
                    <a:pt x="704" y="1254"/>
                    <a:pt x="701" y="1256"/>
                    <a:pt x="705" y="1257"/>
                  </a:cubicBezTo>
                  <a:cubicBezTo>
                    <a:pt x="709" y="1257"/>
                    <a:pt x="713" y="1261"/>
                    <a:pt x="713" y="1257"/>
                  </a:cubicBezTo>
                  <a:cubicBezTo>
                    <a:pt x="713" y="1253"/>
                    <a:pt x="709" y="1250"/>
                    <a:pt x="706" y="1252"/>
                  </a:cubicBezTo>
                  <a:close/>
                  <a:moveTo>
                    <a:pt x="689" y="1230"/>
                  </a:moveTo>
                  <a:cubicBezTo>
                    <a:pt x="687" y="1233"/>
                    <a:pt x="688" y="1237"/>
                    <a:pt x="690" y="1238"/>
                  </a:cubicBezTo>
                  <a:cubicBezTo>
                    <a:pt x="692" y="1240"/>
                    <a:pt x="696" y="1244"/>
                    <a:pt x="696" y="1240"/>
                  </a:cubicBezTo>
                  <a:cubicBezTo>
                    <a:pt x="696" y="1236"/>
                    <a:pt x="690" y="1228"/>
                    <a:pt x="689" y="1230"/>
                  </a:cubicBezTo>
                  <a:close/>
                  <a:moveTo>
                    <a:pt x="441" y="831"/>
                  </a:moveTo>
                  <a:cubicBezTo>
                    <a:pt x="440" y="835"/>
                    <a:pt x="440" y="840"/>
                    <a:pt x="443" y="840"/>
                  </a:cubicBezTo>
                  <a:cubicBezTo>
                    <a:pt x="445" y="839"/>
                    <a:pt x="446" y="838"/>
                    <a:pt x="446" y="833"/>
                  </a:cubicBezTo>
                  <a:cubicBezTo>
                    <a:pt x="446" y="829"/>
                    <a:pt x="443" y="827"/>
                    <a:pt x="441" y="831"/>
                  </a:cubicBezTo>
                  <a:close/>
                  <a:moveTo>
                    <a:pt x="444" y="872"/>
                  </a:moveTo>
                  <a:cubicBezTo>
                    <a:pt x="440" y="876"/>
                    <a:pt x="440" y="880"/>
                    <a:pt x="443" y="881"/>
                  </a:cubicBezTo>
                  <a:cubicBezTo>
                    <a:pt x="446" y="881"/>
                    <a:pt x="451" y="885"/>
                    <a:pt x="451" y="880"/>
                  </a:cubicBezTo>
                  <a:cubicBezTo>
                    <a:pt x="451" y="875"/>
                    <a:pt x="449" y="870"/>
                    <a:pt x="444" y="872"/>
                  </a:cubicBezTo>
                  <a:close/>
                  <a:moveTo>
                    <a:pt x="434" y="907"/>
                  </a:moveTo>
                  <a:cubicBezTo>
                    <a:pt x="432" y="911"/>
                    <a:pt x="431" y="913"/>
                    <a:pt x="434" y="914"/>
                  </a:cubicBezTo>
                  <a:cubicBezTo>
                    <a:pt x="437" y="914"/>
                    <a:pt x="442" y="913"/>
                    <a:pt x="441" y="911"/>
                  </a:cubicBezTo>
                  <a:cubicBezTo>
                    <a:pt x="440" y="908"/>
                    <a:pt x="436" y="904"/>
                    <a:pt x="434" y="907"/>
                  </a:cubicBezTo>
                  <a:close/>
                  <a:moveTo>
                    <a:pt x="282" y="733"/>
                  </a:moveTo>
                  <a:cubicBezTo>
                    <a:pt x="280" y="736"/>
                    <a:pt x="281" y="738"/>
                    <a:pt x="283" y="736"/>
                  </a:cubicBezTo>
                  <a:cubicBezTo>
                    <a:pt x="286" y="735"/>
                    <a:pt x="287" y="734"/>
                    <a:pt x="287" y="733"/>
                  </a:cubicBezTo>
                  <a:cubicBezTo>
                    <a:pt x="287" y="731"/>
                    <a:pt x="284" y="728"/>
                    <a:pt x="282" y="733"/>
                  </a:cubicBezTo>
                  <a:close/>
                  <a:moveTo>
                    <a:pt x="298" y="708"/>
                  </a:moveTo>
                  <a:cubicBezTo>
                    <a:pt x="295" y="711"/>
                    <a:pt x="291" y="714"/>
                    <a:pt x="293" y="716"/>
                  </a:cubicBezTo>
                  <a:cubicBezTo>
                    <a:pt x="296" y="717"/>
                    <a:pt x="303" y="716"/>
                    <a:pt x="303" y="712"/>
                  </a:cubicBezTo>
                  <a:cubicBezTo>
                    <a:pt x="302" y="708"/>
                    <a:pt x="300" y="707"/>
                    <a:pt x="298" y="708"/>
                  </a:cubicBezTo>
                  <a:close/>
                  <a:moveTo>
                    <a:pt x="1075" y="809"/>
                  </a:moveTo>
                  <a:cubicBezTo>
                    <a:pt x="1076" y="813"/>
                    <a:pt x="1083" y="817"/>
                    <a:pt x="1086" y="815"/>
                  </a:cubicBezTo>
                  <a:cubicBezTo>
                    <a:pt x="1089" y="813"/>
                    <a:pt x="1091" y="812"/>
                    <a:pt x="1088" y="810"/>
                  </a:cubicBezTo>
                  <a:cubicBezTo>
                    <a:pt x="1085" y="809"/>
                    <a:pt x="1071" y="803"/>
                    <a:pt x="1075" y="809"/>
                  </a:cubicBezTo>
                  <a:close/>
                  <a:moveTo>
                    <a:pt x="1109" y="819"/>
                  </a:moveTo>
                  <a:cubicBezTo>
                    <a:pt x="1105" y="823"/>
                    <a:pt x="1104" y="827"/>
                    <a:pt x="1107" y="827"/>
                  </a:cubicBezTo>
                  <a:cubicBezTo>
                    <a:pt x="1111" y="827"/>
                    <a:pt x="1115" y="827"/>
                    <a:pt x="1115" y="824"/>
                  </a:cubicBezTo>
                  <a:cubicBezTo>
                    <a:pt x="1114" y="820"/>
                    <a:pt x="1112" y="816"/>
                    <a:pt x="1109" y="819"/>
                  </a:cubicBezTo>
                  <a:close/>
                  <a:moveTo>
                    <a:pt x="1121" y="836"/>
                  </a:moveTo>
                  <a:cubicBezTo>
                    <a:pt x="1117" y="842"/>
                    <a:pt x="1118" y="848"/>
                    <a:pt x="1120" y="848"/>
                  </a:cubicBezTo>
                  <a:cubicBezTo>
                    <a:pt x="1122" y="849"/>
                    <a:pt x="1127" y="848"/>
                    <a:pt x="1128" y="843"/>
                  </a:cubicBezTo>
                  <a:cubicBezTo>
                    <a:pt x="1129" y="839"/>
                    <a:pt x="1125" y="832"/>
                    <a:pt x="1121" y="836"/>
                  </a:cubicBezTo>
                  <a:close/>
                  <a:moveTo>
                    <a:pt x="1223" y="1188"/>
                  </a:moveTo>
                  <a:cubicBezTo>
                    <a:pt x="1222" y="1189"/>
                    <a:pt x="1222" y="1191"/>
                    <a:pt x="1223" y="1191"/>
                  </a:cubicBezTo>
                  <a:cubicBezTo>
                    <a:pt x="1225" y="1191"/>
                    <a:pt x="1225" y="1191"/>
                    <a:pt x="1226" y="1190"/>
                  </a:cubicBezTo>
                  <a:cubicBezTo>
                    <a:pt x="1226" y="1188"/>
                    <a:pt x="1224" y="1186"/>
                    <a:pt x="1223" y="1188"/>
                  </a:cubicBezTo>
                  <a:close/>
                  <a:moveTo>
                    <a:pt x="1174" y="1216"/>
                  </a:moveTo>
                  <a:cubicBezTo>
                    <a:pt x="1174" y="1217"/>
                    <a:pt x="1173" y="1218"/>
                    <a:pt x="1175" y="1218"/>
                  </a:cubicBezTo>
                  <a:cubicBezTo>
                    <a:pt x="1178" y="1218"/>
                    <a:pt x="1180" y="1219"/>
                    <a:pt x="1180" y="1217"/>
                  </a:cubicBezTo>
                  <a:cubicBezTo>
                    <a:pt x="1180" y="1215"/>
                    <a:pt x="1174" y="1212"/>
                    <a:pt x="1174" y="1216"/>
                  </a:cubicBezTo>
                  <a:close/>
                  <a:moveTo>
                    <a:pt x="1236" y="1241"/>
                  </a:moveTo>
                  <a:cubicBezTo>
                    <a:pt x="1235" y="1245"/>
                    <a:pt x="1237" y="1248"/>
                    <a:pt x="1239" y="1246"/>
                  </a:cubicBezTo>
                  <a:cubicBezTo>
                    <a:pt x="1241" y="1245"/>
                    <a:pt x="1241" y="1243"/>
                    <a:pt x="1241" y="1242"/>
                  </a:cubicBezTo>
                  <a:cubicBezTo>
                    <a:pt x="1240" y="1241"/>
                    <a:pt x="1237" y="1240"/>
                    <a:pt x="1236" y="1241"/>
                  </a:cubicBezTo>
                  <a:close/>
                  <a:moveTo>
                    <a:pt x="1206" y="1255"/>
                  </a:moveTo>
                  <a:cubicBezTo>
                    <a:pt x="1205" y="1256"/>
                    <a:pt x="1205" y="1258"/>
                    <a:pt x="1207" y="1258"/>
                  </a:cubicBezTo>
                  <a:cubicBezTo>
                    <a:pt x="1208" y="1258"/>
                    <a:pt x="1209" y="1259"/>
                    <a:pt x="1209" y="1257"/>
                  </a:cubicBezTo>
                  <a:cubicBezTo>
                    <a:pt x="1209" y="1255"/>
                    <a:pt x="1207" y="1253"/>
                    <a:pt x="1206" y="1255"/>
                  </a:cubicBezTo>
                  <a:close/>
                  <a:moveTo>
                    <a:pt x="1218" y="1245"/>
                  </a:moveTo>
                  <a:cubicBezTo>
                    <a:pt x="1218" y="1246"/>
                    <a:pt x="1217" y="1248"/>
                    <a:pt x="1219" y="1248"/>
                  </a:cubicBezTo>
                  <a:cubicBezTo>
                    <a:pt x="1222" y="1248"/>
                    <a:pt x="1224" y="1249"/>
                    <a:pt x="1224" y="1247"/>
                  </a:cubicBezTo>
                  <a:cubicBezTo>
                    <a:pt x="1224" y="1245"/>
                    <a:pt x="1218" y="1242"/>
                    <a:pt x="1218" y="1245"/>
                  </a:cubicBezTo>
                  <a:close/>
                  <a:moveTo>
                    <a:pt x="1164" y="1205"/>
                  </a:moveTo>
                  <a:cubicBezTo>
                    <a:pt x="1164" y="1208"/>
                    <a:pt x="1165" y="1211"/>
                    <a:pt x="1168" y="1209"/>
                  </a:cubicBezTo>
                  <a:cubicBezTo>
                    <a:pt x="1170" y="1208"/>
                    <a:pt x="1170" y="1206"/>
                    <a:pt x="1169" y="1205"/>
                  </a:cubicBezTo>
                  <a:cubicBezTo>
                    <a:pt x="1168" y="1205"/>
                    <a:pt x="1165" y="1204"/>
                    <a:pt x="1164" y="1205"/>
                  </a:cubicBezTo>
                  <a:close/>
                  <a:moveTo>
                    <a:pt x="1186" y="1251"/>
                  </a:moveTo>
                  <a:cubicBezTo>
                    <a:pt x="1185" y="1252"/>
                    <a:pt x="1185" y="1254"/>
                    <a:pt x="1187" y="1254"/>
                  </a:cubicBezTo>
                  <a:cubicBezTo>
                    <a:pt x="1188" y="1253"/>
                    <a:pt x="1189" y="1254"/>
                    <a:pt x="1189" y="1252"/>
                  </a:cubicBezTo>
                  <a:cubicBezTo>
                    <a:pt x="1189" y="1251"/>
                    <a:pt x="1187" y="1248"/>
                    <a:pt x="1186" y="1251"/>
                  </a:cubicBezTo>
                  <a:close/>
                  <a:moveTo>
                    <a:pt x="1100" y="1230"/>
                  </a:moveTo>
                  <a:cubicBezTo>
                    <a:pt x="1100" y="1231"/>
                    <a:pt x="1099" y="1233"/>
                    <a:pt x="1101" y="1233"/>
                  </a:cubicBezTo>
                  <a:cubicBezTo>
                    <a:pt x="1103" y="1233"/>
                    <a:pt x="1106" y="1234"/>
                    <a:pt x="1106" y="1232"/>
                  </a:cubicBezTo>
                  <a:cubicBezTo>
                    <a:pt x="1106" y="1230"/>
                    <a:pt x="1100" y="1227"/>
                    <a:pt x="1100" y="1230"/>
                  </a:cubicBezTo>
                  <a:close/>
                  <a:moveTo>
                    <a:pt x="1143" y="1229"/>
                  </a:moveTo>
                  <a:cubicBezTo>
                    <a:pt x="1142" y="1230"/>
                    <a:pt x="1142" y="1232"/>
                    <a:pt x="1143" y="1232"/>
                  </a:cubicBezTo>
                  <a:cubicBezTo>
                    <a:pt x="1145" y="1232"/>
                    <a:pt x="1146" y="1232"/>
                    <a:pt x="1146" y="1231"/>
                  </a:cubicBezTo>
                  <a:cubicBezTo>
                    <a:pt x="1146" y="1229"/>
                    <a:pt x="1144" y="1227"/>
                    <a:pt x="1143" y="1229"/>
                  </a:cubicBezTo>
                  <a:close/>
                  <a:moveTo>
                    <a:pt x="1126" y="1226"/>
                  </a:moveTo>
                  <a:cubicBezTo>
                    <a:pt x="1126" y="1229"/>
                    <a:pt x="1127" y="1232"/>
                    <a:pt x="1129" y="1231"/>
                  </a:cubicBezTo>
                  <a:cubicBezTo>
                    <a:pt x="1132" y="1229"/>
                    <a:pt x="1131" y="1227"/>
                    <a:pt x="1131" y="1227"/>
                  </a:cubicBezTo>
                  <a:cubicBezTo>
                    <a:pt x="1130" y="1226"/>
                    <a:pt x="1127" y="1225"/>
                    <a:pt x="1126" y="1226"/>
                  </a:cubicBezTo>
                  <a:close/>
                  <a:moveTo>
                    <a:pt x="925" y="1109"/>
                  </a:moveTo>
                  <a:cubicBezTo>
                    <a:pt x="924" y="1115"/>
                    <a:pt x="924" y="1119"/>
                    <a:pt x="926" y="1117"/>
                  </a:cubicBezTo>
                  <a:cubicBezTo>
                    <a:pt x="928" y="1116"/>
                    <a:pt x="929" y="1116"/>
                    <a:pt x="929" y="1111"/>
                  </a:cubicBezTo>
                  <a:cubicBezTo>
                    <a:pt x="930" y="1107"/>
                    <a:pt x="927" y="1104"/>
                    <a:pt x="925" y="1109"/>
                  </a:cubicBezTo>
                  <a:close/>
                  <a:moveTo>
                    <a:pt x="916" y="1123"/>
                  </a:moveTo>
                  <a:cubicBezTo>
                    <a:pt x="912" y="1125"/>
                    <a:pt x="910" y="1127"/>
                    <a:pt x="913" y="1127"/>
                  </a:cubicBezTo>
                  <a:cubicBezTo>
                    <a:pt x="917" y="1127"/>
                    <a:pt x="923" y="1129"/>
                    <a:pt x="922" y="1127"/>
                  </a:cubicBezTo>
                  <a:cubicBezTo>
                    <a:pt x="921" y="1124"/>
                    <a:pt x="925" y="1123"/>
                    <a:pt x="916" y="1123"/>
                  </a:cubicBezTo>
                  <a:close/>
                  <a:moveTo>
                    <a:pt x="777" y="1098"/>
                  </a:moveTo>
                  <a:cubicBezTo>
                    <a:pt x="776" y="1101"/>
                    <a:pt x="781" y="1104"/>
                    <a:pt x="782" y="1103"/>
                  </a:cubicBezTo>
                  <a:cubicBezTo>
                    <a:pt x="784" y="1102"/>
                    <a:pt x="788" y="1103"/>
                    <a:pt x="786" y="1098"/>
                  </a:cubicBezTo>
                  <a:cubicBezTo>
                    <a:pt x="784" y="1094"/>
                    <a:pt x="779" y="1095"/>
                    <a:pt x="777" y="1098"/>
                  </a:cubicBezTo>
                  <a:close/>
                  <a:moveTo>
                    <a:pt x="745" y="1045"/>
                  </a:moveTo>
                  <a:cubicBezTo>
                    <a:pt x="745" y="1048"/>
                    <a:pt x="749" y="1050"/>
                    <a:pt x="750" y="1049"/>
                  </a:cubicBezTo>
                  <a:cubicBezTo>
                    <a:pt x="751" y="1049"/>
                    <a:pt x="753" y="1048"/>
                    <a:pt x="751" y="1046"/>
                  </a:cubicBezTo>
                  <a:cubicBezTo>
                    <a:pt x="750" y="1043"/>
                    <a:pt x="744" y="1043"/>
                    <a:pt x="745" y="1045"/>
                  </a:cubicBezTo>
                  <a:close/>
                  <a:moveTo>
                    <a:pt x="755" y="1074"/>
                  </a:moveTo>
                  <a:cubicBezTo>
                    <a:pt x="754" y="1078"/>
                    <a:pt x="756" y="1081"/>
                    <a:pt x="758" y="1080"/>
                  </a:cubicBezTo>
                  <a:cubicBezTo>
                    <a:pt x="759" y="1079"/>
                    <a:pt x="763" y="1078"/>
                    <a:pt x="762" y="1076"/>
                  </a:cubicBezTo>
                  <a:cubicBezTo>
                    <a:pt x="761" y="1073"/>
                    <a:pt x="756" y="1072"/>
                    <a:pt x="755" y="1074"/>
                  </a:cubicBezTo>
                  <a:close/>
                  <a:moveTo>
                    <a:pt x="822" y="1244"/>
                  </a:moveTo>
                  <a:cubicBezTo>
                    <a:pt x="819" y="1245"/>
                    <a:pt x="816" y="1246"/>
                    <a:pt x="820" y="1248"/>
                  </a:cubicBezTo>
                  <a:cubicBezTo>
                    <a:pt x="824" y="1250"/>
                    <a:pt x="827" y="1254"/>
                    <a:pt x="827" y="1250"/>
                  </a:cubicBezTo>
                  <a:cubicBezTo>
                    <a:pt x="827" y="1246"/>
                    <a:pt x="825" y="1243"/>
                    <a:pt x="822" y="1244"/>
                  </a:cubicBezTo>
                  <a:close/>
                  <a:moveTo>
                    <a:pt x="803" y="1252"/>
                  </a:moveTo>
                  <a:cubicBezTo>
                    <a:pt x="801" y="1254"/>
                    <a:pt x="799" y="1257"/>
                    <a:pt x="800" y="1260"/>
                  </a:cubicBezTo>
                  <a:cubicBezTo>
                    <a:pt x="802" y="1261"/>
                    <a:pt x="809" y="1262"/>
                    <a:pt x="810" y="1259"/>
                  </a:cubicBezTo>
                  <a:cubicBezTo>
                    <a:pt x="811" y="1256"/>
                    <a:pt x="812" y="1256"/>
                    <a:pt x="810" y="1255"/>
                  </a:cubicBezTo>
                  <a:cubicBezTo>
                    <a:pt x="808" y="1253"/>
                    <a:pt x="805" y="1250"/>
                    <a:pt x="803" y="1252"/>
                  </a:cubicBezTo>
                  <a:close/>
                  <a:moveTo>
                    <a:pt x="872" y="1283"/>
                  </a:moveTo>
                  <a:cubicBezTo>
                    <a:pt x="871" y="1285"/>
                    <a:pt x="871" y="1288"/>
                    <a:pt x="873" y="1289"/>
                  </a:cubicBezTo>
                  <a:cubicBezTo>
                    <a:pt x="875" y="1289"/>
                    <a:pt x="879" y="1289"/>
                    <a:pt x="879" y="1285"/>
                  </a:cubicBezTo>
                  <a:cubicBezTo>
                    <a:pt x="879" y="1282"/>
                    <a:pt x="873" y="1279"/>
                    <a:pt x="872" y="1283"/>
                  </a:cubicBezTo>
                  <a:close/>
                  <a:moveTo>
                    <a:pt x="880" y="1261"/>
                  </a:moveTo>
                  <a:cubicBezTo>
                    <a:pt x="879" y="1264"/>
                    <a:pt x="878" y="1267"/>
                    <a:pt x="880" y="1267"/>
                  </a:cubicBezTo>
                  <a:cubicBezTo>
                    <a:pt x="883" y="1267"/>
                    <a:pt x="886" y="1268"/>
                    <a:pt x="886" y="1264"/>
                  </a:cubicBezTo>
                  <a:cubicBezTo>
                    <a:pt x="886" y="1260"/>
                    <a:pt x="881" y="1257"/>
                    <a:pt x="880" y="1261"/>
                  </a:cubicBezTo>
                  <a:close/>
                  <a:moveTo>
                    <a:pt x="1245" y="1137"/>
                  </a:moveTo>
                  <a:cubicBezTo>
                    <a:pt x="1245" y="1141"/>
                    <a:pt x="1247" y="1144"/>
                    <a:pt x="1248" y="1143"/>
                  </a:cubicBezTo>
                  <a:cubicBezTo>
                    <a:pt x="1250" y="1141"/>
                    <a:pt x="1249" y="1139"/>
                    <a:pt x="1249" y="1138"/>
                  </a:cubicBezTo>
                  <a:cubicBezTo>
                    <a:pt x="1248" y="1137"/>
                    <a:pt x="1246" y="1135"/>
                    <a:pt x="1245" y="1137"/>
                  </a:cubicBezTo>
                  <a:close/>
                  <a:moveTo>
                    <a:pt x="520" y="36"/>
                  </a:moveTo>
                  <a:cubicBezTo>
                    <a:pt x="523" y="35"/>
                    <a:pt x="527" y="35"/>
                    <a:pt x="529" y="33"/>
                  </a:cubicBezTo>
                  <a:cubicBezTo>
                    <a:pt x="532" y="31"/>
                    <a:pt x="535" y="30"/>
                    <a:pt x="535" y="32"/>
                  </a:cubicBezTo>
                  <a:cubicBezTo>
                    <a:pt x="534" y="34"/>
                    <a:pt x="532" y="38"/>
                    <a:pt x="528" y="39"/>
                  </a:cubicBezTo>
                  <a:cubicBezTo>
                    <a:pt x="524" y="40"/>
                    <a:pt x="517" y="43"/>
                    <a:pt x="515" y="40"/>
                  </a:cubicBezTo>
                  <a:cubicBezTo>
                    <a:pt x="514" y="37"/>
                    <a:pt x="518" y="36"/>
                    <a:pt x="520" y="36"/>
                  </a:cubicBezTo>
                  <a:close/>
                  <a:moveTo>
                    <a:pt x="551" y="10"/>
                  </a:moveTo>
                  <a:cubicBezTo>
                    <a:pt x="548" y="11"/>
                    <a:pt x="542" y="13"/>
                    <a:pt x="544" y="14"/>
                  </a:cubicBezTo>
                  <a:cubicBezTo>
                    <a:pt x="545" y="15"/>
                    <a:pt x="553" y="14"/>
                    <a:pt x="555" y="13"/>
                  </a:cubicBezTo>
                  <a:cubicBezTo>
                    <a:pt x="556" y="12"/>
                    <a:pt x="558" y="12"/>
                    <a:pt x="559" y="10"/>
                  </a:cubicBezTo>
                  <a:cubicBezTo>
                    <a:pt x="560" y="7"/>
                    <a:pt x="555" y="9"/>
                    <a:pt x="551" y="10"/>
                  </a:cubicBezTo>
                  <a:close/>
                  <a:moveTo>
                    <a:pt x="529" y="19"/>
                  </a:moveTo>
                  <a:cubicBezTo>
                    <a:pt x="523" y="23"/>
                    <a:pt x="520" y="24"/>
                    <a:pt x="521" y="26"/>
                  </a:cubicBezTo>
                  <a:cubicBezTo>
                    <a:pt x="521" y="28"/>
                    <a:pt x="526" y="30"/>
                    <a:pt x="529" y="28"/>
                  </a:cubicBezTo>
                  <a:cubicBezTo>
                    <a:pt x="531" y="25"/>
                    <a:pt x="536" y="22"/>
                    <a:pt x="537" y="21"/>
                  </a:cubicBezTo>
                  <a:cubicBezTo>
                    <a:pt x="539" y="20"/>
                    <a:pt x="533" y="18"/>
                    <a:pt x="529" y="19"/>
                  </a:cubicBezTo>
                  <a:close/>
                  <a:moveTo>
                    <a:pt x="601" y="97"/>
                  </a:moveTo>
                  <a:cubicBezTo>
                    <a:pt x="599" y="98"/>
                    <a:pt x="592" y="99"/>
                    <a:pt x="596" y="102"/>
                  </a:cubicBezTo>
                  <a:cubicBezTo>
                    <a:pt x="600" y="105"/>
                    <a:pt x="602" y="108"/>
                    <a:pt x="604" y="105"/>
                  </a:cubicBezTo>
                  <a:cubicBezTo>
                    <a:pt x="607" y="103"/>
                    <a:pt x="610" y="95"/>
                    <a:pt x="601" y="97"/>
                  </a:cubicBezTo>
                  <a:close/>
                  <a:moveTo>
                    <a:pt x="643" y="79"/>
                  </a:moveTo>
                  <a:cubicBezTo>
                    <a:pt x="640" y="80"/>
                    <a:pt x="638" y="82"/>
                    <a:pt x="640" y="84"/>
                  </a:cubicBezTo>
                  <a:cubicBezTo>
                    <a:pt x="641" y="85"/>
                    <a:pt x="645" y="89"/>
                    <a:pt x="648" y="89"/>
                  </a:cubicBezTo>
                  <a:cubicBezTo>
                    <a:pt x="652" y="89"/>
                    <a:pt x="659" y="90"/>
                    <a:pt x="657" y="87"/>
                  </a:cubicBezTo>
                  <a:cubicBezTo>
                    <a:pt x="656" y="84"/>
                    <a:pt x="648" y="79"/>
                    <a:pt x="643" y="79"/>
                  </a:cubicBezTo>
                  <a:close/>
                  <a:moveTo>
                    <a:pt x="601" y="73"/>
                  </a:moveTo>
                  <a:cubicBezTo>
                    <a:pt x="598" y="74"/>
                    <a:pt x="593" y="77"/>
                    <a:pt x="593" y="79"/>
                  </a:cubicBezTo>
                  <a:cubicBezTo>
                    <a:pt x="592" y="82"/>
                    <a:pt x="591" y="85"/>
                    <a:pt x="594" y="86"/>
                  </a:cubicBezTo>
                  <a:cubicBezTo>
                    <a:pt x="597" y="87"/>
                    <a:pt x="605" y="86"/>
                    <a:pt x="608" y="85"/>
                  </a:cubicBezTo>
                  <a:cubicBezTo>
                    <a:pt x="611" y="83"/>
                    <a:pt x="616" y="86"/>
                    <a:pt x="618" y="83"/>
                  </a:cubicBezTo>
                  <a:cubicBezTo>
                    <a:pt x="619" y="81"/>
                    <a:pt x="620" y="76"/>
                    <a:pt x="621" y="77"/>
                  </a:cubicBezTo>
                  <a:cubicBezTo>
                    <a:pt x="622" y="78"/>
                    <a:pt x="621" y="81"/>
                    <a:pt x="623" y="82"/>
                  </a:cubicBezTo>
                  <a:cubicBezTo>
                    <a:pt x="624" y="84"/>
                    <a:pt x="631" y="83"/>
                    <a:pt x="631" y="80"/>
                  </a:cubicBezTo>
                  <a:cubicBezTo>
                    <a:pt x="631" y="77"/>
                    <a:pt x="632" y="73"/>
                    <a:pt x="627" y="73"/>
                  </a:cubicBezTo>
                  <a:cubicBezTo>
                    <a:pt x="622" y="72"/>
                    <a:pt x="619" y="72"/>
                    <a:pt x="615" y="74"/>
                  </a:cubicBezTo>
                  <a:cubicBezTo>
                    <a:pt x="611" y="76"/>
                    <a:pt x="611" y="75"/>
                    <a:pt x="608" y="74"/>
                  </a:cubicBezTo>
                  <a:cubicBezTo>
                    <a:pt x="604" y="72"/>
                    <a:pt x="604" y="70"/>
                    <a:pt x="601" y="73"/>
                  </a:cubicBezTo>
                  <a:close/>
                  <a:moveTo>
                    <a:pt x="1039" y="7"/>
                  </a:moveTo>
                  <a:cubicBezTo>
                    <a:pt x="1040" y="13"/>
                    <a:pt x="1049" y="16"/>
                    <a:pt x="1058" y="20"/>
                  </a:cubicBezTo>
                  <a:cubicBezTo>
                    <a:pt x="1067" y="23"/>
                    <a:pt x="1079" y="31"/>
                    <a:pt x="1085" y="36"/>
                  </a:cubicBezTo>
                  <a:cubicBezTo>
                    <a:pt x="1090" y="42"/>
                    <a:pt x="1118" y="51"/>
                    <a:pt x="1117" y="46"/>
                  </a:cubicBezTo>
                  <a:cubicBezTo>
                    <a:pt x="1117" y="41"/>
                    <a:pt x="1108" y="39"/>
                    <a:pt x="1099" y="33"/>
                  </a:cubicBezTo>
                  <a:cubicBezTo>
                    <a:pt x="1091" y="27"/>
                    <a:pt x="1093" y="23"/>
                    <a:pt x="1077" y="17"/>
                  </a:cubicBezTo>
                  <a:cubicBezTo>
                    <a:pt x="1061" y="12"/>
                    <a:pt x="1041" y="0"/>
                    <a:pt x="1039" y="7"/>
                  </a:cubicBezTo>
                  <a:close/>
                  <a:moveTo>
                    <a:pt x="1134" y="53"/>
                  </a:moveTo>
                  <a:cubicBezTo>
                    <a:pt x="1133" y="56"/>
                    <a:pt x="1132" y="57"/>
                    <a:pt x="1138" y="61"/>
                  </a:cubicBezTo>
                  <a:cubicBezTo>
                    <a:pt x="1145" y="65"/>
                    <a:pt x="1148" y="72"/>
                    <a:pt x="1150" y="67"/>
                  </a:cubicBezTo>
                  <a:cubicBezTo>
                    <a:pt x="1151" y="63"/>
                    <a:pt x="1147" y="59"/>
                    <a:pt x="1143" y="57"/>
                  </a:cubicBezTo>
                  <a:cubicBezTo>
                    <a:pt x="1140" y="54"/>
                    <a:pt x="1133" y="49"/>
                    <a:pt x="1134" y="53"/>
                  </a:cubicBezTo>
                  <a:close/>
                  <a:moveTo>
                    <a:pt x="1172" y="61"/>
                  </a:moveTo>
                  <a:cubicBezTo>
                    <a:pt x="1169" y="63"/>
                    <a:pt x="1165" y="64"/>
                    <a:pt x="1168" y="67"/>
                  </a:cubicBezTo>
                  <a:cubicBezTo>
                    <a:pt x="1171" y="69"/>
                    <a:pt x="1177" y="73"/>
                    <a:pt x="1182" y="73"/>
                  </a:cubicBezTo>
                  <a:cubicBezTo>
                    <a:pt x="1187" y="72"/>
                    <a:pt x="1196" y="74"/>
                    <a:pt x="1192" y="70"/>
                  </a:cubicBezTo>
                  <a:cubicBezTo>
                    <a:pt x="1189" y="67"/>
                    <a:pt x="1177" y="61"/>
                    <a:pt x="1172" y="61"/>
                  </a:cubicBezTo>
                  <a:close/>
                  <a:moveTo>
                    <a:pt x="1214" y="85"/>
                  </a:moveTo>
                  <a:cubicBezTo>
                    <a:pt x="1206" y="85"/>
                    <a:pt x="1203" y="87"/>
                    <a:pt x="1211" y="91"/>
                  </a:cubicBezTo>
                  <a:cubicBezTo>
                    <a:pt x="1219" y="95"/>
                    <a:pt x="1223" y="93"/>
                    <a:pt x="1229" y="100"/>
                  </a:cubicBezTo>
                  <a:cubicBezTo>
                    <a:pt x="1235" y="107"/>
                    <a:pt x="1239" y="109"/>
                    <a:pt x="1245" y="114"/>
                  </a:cubicBezTo>
                  <a:cubicBezTo>
                    <a:pt x="1252" y="118"/>
                    <a:pt x="1259" y="125"/>
                    <a:pt x="1259" y="120"/>
                  </a:cubicBezTo>
                  <a:cubicBezTo>
                    <a:pt x="1260" y="115"/>
                    <a:pt x="1258" y="110"/>
                    <a:pt x="1250" y="106"/>
                  </a:cubicBezTo>
                  <a:cubicBezTo>
                    <a:pt x="1241" y="102"/>
                    <a:pt x="1238" y="101"/>
                    <a:pt x="1232" y="95"/>
                  </a:cubicBezTo>
                  <a:cubicBezTo>
                    <a:pt x="1225" y="89"/>
                    <a:pt x="1219" y="86"/>
                    <a:pt x="1214" y="85"/>
                  </a:cubicBezTo>
                  <a:close/>
                  <a:moveTo>
                    <a:pt x="839" y="414"/>
                  </a:moveTo>
                  <a:cubicBezTo>
                    <a:pt x="840" y="417"/>
                    <a:pt x="841" y="420"/>
                    <a:pt x="844" y="417"/>
                  </a:cubicBezTo>
                  <a:cubicBezTo>
                    <a:pt x="846" y="415"/>
                    <a:pt x="848" y="415"/>
                    <a:pt x="846" y="413"/>
                  </a:cubicBezTo>
                  <a:cubicBezTo>
                    <a:pt x="845" y="412"/>
                    <a:pt x="837" y="411"/>
                    <a:pt x="839" y="414"/>
                  </a:cubicBezTo>
                  <a:close/>
                  <a:moveTo>
                    <a:pt x="883" y="407"/>
                  </a:moveTo>
                  <a:cubicBezTo>
                    <a:pt x="875" y="407"/>
                    <a:pt x="869" y="409"/>
                    <a:pt x="871" y="411"/>
                  </a:cubicBezTo>
                  <a:cubicBezTo>
                    <a:pt x="872" y="413"/>
                    <a:pt x="873" y="408"/>
                    <a:pt x="879" y="411"/>
                  </a:cubicBezTo>
                  <a:cubicBezTo>
                    <a:pt x="885" y="413"/>
                    <a:pt x="888" y="414"/>
                    <a:pt x="890" y="411"/>
                  </a:cubicBezTo>
                  <a:cubicBezTo>
                    <a:pt x="892" y="408"/>
                    <a:pt x="886" y="406"/>
                    <a:pt x="883" y="407"/>
                  </a:cubicBezTo>
                  <a:close/>
                  <a:moveTo>
                    <a:pt x="891" y="242"/>
                  </a:moveTo>
                  <a:cubicBezTo>
                    <a:pt x="885" y="244"/>
                    <a:pt x="882" y="245"/>
                    <a:pt x="888" y="246"/>
                  </a:cubicBezTo>
                  <a:cubicBezTo>
                    <a:pt x="893" y="246"/>
                    <a:pt x="895" y="246"/>
                    <a:pt x="898" y="250"/>
                  </a:cubicBezTo>
                  <a:cubicBezTo>
                    <a:pt x="900" y="254"/>
                    <a:pt x="905" y="253"/>
                    <a:pt x="907" y="250"/>
                  </a:cubicBezTo>
                  <a:cubicBezTo>
                    <a:pt x="909" y="247"/>
                    <a:pt x="911" y="247"/>
                    <a:pt x="906" y="246"/>
                  </a:cubicBezTo>
                  <a:cubicBezTo>
                    <a:pt x="901" y="244"/>
                    <a:pt x="897" y="239"/>
                    <a:pt x="891" y="242"/>
                  </a:cubicBezTo>
                  <a:close/>
                  <a:moveTo>
                    <a:pt x="946" y="387"/>
                  </a:moveTo>
                  <a:cubicBezTo>
                    <a:pt x="936" y="392"/>
                    <a:pt x="929" y="392"/>
                    <a:pt x="931" y="394"/>
                  </a:cubicBezTo>
                  <a:cubicBezTo>
                    <a:pt x="932" y="397"/>
                    <a:pt x="940" y="395"/>
                    <a:pt x="945" y="394"/>
                  </a:cubicBezTo>
                  <a:cubicBezTo>
                    <a:pt x="951" y="392"/>
                    <a:pt x="960" y="395"/>
                    <a:pt x="957" y="390"/>
                  </a:cubicBezTo>
                  <a:cubicBezTo>
                    <a:pt x="954" y="386"/>
                    <a:pt x="957" y="381"/>
                    <a:pt x="946" y="387"/>
                  </a:cubicBezTo>
                  <a:close/>
                  <a:moveTo>
                    <a:pt x="980" y="373"/>
                  </a:moveTo>
                  <a:cubicBezTo>
                    <a:pt x="977" y="376"/>
                    <a:pt x="974" y="378"/>
                    <a:pt x="979" y="378"/>
                  </a:cubicBezTo>
                  <a:cubicBezTo>
                    <a:pt x="983" y="378"/>
                    <a:pt x="987" y="380"/>
                    <a:pt x="987" y="376"/>
                  </a:cubicBezTo>
                  <a:cubicBezTo>
                    <a:pt x="987" y="373"/>
                    <a:pt x="986" y="370"/>
                    <a:pt x="980" y="373"/>
                  </a:cubicBezTo>
                  <a:close/>
                  <a:moveTo>
                    <a:pt x="998" y="359"/>
                  </a:moveTo>
                  <a:cubicBezTo>
                    <a:pt x="996" y="362"/>
                    <a:pt x="993" y="365"/>
                    <a:pt x="996" y="365"/>
                  </a:cubicBezTo>
                  <a:cubicBezTo>
                    <a:pt x="998" y="366"/>
                    <a:pt x="998" y="367"/>
                    <a:pt x="1001" y="364"/>
                  </a:cubicBezTo>
                  <a:cubicBezTo>
                    <a:pt x="1004" y="361"/>
                    <a:pt x="1008" y="365"/>
                    <a:pt x="1009" y="360"/>
                  </a:cubicBezTo>
                  <a:cubicBezTo>
                    <a:pt x="1010" y="354"/>
                    <a:pt x="1006" y="350"/>
                    <a:pt x="998" y="359"/>
                  </a:cubicBezTo>
                  <a:close/>
                  <a:moveTo>
                    <a:pt x="1068" y="320"/>
                  </a:moveTo>
                  <a:cubicBezTo>
                    <a:pt x="1066" y="324"/>
                    <a:pt x="1064" y="322"/>
                    <a:pt x="1063" y="326"/>
                  </a:cubicBezTo>
                  <a:cubicBezTo>
                    <a:pt x="1062" y="331"/>
                    <a:pt x="1061" y="332"/>
                    <a:pt x="1064" y="335"/>
                  </a:cubicBezTo>
                  <a:cubicBezTo>
                    <a:pt x="1067" y="337"/>
                    <a:pt x="1070" y="335"/>
                    <a:pt x="1072" y="332"/>
                  </a:cubicBezTo>
                  <a:cubicBezTo>
                    <a:pt x="1074" y="328"/>
                    <a:pt x="1078" y="326"/>
                    <a:pt x="1076" y="322"/>
                  </a:cubicBezTo>
                  <a:cubicBezTo>
                    <a:pt x="1074" y="318"/>
                    <a:pt x="1072" y="315"/>
                    <a:pt x="1068" y="320"/>
                  </a:cubicBezTo>
                  <a:close/>
                  <a:moveTo>
                    <a:pt x="1178" y="85"/>
                  </a:moveTo>
                  <a:cubicBezTo>
                    <a:pt x="1177" y="87"/>
                    <a:pt x="1176" y="88"/>
                    <a:pt x="1183" y="93"/>
                  </a:cubicBezTo>
                  <a:cubicBezTo>
                    <a:pt x="1190" y="98"/>
                    <a:pt x="1195" y="98"/>
                    <a:pt x="1201" y="102"/>
                  </a:cubicBezTo>
                  <a:cubicBezTo>
                    <a:pt x="1207" y="106"/>
                    <a:pt x="1214" y="113"/>
                    <a:pt x="1214" y="109"/>
                  </a:cubicBezTo>
                  <a:cubicBezTo>
                    <a:pt x="1214" y="105"/>
                    <a:pt x="1211" y="106"/>
                    <a:pt x="1208" y="101"/>
                  </a:cubicBezTo>
                  <a:cubicBezTo>
                    <a:pt x="1205" y="97"/>
                    <a:pt x="1209" y="97"/>
                    <a:pt x="1200" y="91"/>
                  </a:cubicBezTo>
                  <a:cubicBezTo>
                    <a:pt x="1191" y="86"/>
                    <a:pt x="1181" y="81"/>
                    <a:pt x="1178" y="85"/>
                  </a:cubicBezTo>
                  <a:close/>
                  <a:moveTo>
                    <a:pt x="1095" y="60"/>
                  </a:moveTo>
                  <a:cubicBezTo>
                    <a:pt x="1097" y="63"/>
                    <a:pt x="1099" y="63"/>
                    <a:pt x="1102" y="69"/>
                  </a:cubicBezTo>
                  <a:cubicBezTo>
                    <a:pt x="1106" y="74"/>
                    <a:pt x="1103" y="75"/>
                    <a:pt x="1108" y="75"/>
                  </a:cubicBezTo>
                  <a:cubicBezTo>
                    <a:pt x="1114" y="75"/>
                    <a:pt x="1115" y="72"/>
                    <a:pt x="1119" y="73"/>
                  </a:cubicBezTo>
                  <a:cubicBezTo>
                    <a:pt x="1123" y="75"/>
                    <a:pt x="1121" y="79"/>
                    <a:pt x="1126" y="78"/>
                  </a:cubicBezTo>
                  <a:cubicBezTo>
                    <a:pt x="1131" y="77"/>
                    <a:pt x="1137" y="76"/>
                    <a:pt x="1134" y="71"/>
                  </a:cubicBezTo>
                  <a:cubicBezTo>
                    <a:pt x="1132" y="67"/>
                    <a:pt x="1123" y="60"/>
                    <a:pt x="1120" y="62"/>
                  </a:cubicBezTo>
                  <a:cubicBezTo>
                    <a:pt x="1116" y="64"/>
                    <a:pt x="1120" y="66"/>
                    <a:pt x="1118" y="67"/>
                  </a:cubicBezTo>
                  <a:cubicBezTo>
                    <a:pt x="1116" y="68"/>
                    <a:pt x="1112" y="67"/>
                    <a:pt x="1110" y="65"/>
                  </a:cubicBezTo>
                  <a:cubicBezTo>
                    <a:pt x="1107" y="62"/>
                    <a:pt x="1093" y="53"/>
                    <a:pt x="1095" y="60"/>
                  </a:cubicBezTo>
                  <a:close/>
                  <a:moveTo>
                    <a:pt x="1069" y="50"/>
                  </a:moveTo>
                  <a:cubicBezTo>
                    <a:pt x="1069" y="54"/>
                    <a:pt x="1072" y="57"/>
                    <a:pt x="1074" y="61"/>
                  </a:cubicBezTo>
                  <a:cubicBezTo>
                    <a:pt x="1076" y="65"/>
                    <a:pt x="1076" y="66"/>
                    <a:pt x="1079" y="65"/>
                  </a:cubicBezTo>
                  <a:cubicBezTo>
                    <a:pt x="1082" y="64"/>
                    <a:pt x="1083" y="66"/>
                    <a:pt x="1083" y="61"/>
                  </a:cubicBezTo>
                  <a:cubicBezTo>
                    <a:pt x="1083" y="56"/>
                    <a:pt x="1085" y="52"/>
                    <a:pt x="1080" y="51"/>
                  </a:cubicBezTo>
                  <a:cubicBezTo>
                    <a:pt x="1075" y="50"/>
                    <a:pt x="1073" y="47"/>
                    <a:pt x="1069" y="50"/>
                  </a:cubicBezTo>
                  <a:close/>
                  <a:moveTo>
                    <a:pt x="1098" y="86"/>
                  </a:moveTo>
                  <a:cubicBezTo>
                    <a:pt x="1095" y="87"/>
                    <a:pt x="1095" y="90"/>
                    <a:pt x="1100" y="92"/>
                  </a:cubicBezTo>
                  <a:cubicBezTo>
                    <a:pt x="1106" y="93"/>
                    <a:pt x="1110" y="98"/>
                    <a:pt x="1111" y="102"/>
                  </a:cubicBezTo>
                  <a:cubicBezTo>
                    <a:pt x="1113" y="106"/>
                    <a:pt x="1115" y="109"/>
                    <a:pt x="1117" y="112"/>
                  </a:cubicBezTo>
                  <a:cubicBezTo>
                    <a:pt x="1119" y="114"/>
                    <a:pt x="1121" y="114"/>
                    <a:pt x="1125" y="116"/>
                  </a:cubicBezTo>
                  <a:cubicBezTo>
                    <a:pt x="1129" y="118"/>
                    <a:pt x="1138" y="125"/>
                    <a:pt x="1140" y="124"/>
                  </a:cubicBezTo>
                  <a:cubicBezTo>
                    <a:pt x="1142" y="123"/>
                    <a:pt x="1136" y="115"/>
                    <a:pt x="1134" y="109"/>
                  </a:cubicBezTo>
                  <a:cubicBezTo>
                    <a:pt x="1133" y="104"/>
                    <a:pt x="1132" y="97"/>
                    <a:pt x="1132" y="94"/>
                  </a:cubicBezTo>
                  <a:cubicBezTo>
                    <a:pt x="1132" y="92"/>
                    <a:pt x="1125" y="90"/>
                    <a:pt x="1121" y="88"/>
                  </a:cubicBezTo>
                  <a:cubicBezTo>
                    <a:pt x="1116" y="87"/>
                    <a:pt x="1109" y="87"/>
                    <a:pt x="1106" y="86"/>
                  </a:cubicBezTo>
                  <a:cubicBezTo>
                    <a:pt x="1103" y="86"/>
                    <a:pt x="1103" y="83"/>
                    <a:pt x="1098" y="86"/>
                  </a:cubicBezTo>
                  <a:close/>
                  <a:moveTo>
                    <a:pt x="1150" y="100"/>
                  </a:moveTo>
                  <a:cubicBezTo>
                    <a:pt x="1146" y="100"/>
                    <a:pt x="1140" y="97"/>
                    <a:pt x="1141" y="101"/>
                  </a:cubicBezTo>
                  <a:cubicBezTo>
                    <a:pt x="1141" y="105"/>
                    <a:pt x="1146" y="108"/>
                    <a:pt x="1148" y="112"/>
                  </a:cubicBezTo>
                  <a:cubicBezTo>
                    <a:pt x="1151" y="116"/>
                    <a:pt x="1147" y="118"/>
                    <a:pt x="1154" y="119"/>
                  </a:cubicBezTo>
                  <a:cubicBezTo>
                    <a:pt x="1160" y="120"/>
                    <a:pt x="1163" y="114"/>
                    <a:pt x="1163" y="119"/>
                  </a:cubicBezTo>
                  <a:cubicBezTo>
                    <a:pt x="1162" y="124"/>
                    <a:pt x="1160" y="128"/>
                    <a:pt x="1164" y="129"/>
                  </a:cubicBezTo>
                  <a:cubicBezTo>
                    <a:pt x="1168" y="131"/>
                    <a:pt x="1170" y="131"/>
                    <a:pt x="1174" y="130"/>
                  </a:cubicBezTo>
                  <a:cubicBezTo>
                    <a:pt x="1179" y="129"/>
                    <a:pt x="1182" y="127"/>
                    <a:pt x="1186" y="128"/>
                  </a:cubicBezTo>
                  <a:cubicBezTo>
                    <a:pt x="1189" y="129"/>
                    <a:pt x="1195" y="131"/>
                    <a:pt x="1191" y="133"/>
                  </a:cubicBezTo>
                  <a:cubicBezTo>
                    <a:pt x="1186" y="134"/>
                    <a:pt x="1177" y="132"/>
                    <a:pt x="1179" y="136"/>
                  </a:cubicBezTo>
                  <a:cubicBezTo>
                    <a:pt x="1180" y="139"/>
                    <a:pt x="1184" y="143"/>
                    <a:pt x="1192" y="145"/>
                  </a:cubicBezTo>
                  <a:cubicBezTo>
                    <a:pt x="1200" y="147"/>
                    <a:pt x="1207" y="145"/>
                    <a:pt x="1209" y="148"/>
                  </a:cubicBezTo>
                  <a:cubicBezTo>
                    <a:pt x="1212" y="151"/>
                    <a:pt x="1214" y="156"/>
                    <a:pt x="1219" y="153"/>
                  </a:cubicBezTo>
                  <a:cubicBezTo>
                    <a:pt x="1224" y="150"/>
                    <a:pt x="1219" y="145"/>
                    <a:pt x="1225" y="144"/>
                  </a:cubicBezTo>
                  <a:cubicBezTo>
                    <a:pt x="1231" y="143"/>
                    <a:pt x="1239" y="150"/>
                    <a:pt x="1238" y="144"/>
                  </a:cubicBezTo>
                  <a:cubicBezTo>
                    <a:pt x="1237" y="138"/>
                    <a:pt x="1239" y="135"/>
                    <a:pt x="1228" y="133"/>
                  </a:cubicBezTo>
                  <a:cubicBezTo>
                    <a:pt x="1217" y="131"/>
                    <a:pt x="1209" y="128"/>
                    <a:pt x="1206" y="122"/>
                  </a:cubicBezTo>
                  <a:cubicBezTo>
                    <a:pt x="1203" y="117"/>
                    <a:pt x="1205" y="116"/>
                    <a:pt x="1197" y="113"/>
                  </a:cubicBezTo>
                  <a:cubicBezTo>
                    <a:pt x="1189" y="110"/>
                    <a:pt x="1169" y="92"/>
                    <a:pt x="1170" y="96"/>
                  </a:cubicBezTo>
                  <a:cubicBezTo>
                    <a:pt x="1170" y="101"/>
                    <a:pt x="1182" y="109"/>
                    <a:pt x="1178" y="110"/>
                  </a:cubicBezTo>
                  <a:cubicBezTo>
                    <a:pt x="1174" y="111"/>
                    <a:pt x="1164" y="107"/>
                    <a:pt x="1162" y="104"/>
                  </a:cubicBezTo>
                  <a:cubicBezTo>
                    <a:pt x="1161" y="101"/>
                    <a:pt x="1156" y="100"/>
                    <a:pt x="1150" y="100"/>
                  </a:cubicBezTo>
                  <a:close/>
                  <a:moveTo>
                    <a:pt x="1198" y="183"/>
                  </a:moveTo>
                  <a:cubicBezTo>
                    <a:pt x="1192" y="188"/>
                    <a:pt x="1189" y="186"/>
                    <a:pt x="1189" y="191"/>
                  </a:cubicBezTo>
                  <a:cubicBezTo>
                    <a:pt x="1189" y="197"/>
                    <a:pt x="1193" y="198"/>
                    <a:pt x="1198" y="195"/>
                  </a:cubicBezTo>
                  <a:cubicBezTo>
                    <a:pt x="1202" y="193"/>
                    <a:pt x="1206" y="193"/>
                    <a:pt x="1206" y="198"/>
                  </a:cubicBezTo>
                  <a:cubicBezTo>
                    <a:pt x="1207" y="203"/>
                    <a:pt x="1205" y="208"/>
                    <a:pt x="1210" y="208"/>
                  </a:cubicBezTo>
                  <a:cubicBezTo>
                    <a:pt x="1215" y="208"/>
                    <a:pt x="1215" y="206"/>
                    <a:pt x="1217" y="201"/>
                  </a:cubicBezTo>
                  <a:cubicBezTo>
                    <a:pt x="1219" y="196"/>
                    <a:pt x="1221" y="200"/>
                    <a:pt x="1223" y="195"/>
                  </a:cubicBezTo>
                  <a:cubicBezTo>
                    <a:pt x="1224" y="191"/>
                    <a:pt x="1220" y="184"/>
                    <a:pt x="1217" y="187"/>
                  </a:cubicBezTo>
                  <a:cubicBezTo>
                    <a:pt x="1214" y="189"/>
                    <a:pt x="1211" y="194"/>
                    <a:pt x="1209" y="188"/>
                  </a:cubicBezTo>
                  <a:cubicBezTo>
                    <a:pt x="1207" y="183"/>
                    <a:pt x="1210" y="177"/>
                    <a:pt x="1206" y="177"/>
                  </a:cubicBezTo>
                  <a:cubicBezTo>
                    <a:pt x="1203" y="177"/>
                    <a:pt x="1199" y="177"/>
                    <a:pt x="1198" y="183"/>
                  </a:cubicBezTo>
                  <a:close/>
                  <a:moveTo>
                    <a:pt x="1274" y="236"/>
                  </a:moveTo>
                  <a:cubicBezTo>
                    <a:pt x="1270" y="238"/>
                    <a:pt x="1273" y="239"/>
                    <a:pt x="1276" y="242"/>
                  </a:cubicBezTo>
                  <a:cubicBezTo>
                    <a:pt x="1279" y="244"/>
                    <a:pt x="1280" y="245"/>
                    <a:pt x="1279" y="248"/>
                  </a:cubicBezTo>
                  <a:cubicBezTo>
                    <a:pt x="1277" y="251"/>
                    <a:pt x="1275" y="251"/>
                    <a:pt x="1275" y="253"/>
                  </a:cubicBezTo>
                  <a:cubicBezTo>
                    <a:pt x="1275" y="255"/>
                    <a:pt x="1273" y="256"/>
                    <a:pt x="1278" y="257"/>
                  </a:cubicBezTo>
                  <a:cubicBezTo>
                    <a:pt x="1282" y="258"/>
                    <a:pt x="1285" y="261"/>
                    <a:pt x="1287" y="258"/>
                  </a:cubicBezTo>
                  <a:cubicBezTo>
                    <a:pt x="1289" y="254"/>
                    <a:pt x="1287" y="253"/>
                    <a:pt x="1289" y="249"/>
                  </a:cubicBezTo>
                  <a:cubicBezTo>
                    <a:pt x="1291" y="244"/>
                    <a:pt x="1292" y="243"/>
                    <a:pt x="1291" y="239"/>
                  </a:cubicBezTo>
                  <a:cubicBezTo>
                    <a:pt x="1291" y="236"/>
                    <a:pt x="1294" y="229"/>
                    <a:pt x="1291" y="229"/>
                  </a:cubicBezTo>
                  <a:cubicBezTo>
                    <a:pt x="1288" y="229"/>
                    <a:pt x="1285" y="231"/>
                    <a:pt x="1286" y="235"/>
                  </a:cubicBezTo>
                  <a:cubicBezTo>
                    <a:pt x="1286" y="239"/>
                    <a:pt x="1287" y="240"/>
                    <a:pt x="1284" y="240"/>
                  </a:cubicBezTo>
                  <a:cubicBezTo>
                    <a:pt x="1280" y="240"/>
                    <a:pt x="1278" y="235"/>
                    <a:pt x="1274" y="236"/>
                  </a:cubicBezTo>
                  <a:close/>
                  <a:moveTo>
                    <a:pt x="1475" y="393"/>
                  </a:moveTo>
                  <a:cubicBezTo>
                    <a:pt x="1474" y="397"/>
                    <a:pt x="1475" y="402"/>
                    <a:pt x="1475" y="405"/>
                  </a:cubicBezTo>
                  <a:cubicBezTo>
                    <a:pt x="1476" y="409"/>
                    <a:pt x="1474" y="414"/>
                    <a:pt x="1477" y="417"/>
                  </a:cubicBezTo>
                  <a:cubicBezTo>
                    <a:pt x="1479" y="420"/>
                    <a:pt x="1481" y="418"/>
                    <a:pt x="1483" y="417"/>
                  </a:cubicBezTo>
                  <a:cubicBezTo>
                    <a:pt x="1486" y="415"/>
                    <a:pt x="1488" y="418"/>
                    <a:pt x="1490" y="415"/>
                  </a:cubicBezTo>
                  <a:cubicBezTo>
                    <a:pt x="1491" y="413"/>
                    <a:pt x="1494" y="411"/>
                    <a:pt x="1490" y="408"/>
                  </a:cubicBezTo>
                  <a:cubicBezTo>
                    <a:pt x="1485" y="405"/>
                    <a:pt x="1487" y="401"/>
                    <a:pt x="1485" y="399"/>
                  </a:cubicBezTo>
                  <a:cubicBezTo>
                    <a:pt x="1484" y="397"/>
                    <a:pt x="1481" y="399"/>
                    <a:pt x="1479" y="396"/>
                  </a:cubicBezTo>
                  <a:cubicBezTo>
                    <a:pt x="1478" y="394"/>
                    <a:pt x="1476" y="390"/>
                    <a:pt x="1475" y="393"/>
                  </a:cubicBezTo>
                  <a:close/>
                  <a:moveTo>
                    <a:pt x="1496" y="432"/>
                  </a:moveTo>
                  <a:cubicBezTo>
                    <a:pt x="1496" y="438"/>
                    <a:pt x="1495" y="438"/>
                    <a:pt x="1499" y="447"/>
                  </a:cubicBezTo>
                  <a:cubicBezTo>
                    <a:pt x="1503" y="456"/>
                    <a:pt x="1508" y="469"/>
                    <a:pt x="1510" y="468"/>
                  </a:cubicBezTo>
                  <a:cubicBezTo>
                    <a:pt x="1512" y="467"/>
                    <a:pt x="1508" y="459"/>
                    <a:pt x="1506" y="454"/>
                  </a:cubicBezTo>
                  <a:cubicBezTo>
                    <a:pt x="1505" y="450"/>
                    <a:pt x="1501" y="442"/>
                    <a:pt x="1501" y="437"/>
                  </a:cubicBezTo>
                  <a:cubicBezTo>
                    <a:pt x="1500" y="433"/>
                    <a:pt x="1502" y="428"/>
                    <a:pt x="1505" y="432"/>
                  </a:cubicBezTo>
                  <a:cubicBezTo>
                    <a:pt x="1508" y="435"/>
                    <a:pt x="1511" y="438"/>
                    <a:pt x="1510" y="433"/>
                  </a:cubicBezTo>
                  <a:cubicBezTo>
                    <a:pt x="1509" y="428"/>
                    <a:pt x="1506" y="421"/>
                    <a:pt x="1502" y="420"/>
                  </a:cubicBezTo>
                  <a:cubicBezTo>
                    <a:pt x="1498" y="419"/>
                    <a:pt x="1496" y="417"/>
                    <a:pt x="1496" y="422"/>
                  </a:cubicBezTo>
                  <a:cubicBezTo>
                    <a:pt x="1496" y="426"/>
                    <a:pt x="1496" y="425"/>
                    <a:pt x="1496" y="432"/>
                  </a:cubicBezTo>
                  <a:close/>
                  <a:moveTo>
                    <a:pt x="810" y="134"/>
                  </a:moveTo>
                  <a:cubicBezTo>
                    <a:pt x="806" y="137"/>
                    <a:pt x="803" y="141"/>
                    <a:pt x="806" y="142"/>
                  </a:cubicBezTo>
                  <a:cubicBezTo>
                    <a:pt x="809" y="143"/>
                    <a:pt x="812" y="139"/>
                    <a:pt x="816" y="139"/>
                  </a:cubicBezTo>
                  <a:cubicBezTo>
                    <a:pt x="820" y="139"/>
                    <a:pt x="826" y="142"/>
                    <a:pt x="826" y="137"/>
                  </a:cubicBezTo>
                  <a:cubicBezTo>
                    <a:pt x="826" y="133"/>
                    <a:pt x="826" y="125"/>
                    <a:pt x="810" y="134"/>
                  </a:cubicBezTo>
                  <a:close/>
                  <a:moveTo>
                    <a:pt x="573" y="449"/>
                  </a:moveTo>
                  <a:cubicBezTo>
                    <a:pt x="572" y="450"/>
                    <a:pt x="570" y="453"/>
                    <a:pt x="574" y="452"/>
                  </a:cubicBezTo>
                  <a:cubicBezTo>
                    <a:pt x="577" y="450"/>
                    <a:pt x="581" y="450"/>
                    <a:pt x="579" y="449"/>
                  </a:cubicBezTo>
                  <a:cubicBezTo>
                    <a:pt x="576" y="447"/>
                    <a:pt x="574" y="447"/>
                    <a:pt x="573" y="449"/>
                  </a:cubicBezTo>
                  <a:close/>
                  <a:moveTo>
                    <a:pt x="587" y="431"/>
                  </a:moveTo>
                  <a:cubicBezTo>
                    <a:pt x="585" y="434"/>
                    <a:pt x="580" y="437"/>
                    <a:pt x="583" y="438"/>
                  </a:cubicBezTo>
                  <a:cubicBezTo>
                    <a:pt x="585" y="438"/>
                    <a:pt x="588" y="437"/>
                    <a:pt x="590" y="433"/>
                  </a:cubicBezTo>
                  <a:cubicBezTo>
                    <a:pt x="592" y="430"/>
                    <a:pt x="590" y="429"/>
                    <a:pt x="587" y="431"/>
                  </a:cubicBezTo>
                  <a:close/>
                  <a:moveTo>
                    <a:pt x="550" y="475"/>
                  </a:moveTo>
                  <a:cubicBezTo>
                    <a:pt x="547" y="478"/>
                    <a:pt x="545" y="483"/>
                    <a:pt x="548" y="481"/>
                  </a:cubicBezTo>
                  <a:cubicBezTo>
                    <a:pt x="551" y="478"/>
                    <a:pt x="554" y="479"/>
                    <a:pt x="554" y="476"/>
                  </a:cubicBezTo>
                  <a:cubicBezTo>
                    <a:pt x="554" y="473"/>
                    <a:pt x="550" y="474"/>
                    <a:pt x="550" y="475"/>
                  </a:cubicBezTo>
                  <a:close/>
                  <a:moveTo>
                    <a:pt x="526" y="490"/>
                  </a:moveTo>
                  <a:cubicBezTo>
                    <a:pt x="521" y="492"/>
                    <a:pt x="515" y="497"/>
                    <a:pt x="518" y="497"/>
                  </a:cubicBezTo>
                  <a:cubicBezTo>
                    <a:pt x="522" y="497"/>
                    <a:pt x="529" y="493"/>
                    <a:pt x="530" y="491"/>
                  </a:cubicBezTo>
                  <a:cubicBezTo>
                    <a:pt x="531" y="490"/>
                    <a:pt x="530" y="487"/>
                    <a:pt x="526" y="490"/>
                  </a:cubicBezTo>
                  <a:close/>
                  <a:moveTo>
                    <a:pt x="495" y="508"/>
                  </a:moveTo>
                  <a:cubicBezTo>
                    <a:pt x="498" y="506"/>
                    <a:pt x="502" y="501"/>
                    <a:pt x="504" y="502"/>
                  </a:cubicBezTo>
                  <a:cubicBezTo>
                    <a:pt x="506" y="504"/>
                    <a:pt x="506" y="507"/>
                    <a:pt x="502" y="510"/>
                  </a:cubicBezTo>
                  <a:cubicBezTo>
                    <a:pt x="499" y="513"/>
                    <a:pt x="491" y="519"/>
                    <a:pt x="492" y="515"/>
                  </a:cubicBezTo>
                  <a:cubicBezTo>
                    <a:pt x="492" y="511"/>
                    <a:pt x="492" y="509"/>
                    <a:pt x="495" y="508"/>
                  </a:cubicBezTo>
                  <a:close/>
                  <a:moveTo>
                    <a:pt x="398" y="663"/>
                  </a:moveTo>
                  <a:cubicBezTo>
                    <a:pt x="397" y="666"/>
                    <a:pt x="395" y="673"/>
                    <a:pt x="397" y="672"/>
                  </a:cubicBezTo>
                  <a:cubicBezTo>
                    <a:pt x="399" y="671"/>
                    <a:pt x="400" y="670"/>
                    <a:pt x="400" y="667"/>
                  </a:cubicBezTo>
                  <a:cubicBezTo>
                    <a:pt x="400" y="665"/>
                    <a:pt x="401" y="661"/>
                    <a:pt x="398" y="663"/>
                  </a:cubicBezTo>
                  <a:close/>
                  <a:moveTo>
                    <a:pt x="341" y="646"/>
                  </a:moveTo>
                  <a:cubicBezTo>
                    <a:pt x="336" y="649"/>
                    <a:pt x="330" y="655"/>
                    <a:pt x="335" y="654"/>
                  </a:cubicBezTo>
                  <a:cubicBezTo>
                    <a:pt x="340" y="654"/>
                    <a:pt x="345" y="652"/>
                    <a:pt x="347" y="650"/>
                  </a:cubicBezTo>
                  <a:cubicBezTo>
                    <a:pt x="349" y="648"/>
                    <a:pt x="354" y="648"/>
                    <a:pt x="353" y="645"/>
                  </a:cubicBezTo>
                  <a:cubicBezTo>
                    <a:pt x="351" y="642"/>
                    <a:pt x="345" y="644"/>
                    <a:pt x="341" y="646"/>
                  </a:cubicBezTo>
                  <a:close/>
                  <a:moveTo>
                    <a:pt x="315" y="648"/>
                  </a:moveTo>
                  <a:cubicBezTo>
                    <a:pt x="312" y="651"/>
                    <a:pt x="311" y="654"/>
                    <a:pt x="313" y="655"/>
                  </a:cubicBezTo>
                  <a:cubicBezTo>
                    <a:pt x="315" y="657"/>
                    <a:pt x="317" y="659"/>
                    <a:pt x="315" y="663"/>
                  </a:cubicBezTo>
                  <a:cubicBezTo>
                    <a:pt x="314" y="667"/>
                    <a:pt x="312" y="672"/>
                    <a:pt x="313" y="675"/>
                  </a:cubicBezTo>
                  <a:cubicBezTo>
                    <a:pt x="315" y="677"/>
                    <a:pt x="318" y="681"/>
                    <a:pt x="319" y="676"/>
                  </a:cubicBezTo>
                  <a:cubicBezTo>
                    <a:pt x="320" y="672"/>
                    <a:pt x="322" y="667"/>
                    <a:pt x="323" y="664"/>
                  </a:cubicBezTo>
                  <a:cubicBezTo>
                    <a:pt x="325" y="661"/>
                    <a:pt x="330" y="656"/>
                    <a:pt x="328" y="653"/>
                  </a:cubicBezTo>
                  <a:cubicBezTo>
                    <a:pt x="326" y="650"/>
                    <a:pt x="318" y="642"/>
                    <a:pt x="315" y="648"/>
                  </a:cubicBezTo>
                  <a:close/>
                  <a:moveTo>
                    <a:pt x="351" y="624"/>
                  </a:moveTo>
                  <a:cubicBezTo>
                    <a:pt x="359" y="624"/>
                    <a:pt x="363" y="622"/>
                    <a:pt x="364" y="625"/>
                  </a:cubicBezTo>
                  <a:cubicBezTo>
                    <a:pt x="365" y="628"/>
                    <a:pt x="363" y="630"/>
                    <a:pt x="366" y="631"/>
                  </a:cubicBezTo>
                  <a:cubicBezTo>
                    <a:pt x="368" y="632"/>
                    <a:pt x="370" y="631"/>
                    <a:pt x="372" y="634"/>
                  </a:cubicBezTo>
                  <a:cubicBezTo>
                    <a:pt x="373" y="637"/>
                    <a:pt x="371" y="643"/>
                    <a:pt x="369" y="645"/>
                  </a:cubicBezTo>
                  <a:cubicBezTo>
                    <a:pt x="368" y="648"/>
                    <a:pt x="364" y="651"/>
                    <a:pt x="362" y="650"/>
                  </a:cubicBezTo>
                  <a:cubicBezTo>
                    <a:pt x="361" y="649"/>
                    <a:pt x="360" y="646"/>
                    <a:pt x="360" y="643"/>
                  </a:cubicBezTo>
                  <a:cubicBezTo>
                    <a:pt x="361" y="640"/>
                    <a:pt x="364" y="637"/>
                    <a:pt x="361" y="636"/>
                  </a:cubicBezTo>
                  <a:cubicBezTo>
                    <a:pt x="359" y="634"/>
                    <a:pt x="350" y="635"/>
                    <a:pt x="344" y="637"/>
                  </a:cubicBezTo>
                  <a:cubicBezTo>
                    <a:pt x="339" y="639"/>
                    <a:pt x="330" y="641"/>
                    <a:pt x="326" y="640"/>
                  </a:cubicBezTo>
                  <a:cubicBezTo>
                    <a:pt x="323" y="639"/>
                    <a:pt x="335" y="632"/>
                    <a:pt x="338" y="628"/>
                  </a:cubicBezTo>
                  <a:cubicBezTo>
                    <a:pt x="341" y="625"/>
                    <a:pt x="349" y="624"/>
                    <a:pt x="351" y="624"/>
                  </a:cubicBezTo>
                  <a:close/>
                  <a:moveTo>
                    <a:pt x="422" y="555"/>
                  </a:moveTo>
                  <a:cubicBezTo>
                    <a:pt x="418" y="560"/>
                    <a:pt x="414" y="560"/>
                    <a:pt x="414" y="567"/>
                  </a:cubicBezTo>
                  <a:cubicBezTo>
                    <a:pt x="414" y="573"/>
                    <a:pt x="417" y="575"/>
                    <a:pt x="414" y="583"/>
                  </a:cubicBezTo>
                  <a:cubicBezTo>
                    <a:pt x="410" y="591"/>
                    <a:pt x="407" y="595"/>
                    <a:pt x="401" y="600"/>
                  </a:cubicBezTo>
                  <a:cubicBezTo>
                    <a:pt x="395" y="605"/>
                    <a:pt x="386" y="606"/>
                    <a:pt x="383" y="608"/>
                  </a:cubicBezTo>
                  <a:cubicBezTo>
                    <a:pt x="381" y="611"/>
                    <a:pt x="370" y="621"/>
                    <a:pt x="371" y="625"/>
                  </a:cubicBezTo>
                  <a:cubicBezTo>
                    <a:pt x="372" y="629"/>
                    <a:pt x="373" y="632"/>
                    <a:pt x="380" y="633"/>
                  </a:cubicBezTo>
                  <a:cubicBezTo>
                    <a:pt x="387" y="634"/>
                    <a:pt x="387" y="628"/>
                    <a:pt x="394" y="629"/>
                  </a:cubicBezTo>
                  <a:cubicBezTo>
                    <a:pt x="400" y="630"/>
                    <a:pt x="403" y="636"/>
                    <a:pt x="405" y="633"/>
                  </a:cubicBezTo>
                  <a:cubicBezTo>
                    <a:pt x="407" y="629"/>
                    <a:pt x="411" y="629"/>
                    <a:pt x="411" y="624"/>
                  </a:cubicBezTo>
                  <a:cubicBezTo>
                    <a:pt x="410" y="620"/>
                    <a:pt x="414" y="613"/>
                    <a:pt x="416" y="610"/>
                  </a:cubicBezTo>
                  <a:cubicBezTo>
                    <a:pt x="417" y="607"/>
                    <a:pt x="415" y="604"/>
                    <a:pt x="418" y="598"/>
                  </a:cubicBezTo>
                  <a:cubicBezTo>
                    <a:pt x="421" y="592"/>
                    <a:pt x="425" y="585"/>
                    <a:pt x="428" y="582"/>
                  </a:cubicBezTo>
                  <a:cubicBezTo>
                    <a:pt x="431" y="579"/>
                    <a:pt x="435" y="580"/>
                    <a:pt x="434" y="571"/>
                  </a:cubicBezTo>
                  <a:cubicBezTo>
                    <a:pt x="434" y="563"/>
                    <a:pt x="432" y="563"/>
                    <a:pt x="432" y="560"/>
                  </a:cubicBezTo>
                  <a:cubicBezTo>
                    <a:pt x="431" y="557"/>
                    <a:pt x="427" y="560"/>
                    <a:pt x="427" y="558"/>
                  </a:cubicBezTo>
                  <a:cubicBezTo>
                    <a:pt x="426" y="556"/>
                    <a:pt x="426" y="553"/>
                    <a:pt x="422" y="555"/>
                  </a:cubicBezTo>
                  <a:close/>
                  <a:moveTo>
                    <a:pt x="448" y="502"/>
                  </a:moveTo>
                  <a:cubicBezTo>
                    <a:pt x="445" y="510"/>
                    <a:pt x="445" y="514"/>
                    <a:pt x="441" y="519"/>
                  </a:cubicBezTo>
                  <a:cubicBezTo>
                    <a:pt x="438" y="524"/>
                    <a:pt x="438" y="524"/>
                    <a:pt x="433" y="525"/>
                  </a:cubicBezTo>
                  <a:cubicBezTo>
                    <a:pt x="429" y="525"/>
                    <a:pt x="428" y="525"/>
                    <a:pt x="428" y="528"/>
                  </a:cubicBezTo>
                  <a:cubicBezTo>
                    <a:pt x="428" y="532"/>
                    <a:pt x="422" y="532"/>
                    <a:pt x="422" y="535"/>
                  </a:cubicBezTo>
                  <a:cubicBezTo>
                    <a:pt x="422" y="539"/>
                    <a:pt x="415" y="550"/>
                    <a:pt x="421" y="547"/>
                  </a:cubicBezTo>
                  <a:cubicBezTo>
                    <a:pt x="426" y="545"/>
                    <a:pt x="425" y="543"/>
                    <a:pt x="427" y="538"/>
                  </a:cubicBezTo>
                  <a:cubicBezTo>
                    <a:pt x="429" y="533"/>
                    <a:pt x="433" y="532"/>
                    <a:pt x="437" y="534"/>
                  </a:cubicBezTo>
                  <a:cubicBezTo>
                    <a:pt x="441" y="535"/>
                    <a:pt x="444" y="536"/>
                    <a:pt x="446" y="540"/>
                  </a:cubicBezTo>
                  <a:cubicBezTo>
                    <a:pt x="449" y="544"/>
                    <a:pt x="452" y="548"/>
                    <a:pt x="454" y="543"/>
                  </a:cubicBezTo>
                  <a:cubicBezTo>
                    <a:pt x="456" y="539"/>
                    <a:pt x="456" y="530"/>
                    <a:pt x="460" y="529"/>
                  </a:cubicBezTo>
                  <a:cubicBezTo>
                    <a:pt x="463" y="528"/>
                    <a:pt x="473" y="533"/>
                    <a:pt x="475" y="529"/>
                  </a:cubicBezTo>
                  <a:cubicBezTo>
                    <a:pt x="477" y="525"/>
                    <a:pt x="479" y="520"/>
                    <a:pt x="473" y="518"/>
                  </a:cubicBezTo>
                  <a:cubicBezTo>
                    <a:pt x="468" y="516"/>
                    <a:pt x="467" y="521"/>
                    <a:pt x="462" y="516"/>
                  </a:cubicBezTo>
                  <a:cubicBezTo>
                    <a:pt x="457" y="511"/>
                    <a:pt x="452" y="510"/>
                    <a:pt x="452" y="505"/>
                  </a:cubicBezTo>
                  <a:cubicBezTo>
                    <a:pt x="452" y="501"/>
                    <a:pt x="453" y="497"/>
                    <a:pt x="448" y="502"/>
                  </a:cubicBezTo>
                  <a:close/>
                  <a:moveTo>
                    <a:pt x="455" y="470"/>
                  </a:moveTo>
                  <a:cubicBezTo>
                    <a:pt x="453" y="478"/>
                    <a:pt x="448" y="481"/>
                    <a:pt x="448" y="486"/>
                  </a:cubicBezTo>
                  <a:cubicBezTo>
                    <a:pt x="448" y="491"/>
                    <a:pt x="450" y="493"/>
                    <a:pt x="453" y="489"/>
                  </a:cubicBezTo>
                  <a:cubicBezTo>
                    <a:pt x="456" y="485"/>
                    <a:pt x="457" y="478"/>
                    <a:pt x="461" y="481"/>
                  </a:cubicBezTo>
                  <a:cubicBezTo>
                    <a:pt x="466" y="484"/>
                    <a:pt x="470" y="484"/>
                    <a:pt x="468" y="479"/>
                  </a:cubicBezTo>
                  <a:cubicBezTo>
                    <a:pt x="465" y="473"/>
                    <a:pt x="456" y="465"/>
                    <a:pt x="455" y="470"/>
                  </a:cubicBezTo>
                  <a:close/>
                  <a:moveTo>
                    <a:pt x="485" y="378"/>
                  </a:moveTo>
                  <a:cubicBezTo>
                    <a:pt x="483" y="382"/>
                    <a:pt x="479" y="383"/>
                    <a:pt x="477" y="388"/>
                  </a:cubicBezTo>
                  <a:cubicBezTo>
                    <a:pt x="474" y="392"/>
                    <a:pt x="473" y="393"/>
                    <a:pt x="472" y="400"/>
                  </a:cubicBezTo>
                  <a:cubicBezTo>
                    <a:pt x="470" y="407"/>
                    <a:pt x="469" y="404"/>
                    <a:pt x="469" y="413"/>
                  </a:cubicBezTo>
                  <a:cubicBezTo>
                    <a:pt x="469" y="422"/>
                    <a:pt x="468" y="427"/>
                    <a:pt x="465" y="432"/>
                  </a:cubicBezTo>
                  <a:cubicBezTo>
                    <a:pt x="461" y="438"/>
                    <a:pt x="460" y="448"/>
                    <a:pt x="460" y="452"/>
                  </a:cubicBezTo>
                  <a:cubicBezTo>
                    <a:pt x="460" y="455"/>
                    <a:pt x="459" y="463"/>
                    <a:pt x="461" y="459"/>
                  </a:cubicBezTo>
                  <a:cubicBezTo>
                    <a:pt x="464" y="455"/>
                    <a:pt x="460" y="449"/>
                    <a:pt x="467" y="445"/>
                  </a:cubicBezTo>
                  <a:cubicBezTo>
                    <a:pt x="474" y="441"/>
                    <a:pt x="473" y="435"/>
                    <a:pt x="477" y="440"/>
                  </a:cubicBezTo>
                  <a:cubicBezTo>
                    <a:pt x="481" y="445"/>
                    <a:pt x="483" y="451"/>
                    <a:pt x="484" y="446"/>
                  </a:cubicBezTo>
                  <a:cubicBezTo>
                    <a:pt x="484" y="442"/>
                    <a:pt x="481" y="440"/>
                    <a:pt x="481" y="432"/>
                  </a:cubicBezTo>
                  <a:cubicBezTo>
                    <a:pt x="481" y="425"/>
                    <a:pt x="480" y="410"/>
                    <a:pt x="482" y="403"/>
                  </a:cubicBezTo>
                  <a:cubicBezTo>
                    <a:pt x="484" y="396"/>
                    <a:pt x="484" y="396"/>
                    <a:pt x="488" y="388"/>
                  </a:cubicBezTo>
                  <a:cubicBezTo>
                    <a:pt x="491" y="381"/>
                    <a:pt x="490" y="373"/>
                    <a:pt x="485" y="378"/>
                  </a:cubicBezTo>
                  <a:close/>
                  <a:moveTo>
                    <a:pt x="321" y="992"/>
                  </a:moveTo>
                  <a:cubicBezTo>
                    <a:pt x="319" y="994"/>
                    <a:pt x="318" y="997"/>
                    <a:pt x="323" y="998"/>
                  </a:cubicBezTo>
                  <a:cubicBezTo>
                    <a:pt x="327" y="999"/>
                    <a:pt x="332" y="997"/>
                    <a:pt x="331" y="995"/>
                  </a:cubicBezTo>
                  <a:cubicBezTo>
                    <a:pt x="331" y="992"/>
                    <a:pt x="325" y="990"/>
                    <a:pt x="321" y="992"/>
                  </a:cubicBezTo>
                  <a:close/>
                  <a:moveTo>
                    <a:pt x="338" y="963"/>
                  </a:moveTo>
                  <a:cubicBezTo>
                    <a:pt x="338" y="967"/>
                    <a:pt x="335" y="968"/>
                    <a:pt x="337" y="970"/>
                  </a:cubicBezTo>
                  <a:cubicBezTo>
                    <a:pt x="339" y="973"/>
                    <a:pt x="344" y="975"/>
                    <a:pt x="344" y="972"/>
                  </a:cubicBezTo>
                  <a:cubicBezTo>
                    <a:pt x="345" y="968"/>
                    <a:pt x="342" y="961"/>
                    <a:pt x="338" y="963"/>
                  </a:cubicBezTo>
                  <a:close/>
                  <a:moveTo>
                    <a:pt x="610" y="1170"/>
                  </a:moveTo>
                  <a:cubicBezTo>
                    <a:pt x="610" y="1172"/>
                    <a:pt x="611" y="1176"/>
                    <a:pt x="614" y="1176"/>
                  </a:cubicBezTo>
                  <a:cubicBezTo>
                    <a:pt x="617" y="1175"/>
                    <a:pt x="618" y="1177"/>
                    <a:pt x="618" y="1174"/>
                  </a:cubicBezTo>
                  <a:cubicBezTo>
                    <a:pt x="618" y="1170"/>
                    <a:pt x="612" y="1166"/>
                    <a:pt x="610" y="1170"/>
                  </a:cubicBezTo>
                  <a:close/>
                  <a:moveTo>
                    <a:pt x="578" y="1156"/>
                  </a:moveTo>
                  <a:cubicBezTo>
                    <a:pt x="578" y="1158"/>
                    <a:pt x="583" y="1161"/>
                    <a:pt x="585" y="1163"/>
                  </a:cubicBezTo>
                  <a:cubicBezTo>
                    <a:pt x="588" y="1166"/>
                    <a:pt x="591" y="1167"/>
                    <a:pt x="591" y="1165"/>
                  </a:cubicBezTo>
                  <a:cubicBezTo>
                    <a:pt x="591" y="1163"/>
                    <a:pt x="587" y="1160"/>
                    <a:pt x="584" y="1157"/>
                  </a:cubicBezTo>
                  <a:cubicBezTo>
                    <a:pt x="582" y="1155"/>
                    <a:pt x="578" y="1154"/>
                    <a:pt x="578" y="1156"/>
                  </a:cubicBezTo>
                  <a:close/>
                  <a:moveTo>
                    <a:pt x="552" y="1123"/>
                  </a:moveTo>
                  <a:cubicBezTo>
                    <a:pt x="552" y="1126"/>
                    <a:pt x="552" y="1130"/>
                    <a:pt x="557" y="1134"/>
                  </a:cubicBezTo>
                  <a:cubicBezTo>
                    <a:pt x="561" y="1139"/>
                    <a:pt x="565" y="1149"/>
                    <a:pt x="567" y="1144"/>
                  </a:cubicBezTo>
                  <a:cubicBezTo>
                    <a:pt x="568" y="1139"/>
                    <a:pt x="571" y="1140"/>
                    <a:pt x="567" y="1136"/>
                  </a:cubicBezTo>
                  <a:cubicBezTo>
                    <a:pt x="563" y="1132"/>
                    <a:pt x="556" y="1118"/>
                    <a:pt x="552" y="1123"/>
                  </a:cubicBezTo>
                  <a:close/>
                  <a:moveTo>
                    <a:pt x="711" y="1349"/>
                  </a:moveTo>
                  <a:cubicBezTo>
                    <a:pt x="709" y="1351"/>
                    <a:pt x="707" y="1354"/>
                    <a:pt x="712" y="1354"/>
                  </a:cubicBezTo>
                  <a:cubicBezTo>
                    <a:pt x="718" y="1354"/>
                    <a:pt x="721" y="1354"/>
                    <a:pt x="720" y="1353"/>
                  </a:cubicBezTo>
                  <a:cubicBezTo>
                    <a:pt x="719" y="1351"/>
                    <a:pt x="715" y="1348"/>
                    <a:pt x="711" y="1349"/>
                  </a:cubicBezTo>
                  <a:close/>
                  <a:moveTo>
                    <a:pt x="631" y="1364"/>
                  </a:moveTo>
                  <a:cubicBezTo>
                    <a:pt x="628" y="1369"/>
                    <a:pt x="634" y="1374"/>
                    <a:pt x="637" y="1374"/>
                  </a:cubicBezTo>
                  <a:cubicBezTo>
                    <a:pt x="639" y="1373"/>
                    <a:pt x="642" y="1374"/>
                    <a:pt x="641" y="1370"/>
                  </a:cubicBezTo>
                  <a:cubicBezTo>
                    <a:pt x="640" y="1367"/>
                    <a:pt x="636" y="1361"/>
                    <a:pt x="631" y="1364"/>
                  </a:cubicBezTo>
                  <a:close/>
                  <a:moveTo>
                    <a:pt x="762" y="1397"/>
                  </a:moveTo>
                  <a:cubicBezTo>
                    <a:pt x="763" y="1401"/>
                    <a:pt x="771" y="1406"/>
                    <a:pt x="772" y="1408"/>
                  </a:cubicBezTo>
                  <a:cubicBezTo>
                    <a:pt x="773" y="1411"/>
                    <a:pt x="774" y="1410"/>
                    <a:pt x="774" y="1414"/>
                  </a:cubicBezTo>
                  <a:cubicBezTo>
                    <a:pt x="773" y="1418"/>
                    <a:pt x="771" y="1420"/>
                    <a:pt x="771" y="1423"/>
                  </a:cubicBezTo>
                  <a:cubicBezTo>
                    <a:pt x="771" y="1426"/>
                    <a:pt x="768" y="1426"/>
                    <a:pt x="771" y="1428"/>
                  </a:cubicBezTo>
                  <a:cubicBezTo>
                    <a:pt x="775" y="1431"/>
                    <a:pt x="777" y="1430"/>
                    <a:pt x="778" y="1431"/>
                  </a:cubicBezTo>
                  <a:cubicBezTo>
                    <a:pt x="780" y="1433"/>
                    <a:pt x="780" y="1434"/>
                    <a:pt x="779" y="1437"/>
                  </a:cubicBezTo>
                  <a:cubicBezTo>
                    <a:pt x="778" y="1440"/>
                    <a:pt x="776" y="1442"/>
                    <a:pt x="780" y="1442"/>
                  </a:cubicBezTo>
                  <a:cubicBezTo>
                    <a:pt x="783" y="1441"/>
                    <a:pt x="785" y="1440"/>
                    <a:pt x="788" y="1436"/>
                  </a:cubicBezTo>
                  <a:cubicBezTo>
                    <a:pt x="791" y="1433"/>
                    <a:pt x="791" y="1428"/>
                    <a:pt x="796" y="1427"/>
                  </a:cubicBezTo>
                  <a:cubicBezTo>
                    <a:pt x="800" y="1426"/>
                    <a:pt x="808" y="1426"/>
                    <a:pt x="809" y="1421"/>
                  </a:cubicBezTo>
                  <a:cubicBezTo>
                    <a:pt x="809" y="1416"/>
                    <a:pt x="800" y="1423"/>
                    <a:pt x="793" y="1420"/>
                  </a:cubicBezTo>
                  <a:cubicBezTo>
                    <a:pt x="786" y="1416"/>
                    <a:pt x="789" y="1414"/>
                    <a:pt x="785" y="1412"/>
                  </a:cubicBezTo>
                  <a:cubicBezTo>
                    <a:pt x="781" y="1411"/>
                    <a:pt x="780" y="1413"/>
                    <a:pt x="778" y="1409"/>
                  </a:cubicBezTo>
                  <a:cubicBezTo>
                    <a:pt x="777" y="1404"/>
                    <a:pt x="772" y="1398"/>
                    <a:pt x="769" y="1397"/>
                  </a:cubicBezTo>
                  <a:cubicBezTo>
                    <a:pt x="766" y="1396"/>
                    <a:pt x="763" y="1394"/>
                    <a:pt x="762" y="1397"/>
                  </a:cubicBezTo>
                  <a:close/>
                  <a:moveTo>
                    <a:pt x="750" y="1447"/>
                  </a:moveTo>
                  <a:cubicBezTo>
                    <a:pt x="747" y="1450"/>
                    <a:pt x="744" y="1453"/>
                    <a:pt x="738" y="1455"/>
                  </a:cubicBezTo>
                  <a:cubicBezTo>
                    <a:pt x="733" y="1456"/>
                    <a:pt x="726" y="1457"/>
                    <a:pt x="724" y="1459"/>
                  </a:cubicBezTo>
                  <a:cubicBezTo>
                    <a:pt x="722" y="1461"/>
                    <a:pt x="719" y="1463"/>
                    <a:pt x="722" y="1465"/>
                  </a:cubicBezTo>
                  <a:cubicBezTo>
                    <a:pt x="725" y="1467"/>
                    <a:pt x="728" y="1466"/>
                    <a:pt x="731" y="1468"/>
                  </a:cubicBezTo>
                  <a:cubicBezTo>
                    <a:pt x="735" y="1470"/>
                    <a:pt x="739" y="1472"/>
                    <a:pt x="743" y="1470"/>
                  </a:cubicBezTo>
                  <a:cubicBezTo>
                    <a:pt x="746" y="1469"/>
                    <a:pt x="748" y="1466"/>
                    <a:pt x="751" y="1462"/>
                  </a:cubicBezTo>
                  <a:cubicBezTo>
                    <a:pt x="754" y="1459"/>
                    <a:pt x="755" y="1456"/>
                    <a:pt x="758" y="1456"/>
                  </a:cubicBezTo>
                  <a:cubicBezTo>
                    <a:pt x="761" y="1455"/>
                    <a:pt x="763" y="1453"/>
                    <a:pt x="767" y="1451"/>
                  </a:cubicBezTo>
                  <a:cubicBezTo>
                    <a:pt x="770" y="1448"/>
                    <a:pt x="774" y="1446"/>
                    <a:pt x="773" y="1444"/>
                  </a:cubicBezTo>
                  <a:cubicBezTo>
                    <a:pt x="771" y="1442"/>
                    <a:pt x="769" y="1443"/>
                    <a:pt x="765" y="1440"/>
                  </a:cubicBezTo>
                  <a:cubicBezTo>
                    <a:pt x="761" y="1438"/>
                    <a:pt x="761" y="1434"/>
                    <a:pt x="758" y="1437"/>
                  </a:cubicBezTo>
                  <a:cubicBezTo>
                    <a:pt x="755" y="1439"/>
                    <a:pt x="753" y="1441"/>
                    <a:pt x="750" y="1447"/>
                  </a:cubicBezTo>
                  <a:close/>
                  <a:moveTo>
                    <a:pt x="556" y="1423"/>
                  </a:moveTo>
                  <a:cubicBezTo>
                    <a:pt x="559" y="1424"/>
                    <a:pt x="561" y="1425"/>
                    <a:pt x="564" y="1425"/>
                  </a:cubicBezTo>
                  <a:cubicBezTo>
                    <a:pt x="567" y="1425"/>
                    <a:pt x="569" y="1423"/>
                    <a:pt x="572" y="1425"/>
                  </a:cubicBezTo>
                  <a:cubicBezTo>
                    <a:pt x="575" y="1427"/>
                    <a:pt x="577" y="1432"/>
                    <a:pt x="577" y="1434"/>
                  </a:cubicBezTo>
                  <a:cubicBezTo>
                    <a:pt x="578" y="1437"/>
                    <a:pt x="577" y="1438"/>
                    <a:pt x="573" y="1438"/>
                  </a:cubicBezTo>
                  <a:cubicBezTo>
                    <a:pt x="569" y="1437"/>
                    <a:pt x="561" y="1436"/>
                    <a:pt x="559" y="1432"/>
                  </a:cubicBezTo>
                  <a:cubicBezTo>
                    <a:pt x="556" y="1428"/>
                    <a:pt x="549" y="1425"/>
                    <a:pt x="550" y="1422"/>
                  </a:cubicBezTo>
                  <a:cubicBezTo>
                    <a:pt x="551" y="1419"/>
                    <a:pt x="553" y="1420"/>
                    <a:pt x="556" y="1423"/>
                  </a:cubicBezTo>
                  <a:close/>
                  <a:moveTo>
                    <a:pt x="499" y="1125"/>
                  </a:moveTo>
                  <a:cubicBezTo>
                    <a:pt x="509" y="1126"/>
                    <a:pt x="513" y="1130"/>
                    <a:pt x="515" y="1126"/>
                  </a:cubicBezTo>
                  <a:cubicBezTo>
                    <a:pt x="518" y="1123"/>
                    <a:pt x="518" y="1115"/>
                    <a:pt x="521" y="1117"/>
                  </a:cubicBezTo>
                  <a:cubicBezTo>
                    <a:pt x="524" y="1120"/>
                    <a:pt x="524" y="1124"/>
                    <a:pt x="522" y="1127"/>
                  </a:cubicBezTo>
                  <a:cubicBezTo>
                    <a:pt x="520" y="1129"/>
                    <a:pt x="513" y="1132"/>
                    <a:pt x="509" y="1132"/>
                  </a:cubicBezTo>
                  <a:cubicBezTo>
                    <a:pt x="504" y="1132"/>
                    <a:pt x="499" y="1133"/>
                    <a:pt x="496" y="1130"/>
                  </a:cubicBezTo>
                  <a:cubicBezTo>
                    <a:pt x="494" y="1126"/>
                    <a:pt x="495" y="1125"/>
                    <a:pt x="499" y="1125"/>
                  </a:cubicBezTo>
                  <a:close/>
                  <a:moveTo>
                    <a:pt x="290" y="1019"/>
                  </a:moveTo>
                  <a:cubicBezTo>
                    <a:pt x="288" y="1022"/>
                    <a:pt x="287" y="1026"/>
                    <a:pt x="288" y="1029"/>
                  </a:cubicBezTo>
                  <a:cubicBezTo>
                    <a:pt x="289" y="1032"/>
                    <a:pt x="287" y="1040"/>
                    <a:pt x="290" y="1040"/>
                  </a:cubicBezTo>
                  <a:cubicBezTo>
                    <a:pt x="292" y="1040"/>
                    <a:pt x="295" y="1038"/>
                    <a:pt x="296" y="1036"/>
                  </a:cubicBezTo>
                  <a:cubicBezTo>
                    <a:pt x="297" y="1034"/>
                    <a:pt x="294" y="1033"/>
                    <a:pt x="295" y="1030"/>
                  </a:cubicBezTo>
                  <a:cubicBezTo>
                    <a:pt x="295" y="1027"/>
                    <a:pt x="299" y="1025"/>
                    <a:pt x="297" y="1023"/>
                  </a:cubicBezTo>
                  <a:cubicBezTo>
                    <a:pt x="295" y="1021"/>
                    <a:pt x="291" y="1018"/>
                    <a:pt x="290" y="1019"/>
                  </a:cubicBezTo>
                  <a:close/>
                  <a:moveTo>
                    <a:pt x="284" y="1126"/>
                  </a:moveTo>
                  <a:cubicBezTo>
                    <a:pt x="281" y="1127"/>
                    <a:pt x="275" y="1132"/>
                    <a:pt x="277" y="1134"/>
                  </a:cubicBezTo>
                  <a:cubicBezTo>
                    <a:pt x="278" y="1136"/>
                    <a:pt x="281" y="1136"/>
                    <a:pt x="284" y="1134"/>
                  </a:cubicBezTo>
                  <a:cubicBezTo>
                    <a:pt x="287" y="1132"/>
                    <a:pt x="297" y="1129"/>
                    <a:pt x="300" y="1128"/>
                  </a:cubicBezTo>
                  <a:cubicBezTo>
                    <a:pt x="303" y="1128"/>
                    <a:pt x="307" y="1127"/>
                    <a:pt x="306" y="1125"/>
                  </a:cubicBezTo>
                  <a:cubicBezTo>
                    <a:pt x="304" y="1122"/>
                    <a:pt x="290" y="1124"/>
                    <a:pt x="284" y="1126"/>
                  </a:cubicBezTo>
                  <a:close/>
                  <a:moveTo>
                    <a:pt x="156" y="1063"/>
                  </a:moveTo>
                  <a:cubicBezTo>
                    <a:pt x="156" y="1065"/>
                    <a:pt x="159" y="1070"/>
                    <a:pt x="163" y="1073"/>
                  </a:cubicBezTo>
                  <a:cubicBezTo>
                    <a:pt x="167" y="1077"/>
                    <a:pt x="169" y="1081"/>
                    <a:pt x="174" y="1082"/>
                  </a:cubicBezTo>
                  <a:cubicBezTo>
                    <a:pt x="179" y="1084"/>
                    <a:pt x="185" y="1087"/>
                    <a:pt x="191" y="1092"/>
                  </a:cubicBezTo>
                  <a:cubicBezTo>
                    <a:pt x="198" y="1098"/>
                    <a:pt x="198" y="1101"/>
                    <a:pt x="204" y="1101"/>
                  </a:cubicBezTo>
                  <a:cubicBezTo>
                    <a:pt x="211" y="1101"/>
                    <a:pt x="209" y="1096"/>
                    <a:pt x="206" y="1094"/>
                  </a:cubicBezTo>
                  <a:cubicBezTo>
                    <a:pt x="203" y="1092"/>
                    <a:pt x="199" y="1091"/>
                    <a:pt x="201" y="1088"/>
                  </a:cubicBezTo>
                  <a:cubicBezTo>
                    <a:pt x="203" y="1085"/>
                    <a:pt x="202" y="1083"/>
                    <a:pt x="197" y="1080"/>
                  </a:cubicBezTo>
                  <a:cubicBezTo>
                    <a:pt x="193" y="1078"/>
                    <a:pt x="187" y="1073"/>
                    <a:pt x="184" y="1074"/>
                  </a:cubicBezTo>
                  <a:cubicBezTo>
                    <a:pt x="181" y="1076"/>
                    <a:pt x="177" y="1076"/>
                    <a:pt x="174" y="1074"/>
                  </a:cubicBezTo>
                  <a:cubicBezTo>
                    <a:pt x="171" y="1071"/>
                    <a:pt x="169" y="1068"/>
                    <a:pt x="165" y="1065"/>
                  </a:cubicBezTo>
                  <a:cubicBezTo>
                    <a:pt x="162" y="1061"/>
                    <a:pt x="157" y="1058"/>
                    <a:pt x="156" y="1063"/>
                  </a:cubicBezTo>
                  <a:close/>
                  <a:moveTo>
                    <a:pt x="223" y="883"/>
                  </a:moveTo>
                  <a:cubicBezTo>
                    <a:pt x="223" y="884"/>
                    <a:pt x="221" y="886"/>
                    <a:pt x="222" y="889"/>
                  </a:cubicBezTo>
                  <a:cubicBezTo>
                    <a:pt x="224" y="892"/>
                    <a:pt x="228" y="894"/>
                    <a:pt x="229" y="892"/>
                  </a:cubicBezTo>
                  <a:cubicBezTo>
                    <a:pt x="229" y="890"/>
                    <a:pt x="228" y="888"/>
                    <a:pt x="228" y="886"/>
                  </a:cubicBezTo>
                  <a:cubicBezTo>
                    <a:pt x="227" y="885"/>
                    <a:pt x="224" y="881"/>
                    <a:pt x="223" y="883"/>
                  </a:cubicBezTo>
                  <a:close/>
                  <a:moveTo>
                    <a:pt x="252" y="899"/>
                  </a:moveTo>
                  <a:cubicBezTo>
                    <a:pt x="252" y="902"/>
                    <a:pt x="252" y="907"/>
                    <a:pt x="253" y="909"/>
                  </a:cubicBezTo>
                  <a:cubicBezTo>
                    <a:pt x="253" y="911"/>
                    <a:pt x="255" y="917"/>
                    <a:pt x="256" y="914"/>
                  </a:cubicBezTo>
                  <a:cubicBezTo>
                    <a:pt x="258" y="912"/>
                    <a:pt x="258" y="909"/>
                    <a:pt x="260" y="906"/>
                  </a:cubicBezTo>
                  <a:cubicBezTo>
                    <a:pt x="262" y="904"/>
                    <a:pt x="266" y="901"/>
                    <a:pt x="264" y="899"/>
                  </a:cubicBezTo>
                  <a:cubicBezTo>
                    <a:pt x="261" y="898"/>
                    <a:pt x="255" y="892"/>
                    <a:pt x="252" y="899"/>
                  </a:cubicBezTo>
                  <a:close/>
                  <a:moveTo>
                    <a:pt x="242" y="920"/>
                  </a:moveTo>
                  <a:cubicBezTo>
                    <a:pt x="241" y="923"/>
                    <a:pt x="239" y="925"/>
                    <a:pt x="241" y="927"/>
                  </a:cubicBezTo>
                  <a:cubicBezTo>
                    <a:pt x="242" y="929"/>
                    <a:pt x="243" y="930"/>
                    <a:pt x="244" y="928"/>
                  </a:cubicBezTo>
                  <a:cubicBezTo>
                    <a:pt x="246" y="926"/>
                    <a:pt x="245" y="925"/>
                    <a:pt x="249" y="922"/>
                  </a:cubicBezTo>
                  <a:cubicBezTo>
                    <a:pt x="253" y="919"/>
                    <a:pt x="244" y="917"/>
                    <a:pt x="242" y="920"/>
                  </a:cubicBezTo>
                  <a:close/>
                  <a:moveTo>
                    <a:pt x="233" y="903"/>
                  </a:moveTo>
                  <a:cubicBezTo>
                    <a:pt x="232" y="907"/>
                    <a:pt x="229" y="912"/>
                    <a:pt x="233" y="913"/>
                  </a:cubicBezTo>
                  <a:cubicBezTo>
                    <a:pt x="236" y="914"/>
                    <a:pt x="241" y="911"/>
                    <a:pt x="240" y="909"/>
                  </a:cubicBezTo>
                  <a:cubicBezTo>
                    <a:pt x="240" y="907"/>
                    <a:pt x="240" y="905"/>
                    <a:pt x="239" y="904"/>
                  </a:cubicBezTo>
                  <a:cubicBezTo>
                    <a:pt x="238" y="902"/>
                    <a:pt x="234" y="901"/>
                    <a:pt x="233" y="903"/>
                  </a:cubicBezTo>
                  <a:close/>
                  <a:moveTo>
                    <a:pt x="236" y="942"/>
                  </a:moveTo>
                  <a:cubicBezTo>
                    <a:pt x="234" y="945"/>
                    <a:pt x="232" y="950"/>
                    <a:pt x="234" y="950"/>
                  </a:cubicBezTo>
                  <a:cubicBezTo>
                    <a:pt x="236" y="950"/>
                    <a:pt x="240" y="948"/>
                    <a:pt x="241" y="946"/>
                  </a:cubicBezTo>
                  <a:cubicBezTo>
                    <a:pt x="242" y="944"/>
                    <a:pt x="247" y="941"/>
                    <a:pt x="244" y="939"/>
                  </a:cubicBezTo>
                  <a:cubicBezTo>
                    <a:pt x="242" y="937"/>
                    <a:pt x="238" y="938"/>
                    <a:pt x="236" y="942"/>
                  </a:cubicBezTo>
                  <a:close/>
                  <a:moveTo>
                    <a:pt x="259" y="938"/>
                  </a:moveTo>
                  <a:cubicBezTo>
                    <a:pt x="255" y="941"/>
                    <a:pt x="252" y="942"/>
                    <a:pt x="251" y="945"/>
                  </a:cubicBezTo>
                  <a:cubicBezTo>
                    <a:pt x="250" y="948"/>
                    <a:pt x="251" y="948"/>
                    <a:pt x="252" y="950"/>
                  </a:cubicBezTo>
                  <a:cubicBezTo>
                    <a:pt x="253" y="953"/>
                    <a:pt x="251" y="954"/>
                    <a:pt x="253" y="959"/>
                  </a:cubicBezTo>
                  <a:cubicBezTo>
                    <a:pt x="254" y="965"/>
                    <a:pt x="255" y="968"/>
                    <a:pt x="258" y="969"/>
                  </a:cubicBezTo>
                  <a:cubicBezTo>
                    <a:pt x="262" y="971"/>
                    <a:pt x="266" y="977"/>
                    <a:pt x="265" y="971"/>
                  </a:cubicBezTo>
                  <a:cubicBezTo>
                    <a:pt x="264" y="966"/>
                    <a:pt x="261" y="963"/>
                    <a:pt x="262" y="959"/>
                  </a:cubicBezTo>
                  <a:cubicBezTo>
                    <a:pt x="264" y="955"/>
                    <a:pt x="267" y="959"/>
                    <a:pt x="268" y="961"/>
                  </a:cubicBezTo>
                  <a:cubicBezTo>
                    <a:pt x="270" y="962"/>
                    <a:pt x="276" y="962"/>
                    <a:pt x="273" y="956"/>
                  </a:cubicBezTo>
                  <a:cubicBezTo>
                    <a:pt x="270" y="951"/>
                    <a:pt x="267" y="951"/>
                    <a:pt x="267" y="944"/>
                  </a:cubicBezTo>
                  <a:cubicBezTo>
                    <a:pt x="267" y="937"/>
                    <a:pt x="273" y="932"/>
                    <a:pt x="267" y="931"/>
                  </a:cubicBezTo>
                  <a:cubicBezTo>
                    <a:pt x="262" y="930"/>
                    <a:pt x="261" y="933"/>
                    <a:pt x="259" y="938"/>
                  </a:cubicBezTo>
                  <a:close/>
                  <a:moveTo>
                    <a:pt x="224" y="819"/>
                  </a:moveTo>
                  <a:cubicBezTo>
                    <a:pt x="222" y="822"/>
                    <a:pt x="220" y="824"/>
                    <a:pt x="221" y="830"/>
                  </a:cubicBezTo>
                  <a:cubicBezTo>
                    <a:pt x="222" y="835"/>
                    <a:pt x="219" y="837"/>
                    <a:pt x="217" y="842"/>
                  </a:cubicBezTo>
                  <a:cubicBezTo>
                    <a:pt x="215" y="848"/>
                    <a:pt x="213" y="851"/>
                    <a:pt x="216" y="856"/>
                  </a:cubicBezTo>
                  <a:cubicBezTo>
                    <a:pt x="218" y="860"/>
                    <a:pt x="221" y="862"/>
                    <a:pt x="222" y="866"/>
                  </a:cubicBezTo>
                  <a:cubicBezTo>
                    <a:pt x="223" y="870"/>
                    <a:pt x="224" y="875"/>
                    <a:pt x="225" y="871"/>
                  </a:cubicBezTo>
                  <a:cubicBezTo>
                    <a:pt x="227" y="867"/>
                    <a:pt x="229" y="862"/>
                    <a:pt x="228" y="859"/>
                  </a:cubicBezTo>
                  <a:cubicBezTo>
                    <a:pt x="227" y="855"/>
                    <a:pt x="227" y="853"/>
                    <a:pt x="230" y="849"/>
                  </a:cubicBezTo>
                  <a:cubicBezTo>
                    <a:pt x="233" y="845"/>
                    <a:pt x="235" y="837"/>
                    <a:pt x="234" y="834"/>
                  </a:cubicBezTo>
                  <a:cubicBezTo>
                    <a:pt x="232" y="831"/>
                    <a:pt x="236" y="827"/>
                    <a:pt x="231" y="825"/>
                  </a:cubicBezTo>
                  <a:cubicBezTo>
                    <a:pt x="227" y="824"/>
                    <a:pt x="227" y="817"/>
                    <a:pt x="224" y="819"/>
                  </a:cubicBezTo>
                  <a:close/>
                  <a:moveTo>
                    <a:pt x="226" y="745"/>
                  </a:moveTo>
                  <a:cubicBezTo>
                    <a:pt x="223" y="748"/>
                    <a:pt x="218" y="756"/>
                    <a:pt x="219" y="759"/>
                  </a:cubicBezTo>
                  <a:cubicBezTo>
                    <a:pt x="219" y="762"/>
                    <a:pt x="216" y="777"/>
                    <a:pt x="221" y="775"/>
                  </a:cubicBezTo>
                  <a:cubicBezTo>
                    <a:pt x="225" y="772"/>
                    <a:pt x="231" y="751"/>
                    <a:pt x="231" y="747"/>
                  </a:cubicBezTo>
                  <a:cubicBezTo>
                    <a:pt x="232" y="743"/>
                    <a:pt x="228" y="743"/>
                    <a:pt x="226" y="745"/>
                  </a:cubicBezTo>
                  <a:close/>
                  <a:moveTo>
                    <a:pt x="144" y="786"/>
                  </a:moveTo>
                  <a:cubicBezTo>
                    <a:pt x="143" y="788"/>
                    <a:pt x="139" y="788"/>
                    <a:pt x="139" y="791"/>
                  </a:cubicBezTo>
                  <a:cubicBezTo>
                    <a:pt x="139" y="795"/>
                    <a:pt x="138" y="803"/>
                    <a:pt x="142" y="803"/>
                  </a:cubicBezTo>
                  <a:cubicBezTo>
                    <a:pt x="145" y="804"/>
                    <a:pt x="147" y="807"/>
                    <a:pt x="148" y="801"/>
                  </a:cubicBezTo>
                  <a:cubicBezTo>
                    <a:pt x="150" y="795"/>
                    <a:pt x="150" y="792"/>
                    <a:pt x="152" y="788"/>
                  </a:cubicBezTo>
                  <a:cubicBezTo>
                    <a:pt x="154" y="785"/>
                    <a:pt x="150" y="784"/>
                    <a:pt x="144" y="786"/>
                  </a:cubicBezTo>
                  <a:close/>
                  <a:moveTo>
                    <a:pt x="81" y="933"/>
                  </a:moveTo>
                  <a:cubicBezTo>
                    <a:pt x="83" y="939"/>
                    <a:pt x="91" y="947"/>
                    <a:pt x="95" y="956"/>
                  </a:cubicBezTo>
                  <a:cubicBezTo>
                    <a:pt x="100" y="965"/>
                    <a:pt x="105" y="974"/>
                    <a:pt x="108" y="987"/>
                  </a:cubicBezTo>
                  <a:cubicBezTo>
                    <a:pt x="112" y="1001"/>
                    <a:pt x="113" y="1010"/>
                    <a:pt x="120" y="1019"/>
                  </a:cubicBezTo>
                  <a:cubicBezTo>
                    <a:pt x="126" y="1027"/>
                    <a:pt x="138" y="1043"/>
                    <a:pt x="140" y="1046"/>
                  </a:cubicBezTo>
                  <a:cubicBezTo>
                    <a:pt x="142" y="1049"/>
                    <a:pt x="144" y="1055"/>
                    <a:pt x="146" y="1053"/>
                  </a:cubicBezTo>
                  <a:cubicBezTo>
                    <a:pt x="149" y="1051"/>
                    <a:pt x="142" y="1041"/>
                    <a:pt x="142" y="1036"/>
                  </a:cubicBezTo>
                  <a:cubicBezTo>
                    <a:pt x="143" y="1031"/>
                    <a:pt x="147" y="1029"/>
                    <a:pt x="145" y="1024"/>
                  </a:cubicBezTo>
                  <a:cubicBezTo>
                    <a:pt x="144" y="1020"/>
                    <a:pt x="128" y="1004"/>
                    <a:pt x="128" y="1002"/>
                  </a:cubicBezTo>
                  <a:cubicBezTo>
                    <a:pt x="128" y="1000"/>
                    <a:pt x="124" y="986"/>
                    <a:pt x="122" y="984"/>
                  </a:cubicBezTo>
                  <a:cubicBezTo>
                    <a:pt x="120" y="981"/>
                    <a:pt x="111" y="971"/>
                    <a:pt x="108" y="966"/>
                  </a:cubicBezTo>
                  <a:cubicBezTo>
                    <a:pt x="106" y="961"/>
                    <a:pt x="100" y="955"/>
                    <a:pt x="98" y="948"/>
                  </a:cubicBezTo>
                  <a:cubicBezTo>
                    <a:pt x="96" y="940"/>
                    <a:pt x="86" y="927"/>
                    <a:pt x="85" y="923"/>
                  </a:cubicBezTo>
                  <a:cubicBezTo>
                    <a:pt x="84" y="920"/>
                    <a:pt x="79" y="916"/>
                    <a:pt x="79" y="916"/>
                  </a:cubicBezTo>
                  <a:cubicBezTo>
                    <a:pt x="79" y="916"/>
                    <a:pt x="80" y="928"/>
                    <a:pt x="81" y="933"/>
                  </a:cubicBezTo>
                  <a:close/>
                  <a:moveTo>
                    <a:pt x="230" y="1031"/>
                  </a:moveTo>
                  <a:cubicBezTo>
                    <a:pt x="229" y="1035"/>
                    <a:pt x="225" y="1036"/>
                    <a:pt x="227" y="1044"/>
                  </a:cubicBezTo>
                  <a:cubicBezTo>
                    <a:pt x="228" y="1051"/>
                    <a:pt x="226" y="1053"/>
                    <a:pt x="230" y="1057"/>
                  </a:cubicBezTo>
                  <a:cubicBezTo>
                    <a:pt x="233" y="1060"/>
                    <a:pt x="234" y="1061"/>
                    <a:pt x="235" y="1064"/>
                  </a:cubicBezTo>
                  <a:cubicBezTo>
                    <a:pt x="236" y="1068"/>
                    <a:pt x="234" y="1081"/>
                    <a:pt x="239" y="1082"/>
                  </a:cubicBezTo>
                  <a:cubicBezTo>
                    <a:pt x="244" y="1084"/>
                    <a:pt x="247" y="1082"/>
                    <a:pt x="245" y="1077"/>
                  </a:cubicBezTo>
                  <a:cubicBezTo>
                    <a:pt x="244" y="1072"/>
                    <a:pt x="239" y="1061"/>
                    <a:pt x="239" y="1059"/>
                  </a:cubicBezTo>
                  <a:cubicBezTo>
                    <a:pt x="240" y="1058"/>
                    <a:pt x="245" y="1059"/>
                    <a:pt x="250" y="1064"/>
                  </a:cubicBezTo>
                  <a:cubicBezTo>
                    <a:pt x="254" y="1070"/>
                    <a:pt x="255" y="1073"/>
                    <a:pt x="255" y="1070"/>
                  </a:cubicBezTo>
                  <a:cubicBezTo>
                    <a:pt x="255" y="1067"/>
                    <a:pt x="247" y="1057"/>
                    <a:pt x="247" y="1053"/>
                  </a:cubicBezTo>
                  <a:cubicBezTo>
                    <a:pt x="247" y="1049"/>
                    <a:pt x="248" y="1043"/>
                    <a:pt x="251" y="1043"/>
                  </a:cubicBezTo>
                  <a:cubicBezTo>
                    <a:pt x="253" y="1042"/>
                    <a:pt x="258" y="1049"/>
                    <a:pt x="263" y="1051"/>
                  </a:cubicBezTo>
                  <a:cubicBezTo>
                    <a:pt x="267" y="1053"/>
                    <a:pt x="270" y="1054"/>
                    <a:pt x="269" y="1051"/>
                  </a:cubicBezTo>
                  <a:cubicBezTo>
                    <a:pt x="268" y="1047"/>
                    <a:pt x="261" y="1043"/>
                    <a:pt x="257" y="1040"/>
                  </a:cubicBezTo>
                  <a:cubicBezTo>
                    <a:pt x="252" y="1036"/>
                    <a:pt x="243" y="1035"/>
                    <a:pt x="240" y="1035"/>
                  </a:cubicBezTo>
                  <a:cubicBezTo>
                    <a:pt x="237" y="1035"/>
                    <a:pt x="236" y="1028"/>
                    <a:pt x="237" y="1026"/>
                  </a:cubicBezTo>
                  <a:cubicBezTo>
                    <a:pt x="238" y="1025"/>
                    <a:pt x="244" y="1024"/>
                    <a:pt x="250" y="1026"/>
                  </a:cubicBezTo>
                  <a:cubicBezTo>
                    <a:pt x="256" y="1028"/>
                    <a:pt x="258" y="1028"/>
                    <a:pt x="262" y="1025"/>
                  </a:cubicBezTo>
                  <a:cubicBezTo>
                    <a:pt x="265" y="1022"/>
                    <a:pt x="270" y="1015"/>
                    <a:pt x="266" y="1016"/>
                  </a:cubicBezTo>
                  <a:cubicBezTo>
                    <a:pt x="262" y="1017"/>
                    <a:pt x="262" y="1023"/>
                    <a:pt x="253" y="1021"/>
                  </a:cubicBezTo>
                  <a:cubicBezTo>
                    <a:pt x="245" y="1019"/>
                    <a:pt x="241" y="1017"/>
                    <a:pt x="239" y="1016"/>
                  </a:cubicBezTo>
                  <a:cubicBezTo>
                    <a:pt x="237" y="1016"/>
                    <a:pt x="235" y="1013"/>
                    <a:pt x="233" y="1018"/>
                  </a:cubicBezTo>
                  <a:cubicBezTo>
                    <a:pt x="230" y="1023"/>
                    <a:pt x="232" y="1024"/>
                    <a:pt x="230" y="1031"/>
                  </a:cubicBezTo>
                  <a:close/>
                  <a:moveTo>
                    <a:pt x="183" y="968"/>
                  </a:moveTo>
                  <a:cubicBezTo>
                    <a:pt x="180" y="974"/>
                    <a:pt x="179" y="975"/>
                    <a:pt x="176" y="977"/>
                  </a:cubicBezTo>
                  <a:cubicBezTo>
                    <a:pt x="173" y="979"/>
                    <a:pt x="170" y="976"/>
                    <a:pt x="169" y="980"/>
                  </a:cubicBezTo>
                  <a:cubicBezTo>
                    <a:pt x="167" y="985"/>
                    <a:pt x="169" y="989"/>
                    <a:pt x="164" y="989"/>
                  </a:cubicBezTo>
                  <a:cubicBezTo>
                    <a:pt x="159" y="988"/>
                    <a:pt x="152" y="982"/>
                    <a:pt x="152" y="986"/>
                  </a:cubicBezTo>
                  <a:cubicBezTo>
                    <a:pt x="153" y="990"/>
                    <a:pt x="150" y="997"/>
                    <a:pt x="155" y="1003"/>
                  </a:cubicBezTo>
                  <a:cubicBezTo>
                    <a:pt x="160" y="1009"/>
                    <a:pt x="161" y="1011"/>
                    <a:pt x="162" y="1017"/>
                  </a:cubicBezTo>
                  <a:cubicBezTo>
                    <a:pt x="164" y="1024"/>
                    <a:pt x="167" y="1025"/>
                    <a:pt x="169" y="1031"/>
                  </a:cubicBezTo>
                  <a:cubicBezTo>
                    <a:pt x="171" y="1037"/>
                    <a:pt x="166" y="1039"/>
                    <a:pt x="177" y="1040"/>
                  </a:cubicBezTo>
                  <a:cubicBezTo>
                    <a:pt x="188" y="1042"/>
                    <a:pt x="194" y="1043"/>
                    <a:pt x="196" y="1047"/>
                  </a:cubicBezTo>
                  <a:cubicBezTo>
                    <a:pt x="198" y="1050"/>
                    <a:pt x="200" y="1056"/>
                    <a:pt x="203" y="1056"/>
                  </a:cubicBezTo>
                  <a:cubicBezTo>
                    <a:pt x="206" y="1055"/>
                    <a:pt x="210" y="1056"/>
                    <a:pt x="209" y="1050"/>
                  </a:cubicBezTo>
                  <a:cubicBezTo>
                    <a:pt x="209" y="1044"/>
                    <a:pt x="202" y="1040"/>
                    <a:pt x="206" y="1035"/>
                  </a:cubicBezTo>
                  <a:cubicBezTo>
                    <a:pt x="210" y="1031"/>
                    <a:pt x="214" y="1030"/>
                    <a:pt x="213" y="1025"/>
                  </a:cubicBezTo>
                  <a:cubicBezTo>
                    <a:pt x="213" y="1021"/>
                    <a:pt x="209" y="1019"/>
                    <a:pt x="213" y="1016"/>
                  </a:cubicBezTo>
                  <a:cubicBezTo>
                    <a:pt x="217" y="1012"/>
                    <a:pt x="220" y="1017"/>
                    <a:pt x="220" y="1013"/>
                  </a:cubicBezTo>
                  <a:cubicBezTo>
                    <a:pt x="220" y="1009"/>
                    <a:pt x="220" y="1007"/>
                    <a:pt x="215" y="1002"/>
                  </a:cubicBezTo>
                  <a:cubicBezTo>
                    <a:pt x="211" y="997"/>
                    <a:pt x="212" y="995"/>
                    <a:pt x="209" y="990"/>
                  </a:cubicBezTo>
                  <a:cubicBezTo>
                    <a:pt x="207" y="986"/>
                    <a:pt x="199" y="983"/>
                    <a:pt x="205" y="977"/>
                  </a:cubicBezTo>
                  <a:cubicBezTo>
                    <a:pt x="210" y="972"/>
                    <a:pt x="218" y="970"/>
                    <a:pt x="216" y="967"/>
                  </a:cubicBezTo>
                  <a:cubicBezTo>
                    <a:pt x="215" y="963"/>
                    <a:pt x="208" y="962"/>
                    <a:pt x="205" y="956"/>
                  </a:cubicBezTo>
                  <a:cubicBezTo>
                    <a:pt x="201" y="950"/>
                    <a:pt x="203" y="943"/>
                    <a:pt x="199" y="943"/>
                  </a:cubicBezTo>
                  <a:cubicBezTo>
                    <a:pt x="195" y="943"/>
                    <a:pt x="193" y="951"/>
                    <a:pt x="189" y="955"/>
                  </a:cubicBezTo>
                  <a:cubicBezTo>
                    <a:pt x="185" y="958"/>
                    <a:pt x="184" y="961"/>
                    <a:pt x="183" y="968"/>
                  </a:cubicBezTo>
                  <a:close/>
                  <a:moveTo>
                    <a:pt x="425" y="1090"/>
                  </a:moveTo>
                  <a:cubicBezTo>
                    <a:pt x="430" y="1094"/>
                    <a:pt x="447" y="1098"/>
                    <a:pt x="450" y="1103"/>
                  </a:cubicBezTo>
                  <a:cubicBezTo>
                    <a:pt x="453" y="1107"/>
                    <a:pt x="456" y="1112"/>
                    <a:pt x="463" y="1118"/>
                  </a:cubicBezTo>
                  <a:cubicBezTo>
                    <a:pt x="470" y="1124"/>
                    <a:pt x="477" y="1128"/>
                    <a:pt x="481" y="1130"/>
                  </a:cubicBezTo>
                  <a:cubicBezTo>
                    <a:pt x="484" y="1132"/>
                    <a:pt x="479" y="1132"/>
                    <a:pt x="477" y="1136"/>
                  </a:cubicBezTo>
                  <a:cubicBezTo>
                    <a:pt x="475" y="1139"/>
                    <a:pt x="481" y="1144"/>
                    <a:pt x="484" y="1147"/>
                  </a:cubicBezTo>
                  <a:cubicBezTo>
                    <a:pt x="487" y="1149"/>
                    <a:pt x="492" y="1155"/>
                    <a:pt x="496" y="1159"/>
                  </a:cubicBezTo>
                  <a:cubicBezTo>
                    <a:pt x="501" y="1163"/>
                    <a:pt x="511" y="1166"/>
                    <a:pt x="511" y="1169"/>
                  </a:cubicBezTo>
                  <a:cubicBezTo>
                    <a:pt x="512" y="1171"/>
                    <a:pt x="502" y="1172"/>
                    <a:pt x="498" y="1171"/>
                  </a:cubicBezTo>
                  <a:cubicBezTo>
                    <a:pt x="493" y="1170"/>
                    <a:pt x="482" y="1166"/>
                    <a:pt x="479" y="1161"/>
                  </a:cubicBezTo>
                  <a:cubicBezTo>
                    <a:pt x="477" y="1155"/>
                    <a:pt x="473" y="1147"/>
                    <a:pt x="468" y="1146"/>
                  </a:cubicBezTo>
                  <a:cubicBezTo>
                    <a:pt x="464" y="1146"/>
                    <a:pt x="455" y="1136"/>
                    <a:pt x="452" y="1138"/>
                  </a:cubicBezTo>
                  <a:cubicBezTo>
                    <a:pt x="448" y="1139"/>
                    <a:pt x="451" y="1144"/>
                    <a:pt x="446" y="1145"/>
                  </a:cubicBezTo>
                  <a:cubicBezTo>
                    <a:pt x="442" y="1146"/>
                    <a:pt x="439" y="1144"/>
                    <a:pt x="439" y="1148"/>
                  </a:cubicBezTo>
                  <a:cubicBezTo>
                    <a:pt x="439" y="1151"/>
                    <a:pt x="438" y="1153"/>
                    <a:pt x="434" y="1153"/>
                  </a:cubicBezTo>
                  <a:cubicBezTo>
                    <a:pt x="430" y="1152"/>
                    <a:pt x="422" y="1147"/>
                    <a:pt x="417" y="1145"/>
                  </a:cubicBezTo>
                  <a:cubicBezTo>
                    <a:pt x="413" y="1142"/>
                    <a:pt x="409" y="1136"/>
                    <a:pt x="406" y="1138"/>
                  </a:cubicBezTo>
                  <a:cubicBezTo>
                    <a:pt x="402" y="1140"/>
                    <a:pt x="399" y="1144"/>
                    <a:pt x="394" y="1140"/>
                  </a:cubicBezTo>
                  <a:cubicBezTo>
                    <a:pt x="390" y="1136"/>
                    <a:pt x="392" y="1134"/>
                    <a:pt x="396" y="1132"/>
                  </a:cubicBezTo>
                  <a:cubicBezTo>
                    <a:pt x="400" y="1130"/>
                    <a:pt x="402" y="1127"/>
                    <a:pt x="399" y="1121"/>
                  </a:cubicBezTo>
                  <a:cubicBezTo>
                    <a:pt x="395" y="1116"/>
                    <a:pt x="385" y="1104"/>
                    <a:pt x="375" y="1099"/>
                  </a:cubicBezTo>
                  <a:cubicBezTo>
                    <a:pt x="365" y="1094"/>
                    <a:pt x="360" y="1093"/>
                    <a:pt x="356" y="1090"/>
                  </a:cubicBezTo>
                  <a:cubicBezTo>
                    <a:pt x="353" y="1088"/>
                    <a:pt x="348" y="1084"/>
                    <a:pt x="344" y="1084"/>
                  </a:cubicBezTo>
                  <a:cubicBezTo>
                    <a:pt x="341" y="1084"/>
                    <a:pt x="333" y="1077"/>
                    <a:pt x="338" y="1076"/>
                  </a:cubicBezTo>
                  <a:cubicBezTo>
                    <a:pt x="342" y="1075"/>
                    <a:pt x="343" y="1079"/>
                    <a:pt x="345" y="1074"/>
                  </a:cubicBezTo>
                  <a:cubicBezTo>
                    <a:pt x="347" y="1069"/>
                    <a:pt x="345" y="1068"/>
                    <a:pt x="339" y="1067"/>
                  </a:cubicBezTo>
                  <a:cubicBezTo>
                    <a:pt x="333" y="1066"/>
                    <a:pt x="323" y="1061"/>
                    <a:pt x="322" y="1058"/>
                  </a:cubicBezTo>
                  <a:cubicBezTo>
                    <a:pt x="320" y="1055"/>
                    <a:pt x="324" y="1053"/>
                    <a:pt x="328" y="1053"/>
                  </a:cubicBezTo>
                  <a:cubicBezTo>
                    <a:pt x="331" y="1052"/>
                    <a:pt x="338" y="1053"/>
                    <a:pt x="341" y="1056"/>
                  </a:cubicBezTo>
                  <a:cubicBezTo>
                    <a:pt x="345" y="1058"/>
                    <a:pt x="350" y="1060"/>
                    <a:pt x="351" y="1066"/>
                  </a:cubicBezTo>
                  <a:cubicBezTo>
                    <a:pt x="353" y="1073"/>
                    <a:pt x="355" y="1078"/>
                    <a:pt x="359" y="1079"/>
                  </a:cubicBezTo>
                  <a:cubicBezTo>
                    <a:pt x="363" y="1081"/>
                    <a:pt x="363" y="1079"/>
                    <a:pt x="367" y="1076"/>
                  </a:cubicBezTo>
                  <a:cubicBezTo>
                    <a:pt x="370" y="1074"/>
                    <a:pt x="371" y="1070"/>
                    <a:pt x="378" y="1070"/>
                  </a:cubicBezTo>
                  <a:cubicBezTo>
                    <a:pt x="386" y="1069"/>
                    <a:pt x="394" y="1074"/>
                    <a:pt x="397" y="1077"/>
                  </a:cubicBezTo>
                  <a:cubicBezTo>
                    <a:pt x="401" y="1081"/>
                    <a:pt x="404" y="1082"/>
                    <a:pt x="409" y="1084"/>
                  </a:cubicBezTo>
                  <a:cubicBezTo>
                    <a:pt x="414" y="1086"/>
                    <a:pt x="414" y="1087"/>
                    <a:pt x="425" y="1090"/>
                  </a:cubicBezTo>
                  <a:close/>
                  <a:moveTo>
                    <a:pt x="394" y="1176"/>
                  </a:moveTo>
                  <a:cubicBezTo>
                    <a:pt x="393" y="1172"/>
                    <a:pt x="388" y="1174"/>
                    <a:pt x="380" y="1172"/>
                  </a:cubicBezTo>
                  <a:cubicBezTo>
                    <a:pt x="371" y="1170"/>
                    <a:pt x="368" y="1168"/>
                    <a:pt x="363" y="1164"/>
                  </a:cubicBezTo>
                  <a:cubicBezTo>
                    <a:pt x="358" y="1161"/>
                    <a:pt x="353" y="1168"/>
                    <a:pt x="349" y="1169"/>
                  </a:cubicBezTo>
                  <a:cubicBezTo>
                    <a:pt x="346" y="1170"/>
                    <a:pt x="342" y="1172"/>
                    <a:pt x="336" y="1175"/>
                  </a:cubicBezTo>
                  <a:cubicBezTo>
                    <a:pt x="331" y="1179"/>
                    <a:pt x="338" y="1183"/>
                    <a:pt x="339" y="1188"/>
                  </a:cubicBezTo>
                  <a:cubicBezTo>
                    <a:pt x="340" y="1192"/>
                    <a:pt x="338" y="1191"/>
                    <a:pt x="334" y="1191"/>
                  </a:cubicBezTo>
                  <a:cubicBezTo>
                    <a:pt x="330" y="1191"/>
                    <a:pt x="325" y="1183"/>
                    <a:pt x="322" y="1178"/>
                  </a:cubicBezTo>
                  <a:cubicBezTo>
                    <a:pt x="319" y="1173"/>
                    <a:pt x="313" y="1178"/>
                    <a:pt x="307" y="1183"/>
                  </a:cubicBezTo>
                  <a:cubicBezTo>
                    <a:pt x="302" y="1189"/>
                    <a:pt x="304" y="1197"/>
                    <a:pt x="301" y="1198"/>
                  </a:cubicBezTo>
                  <a:cubicBezTo>
                    <a:pt x="297" y="1198"/>
                    <a:pt x="294" y="1197"/>
                    <a:pt x="293" y="1203"/>
                  </a:cubicBezTo>
                  <a:cubicBezTo>
                    <a:pt x="292" y="1208"/>
                    <a:pt x="294" y="1219"/>
                    <a:pt x="288" y="1221"/>
                  </a:cubicBezTo>
                  <a:cubicBezTo>
                    <a:pt x="283" y="1222"/>
                    <a:pt x="280" y="1221"/>
                    <a:pt x="274" y="1222"/>
                  </a:cubicBezTo>
                  <a:cubicBezTo>
                    <a:pt x="269" y="1222"/>
                    <a:pt x="264" y="1224"/>
                    <a:pt x="263" y="1229"/>
                  </a:cubicBezTo>
                  <a:cubicBezTo>
                    <a:pt x="262" y="1234"/>
                    <a:pt x="260" y="1241"/>
                    <a:pt x="270" y="1251"/>
                  </a:cubicBezTo>
                  <a:cubicBezTo>
                    <a:pt x="279" y="1262"/>
                    <a:pt x="285" y="1271"/>
                    <a:pt x="289" y="1279"/>
                  </a:cubicBezTo>
                  <a:cubicBezTo>
                    <a:pt x="293" y="1287"/>
                    <a:pt x="313" y="1308"/>
                    <a:pt x="317" y="1313"/>
                  </a:cubicBezTo>
                  <a:cubicBezTo>
                    <a:pt x="322" y="1318"/>
                    <a:pt x="321" y="1320"/>
                    <a:pt x="324" y="1325"/>
                  </a:cubicBezTo>
                  <a:cubicBezTo>
                    <a:pt x="327" y="1330"/>
                    <a:pt x="330" y="1335"/>
                    <a:pt x="334" y="1338"/>
                  </a:cubicBezTo>
                  <a:cubicBezTo>
                    <a:pt x="339" y="1341"/>
                    <a:pt x="343" y="1345"/>
                    <a:pt x="347" y="1343"/>
                  </a:cubicBezTo>
                  <a:cubicBezTo>
                    <a:pt x="351" y="1342"/>
                    <a:pt x="351" y="1333"/>
                    <a:pt x="359" y="1336"/>
                  </a:cubicBezTo>
                  <a:cubicBezTo>
                    <a:pt x="367" y="1339"/>
                    <a:pt x="367" y="1343"/>
                    <a:pt x="371" y="1341"/>
                  </a:cubicBezTo>
                  <a:cubicBezTo>
                    <a:pt x="375" y="1340"/>
                    <a:pt x="373" y="1336"/>
                    <a:pt x="381" y="1336"/>
                  </a:cubicBezTo>
                  <a:cubicBezTo>
                    <a:pt x="389" y="1335"/>
                    <a:pt x="403" y="1336"/>
                    <a:pt x="410" y="1338"/>
                  </a:cubicBezTo>
                  <a:cubicBezTo>
                    <a:pt x="416" y="1340"/>
                    <a:pt x="419" y="1337"/>
                    <a:pt x="432" y="1345"/>
                  </a:cubicBezTo>
                  <a:cubicBezTo>
                    <a:pt x="445" y="1354"/>
                    <a:pt x="457" y="1367"/>
                    <a:pt x="460" y="1368"/>
                  </a:cubicBezTo>
                  <a:cubicBezTo>
                    <a:pt x="464" y="1369"/>
                    <a:pt x="462" y="1363"/>
                    <a:pt x="466" y="1363"/>
                  </a:cubicBezTo>
                  <a:cubicBezTo>
                    <a:pt x="469" y="1362"/>
                    <a:pt x="470" y="1366"/>
                    <a:pt x="471" y="1370"/>
                  </a:cubicBezTo>
                  <a:cubicBezTo>
                    <a:pt x="473" y="1374"/>
                    <a:pt x="471" y="1375"/>
                    <a:pt x="479" y="1376"/>
                  </a:cubicBezTo>
                  <a:cubicBezTo>
                    <a:pt x="487" y="1378"/>
                    <a:pt x="491" y="1378"/>
                    <a:pt x="494" y="1383"/>
                  </a:cubicBezTo>
                  <a:cubicBezTo>
                    <a:pt x="497" y="1388"/>
                    <a:pt x="500" y="1393"/>
                    <a:pt x="508" y="1395"/>
                  </a:cubicBezTo>
                  <a:cubicBezTo>
                    <a:pt x="516" y="1398"/>
                    <a:pt x="519" y="1400"/>
                    <a:pt x="527" y="1402"/>
                  </a:cubicBezTo>
                  <a:cubicBezTo>
                    <a:pt x="535" y="1405"/>
                    <a:pt x="535" y="1403"/>
                    <a:pt x="540" y="1405"/>
                  </a:cubicBezTo>
                  <a:cubicBezTo>
                    <a:pt x="545" y="1407"/>
                    <a:pt x="546" y="1410"/>
                    <a:pt x="551" y="1408"/>
                  </a:cubicBezTo>
                  <a:cubicBezTo>
                    <a:pt x="557" y="1407"/>
                    <a:pt x="557" y="1405"/>
                    <a:pt x="560" y="1405"/>
                  </a:cubicBezTo>
                  <a:cubicBezTo>
                    <a:pt x="562" y="1405"/>
                    <a:pt x="569" y="1407"/>
                    <a:pt x="572" y="1405"/>
                  </a:cubicBezTo>
                  <a:cubicBezTo>
                    <a:pt x="575" y="1403"/>
                    <a:pt x="576" y="1403"/>
                    <a:pt x="576" y="1398"/>
                  </a:cubicBezTo>
                  <a:cubicBezTo>
                    <a:pt x="575" y="1393"/>
                    <a:pt x="574" y="1387"/>
                    <a:pt x="575" y="1383"/>
                  </a:cubicBezTo>
                  <a:cubicBezTo>
                    <a:pt x="576" y="1379"/>
                    <a:pt x="576" y="1377"/>
                    <a:pt x="579" y="1373"/>
                  </a:cubicBezTo>
                  <a:cubicBezTo>
                    <a:pt x="582" y="1370"/>
                    <a:pt x="583" y="1366"/>
                    <a:pt x="582" y="1357"/>
                  </a:cubicBezTo>
                  <a:cubicBezTo>
                    <a:pt x="582" y="1348"/>
                    <a:pt x="582" y="1346"/>
                    <a:pt x="580" y="1340"/>
                  </a:cubicBezTo>
                  <a:cubicBezTo>
                    <a:pt x="578" y="1334"/>
                    <a:pt x="575" y="1329"/>
                    <a:pt x="573" y="1323"/>
                  </a:cubicBezTo>
                  <a:cubicBezTo>
                    <a:pt x="572" y="1317"/>
                    <a:pt x="575" y="1315"/>
                    <a:pt x="571" y="1312"/>
                  </a:cubicBezTo>
                  <a:cubicBezTo>
                    <a:pt x="567" y="1309"/>
                    <a:pt x="563" y="1307"/>
                    <a:pt x="559" y="1304"/>
                  </a:cubicBezTo>
                  <a:cubicBezTo>
                    <a:pt x="554" y="1301"/>
                    <a:pt x="546" y="1298"/>
                    <a:pt x="545" y="1295"/>
                  </a:cubicBezTo>
                  <a:cubicBezTo>
                    <a:pt x="544" y="1291"/>
                    <a:pt x="546" y="1286"/>
                    <a:pt x="537" y="1285"/>
                  </a:cubicBezTo>
                  <a:cubicBezTo>
                    <a:pt x="528" y="1285"/>
                    <a:pt x="533" y="1281"/>
                    <a:pt x="528" y="1276"/>
                  </a:cubicBezTo>
                  <a:cubicBezTo>
                    <a:pt x="522" y="1271"/>
                    <a:pt x="526" y="1272"/>
                    <a:pt x="519" y="1267"/>
                  </a:cubicBezTo>
                  <a:cubicBezTo>
                    <a:pt x="512" y="1263"/>
                    <a:pt x="502" y="1258"/>
                    <a:pt x="496" y="1255"/>
                  </a:cubicBezTo>
                  <a:cubicBezTo>
                    <a:pt x="491" y="1251"/>
                    <a:pt x="492" y="1247"/>
                    <a:pt x="489" y="1241"/>
                  </a:cubicBezTo>
                  <a:cubicBezTo>
                    <a:pt x="486" y="1235"/>
                    <a:pt x="483" y="1237"/>
                    <a:pt x="481" y="1229"/>
                  </a:cubicBezTo>
                  <a:cubicBezTo>
                    <a:pt x="478" y="1222"/>
                    <a:pt x="479" y="1218"/>
                    <a:pt x="475" y="1215"/>
                  </a:cubicBezTo>
                  <a:cubicBezTo>
                    <a:pt x="471" y="1213"/>
                    <a:pt x="466" y="1207"/>
                    <a:pt x="462" y="1204"/>
                  </a:cubicBezTo>
                  <a:cubicBezTo>
                    <a:pt x="459" y="1202"/>
                    <a:pt x="455" y="1196"/>
                    <a:pt x="453" y="1189"/>
                  </a:cubicBezTo>
                  <a:cubicBezTo>
                    <a:pt x="450" y="1182"/>
                    <a:pt x="445" y="1181"/>
                    <a:pt x="443" y="1176"/>
                  </a:cubicBezTo>
                  <a:cubicBezTo>
                    <a:pt x="441" y="1171"/>
                    <a:pt x="441" y="1166"/>
                    <a:pt x="439" y="1168"/>
                  </a:cubicBezTo>
                  <a:cubicBezTo>
                    <a:pt x="438" y="1169"/>
                    <a:pt x="440" y="1178"/>
                    <a:pt x="440" y="1189"/>
                  </a:cubicBezTo>
                  <a:cubicBezTo>
                    <a:pt x="440" y="1199"/>
                    <a:pt x="441" y="1199"/>
                    <a:pt x="442" y="1208"/>
                  </a:cubicBezTo>
                  <a:cubicBezTo>
                    <a:pt x="444" y="1216"/>
                    <a:pt x="444" y="1231"/>
                    <a:pt x="439" y="1231"/>
                  </a:cubicBezTo>
                  <a:cubicBezTo>
                    <a:pt x="434" y="1232"/>
                    <a:pt x="431" y="1232"/>
                    <a:pt x="426" y="1228"/>
                  </a:cubicBezTo>
                  <a:cubicBezTo>
                    <a:pt x="421" y="1224"/>
                    <a:pt x="414" y="1220"/>
                    <a:pt x="408" y="1218"/>
                  </a:cubicBezTo>
                  <a:cubicBezTo>
                    <a:pt x="402" y="1216"/>
                    <a:pt x="390" y="1208"/>
                    <a:pt x="389" y="1203"/>
                  </a:cubicBezTo>
                  <a:cubicBezTo>
                    <a:pt x="389" y="1199"/>
                    <a:pt x="392" y="1193"/>
                    <a:pt x="394" y="1193"/>
                  </a:cubicBezTo>
                  <a:cubicBezTo>
                    <a:pt x="397" y="1192"/>
                    <a:pt x="393" y="1190"/>
                    <a:pt x="392" y="1186"/>
                  </a:cubicBezTo>
                  <a:cubicBezTo>
                    <a:pt x="390" y="1183"/>
                    <a:pt x="398" y="1180"/>
                    <a:pt x="394" y="1176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49455" y="3304592"/>
              <a:ext cx="997338" cy="67257"/>
              <a:chOff x="7749455" y="3304592"/>
              <a:chExt cx="997338" cy="67257"/>
            </a:xfrm>
          </p:grpSpPr>
          <p:sp>
            <p:nvSpPr>
              <p:cNvPr id="67" name="Freeform 1242"/>
              <p:cNvSpPr>
                <a:spLocks/>
              </p:cNvSpPr>
              <p:nvPr/>
            </p:nvSpPr>
            <p:spPr bwMode="auto">
              <a:xfrm>
                <a:off x="7749455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43"/>
              <p:cNvSpPr>
                <a:spLocks/>
              </p:cNvSpPr>
              <p:nvPr/>
            </p:nvSpPr>
            <p:spPr bwMode="auto">
              <a:xfrm>
                <a:off x="7785967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1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1" y="83"/>
                      <a:pt x="554" y="83"/>
                      <a:pt x="417" y="80"/>
                    </a:cubicBezTo>
                    <a:cubicBezTo>
                      <a:pt x="221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44"/>
              <p:cNvSpPr>
                <a:spLocks/>
              </p:cNvSpPr>
              <p:nvPr/>
            </p:nvSpPr>
            <p:spPr bwMode="auto">
              <a:xfrm>
                <a:off x="782247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7 w 1148"/>
                  <a:gd name="T9" fmla="*/ 30 h 77"/>
                  <a:gd name="T10" fmla="*/ 1127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5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7" y="30"/>
                    </a:cubicBezTo>
                    <a:cubicBezTo>
                      <a:pt x="1148" y="35"/>
                      <a:pt x="1148" y="42"/>
                      <a:pt x="1127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5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245"/>
              <p:cNvSpPr>
                <a:spLocks/>
              </p:cNvSpPr>
              <p:nvPr/>
            </p:nvSpPr>
            <p:spPr bwMode="auto">
              <a:xfrm>
                <a:off x="7858990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2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246"/>
              <p:cNvSpPr>
                <a:spLocks/>
              </p:cNvSpPr>
              <p:nvPr/>
            </p:nvSpPr>
            <p:spPr bwMode="auto">
              <a:xfrm>
                <a:off x="7895501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247"/>
              <p:cNvSpPr>
                <a:spLocks/>
              </p:cNvSpPr>
              <p:nvPr/>
            </p:nvSpPr>
            <p:spPr bwMode="auto">
              <a:xfrm>
                <a:off x="7933934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248"/>
              <p:cNvSpPr>
                <a:spLocks/>
              </p:cNvSpPr>
              <p:nvPr/>
            </p:nvSpPr>
            <p:spPr bwMode="auto">
              <a:xfrm>
                <a:off x="7972368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5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5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249"/>
              <p:cNvSpPr>
                <a:spLocks/>
              </p:cNvSpPr>
              <p:nvPr/>
            </p:nvSpPr>
            <p:spPr bwMode="auto">
              <a:xfrm>
                <a:off x="8010800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50"/>
              <p:cNvSpPr>
                <a:spLocks/>
              </p:cNvSpPr>
              <p:nvPr/>
            </p:nvSpPr>
            <p:spPr bwMode="auto">
              <a:xfrm>
                <a:off x="8049233" y="3325730"/>
                <a:ext cx="397782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7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editable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Map is on the slide, not the master, to enable editing</a:t>
            </a:r>
          </a:p>
        </p:txBody>
      </p:sp>
      <p:grpSp>
        <p:nvGrpSpPr>
          <p:cNvPr id="312" name="Group 311" descr="U.S. map"/>
          <p:cNvGrpSpPr/>
          <p:nvPr/>
        </p:nvGrpSpPr>
        <p:grpSpPr>
          <a:xfrm>
            <a:off x="346075" y="1019175"/>
            <a:ext cx="7472363" cy="3781425"/>
            <a:chOff x="346075" y="857250"/>
            <a:chExt cx="7472363" cy="3781425"/>
          </a:xfrm>
        </p:grpSpPr>
        <p:grpSp>
          <p:nvGrpSpPr>
            <p:cNvPr id="311" name="Group 310"/>
            <p:cNvGrpSpPr/>
            <p:nvPr/>
          </p:nvGrpSpPr>
          <p:grpSpPr>
            <a:xfrm>
              <a:off x="346075" y="857250"/>
              <a:ext cx="7472363" cy="3781425"/>
              <a:chOff x="346075" y="857250"/>
              <a:chExt cx="7472363" cy="3781425"/>
            </a:xfrm>
          </p:grpSpPr>
          <p:sp>
            <p:nvSpPr>
              <p:cNvPr id="148" name="Freeform 109"/>
              <p:cNvSpPr>
                <a:spLocks/>
              </p:cNvSpPr>
              <p:nvPr/>
            </p:nvSpPr>
            <p:spPr bwMode="auto">
              <a:xfrm>
                <a:off x="836613" y="2833688"/>
                <a:ext cx="9525" cy="7938"/>
              </a:xfrm>
              <a:custGeom>
                <a:avLst/>
                <a:gdLst>
                  <a:gd name="T0" fmla="*/ 1 w 6"/>
                  <a:gd name="T1" fmla="*/ 5 h 5"/>
                  <a:gd name="T2" fmla="*/ 2 w 6"/>
                  <a:gd name="T3" fmla="*/ 5 h 5"/>
                  <a:gd name="T4" fmla="*/ 4 w 6"/>
                  <a:gd name="T5" fmla="*/ 5 h 5"/>
                  <a:gd name="T6" fmla="*/ 6 w 6"/>
                  <a:gd name="T7" fmla="*/ 5 h 5"/>
                  <a:gd name="T8" fmla="*/ 3 w 6"/>
                  <a:gd name="T9" fmla="*/ 0 h 5"/>
                  <a:gd name="T10" fmla="*/ 0 w 6"/>
                  <a:gd name="T11" fmla="*/ 3 h 5"/>
                  <a:gd name="T12" fmla="*/ 0 w 6"/>
                  <a:gd name="T13" fmla="*/ 3 h 5"/>
                  <a:gd name="T14" fmla="*/ 1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28"/>
              <p:cNvSpPr>
                <a:spLocks/>
              </p:cNvSpPr>
              <p:nvPr/>
            </p:nvSpPr>
            <p:spPr bwMode="auto">
              <a:xfrm>
                <a:off x="346075" y="4027488"/>
                <a:ext cx="7938" cy="476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1 h 3"/>
                  <a:gd name="T4" fmla="*/ 0 w 5"/>
                  <a:gd name="T5" fmla="*/ 3 h 3"/>
                  <a:gd name="T6" fmla="*/ 0 w 5"/>
                  <a:gd name="T7" fmla="*/ 3 h 3"/>
                  <a:gd name="T8" fmla="*/ 1 w 5"/>
                  <a:gd name="T9" fmla="*/ 3 h 3"/>
                  <a:gd name="T10" fmla="*/ 2 w 5"/>
                  <a:gd name="T11" fmla="*/ 3 h 3"/>
                  <a:gd name="T12" fmla="*/ 3 w 5"/>
                  <a:gd name="T13" fmla="*/ 2 h 3"/>
                  <a:gd name="T14" fmla="*/ 4 w 5"/>
                  <a:gd name="T15" fmla="*/ 2 h 3"/>
                  <a:gd name="T16" fmla="*/ 5 w 5"/>
                  <a:gd name="T17" fmla="*/ 1 h 3"/>
                  <a:gd name="T18" fmla="*/ 5 w 5"/>
                  <a:gd name="T19" fmla="*/ 0 h 3"/>
                  <a:gd name="T20" fmla="*/ 3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368300" y="2800350"/>
                <a:ext cx="1562100" cy="1219200"/>
                <a:chOff x="368300" y="2800350"/>
                <a:chExt cx="1562100" cy="1219200"/>
              </a:xfrm>
              <a:solidFill>
                <a:schemeClr val="bg1"/>
              </a:solidFill>
            </p:grpSpPr>
            <p:sp>
              <p:nvSpPr>
                <p:cNvPr id="131" name="Freeform 92"/>
                <p:cNvSpPr>
                  <a:spLocks/>
                </p:cNvSpPr>
                <p:nvPr/>
              </p:nvSpPr>
              <p:spPr bwMode="auto">
                <a:xfrm>
                  <a:off x="1871663" y="3749675"/>
                  <a:ext cx="17463" cy="23813"/>
                </a:xfrm>
                <a:custGeom>
                  <a:avLst/>
                  <a:gdLst>
                    <a:gd name="T0" fmla="*/ 5 w 11"/>
                    <a:gd name="T1" fmla="*/ 3 h 15"/>
                    <a:gd name="T2" fmla="*/ 5 w 11"/>
                    <a:gd name="T3" fmla="*/ 2 h 15"/>
                    <a:gd name="T4" fmla="*/ 2 w 11"/>
                    <a:gd name="T5" fmla="*/ 0 h 15"/>
                    <a:gd name="T6" fmla="*/ 0 w 11"/>
                    <a:gd name="T7" fmla="*/ 3 h 15"/>
                    <a:gd name="T8" fmla="*/ 1 w 11"/>
                    <a:gd name="T9" fmla="*/ 4 h 15"/>
                    <a:gd name="T10" fmla="*/ 0 w 11"/>
                    <a:gd name="T11" fmla="*/ 6 h 15"/>
                    <a:gd name="T12" fmla="*/ 1 w 11"/>
                    <a:gd name="T13" fmla="*/ 7 h 15"/>
                    <a:gd name="T14" fmla="*/ 3 w 11"/>
                    <a:gd name="T15" fmla="*/ 5 h 15"/>
                    <a:gd name="T16" fmla="*/ 6 w 11"/>
                    <a:gd name="T17" fmla="*/ 9 h 15"/>
                    <a:gd name="T18" fmla="*/ 7 w 11"/>
                    <a:gd name="T19" fmla="*/ 11 h 15"/>
                    <a:gd name="T20" fmla="*/ 8 w 11"/>
                    <a:gd name="T21" fmla="*/ 13 h 15"/>
                    <a:gd name="T22" fmla="*/ 10 w 11"/>
                    <a:gd name="T23" fmla="*/ 15 h 15"/>
                    <a:gd name="T24" fmla="*/ 11 w 11"/>
                    <a:gd name="T25" fmla="*/ 15 h 15"/>
                    <a:gd name="T26" fmla="*/ 11 w 11"/>
                    <a:gd name="T27" fmla="*/ 15 h 15"/>
                    <a:gd name="T28" fmla="*/ 8 w 11"/>
                    <a:gd name="T29" fmla="*/ 6 h 15"/>
                    <a:gd name="T30" fmla="*/ 5 w 11"/>
                    <a:gd name="T31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5">
                      <a:moveTo>
                        <a:pt x="5" y="3"/>
                      </a:move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5"/>
                      </a:lnTo>
                      <a:lnTo>
                        <a:pt x="6" y="9"/>
                      </a:lnTo>
                      <a:lnTo>
                        <a:pt x="7" y="11"/>
                      </a:lnTo>
                      <a:lnTo>
                        <a:pt x="8" y="13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8" y="6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93"/>
                <p:cNvSpPr>
                  <a:spLocks/>
                </p:cNvSpPr>
                <p:nvPr/>
              </p:nvSpPr>
              <p:spPr bwMode="auto">
                <a:xfrm>
                  <a:off x="1812925" y="3697288"/>
                  <a:ext cx="117475" cy="106363"/>
                </a:xfrm>
                <a:custGeom>
                  <a:avLst/>
                  <a:gdLst>
                    <a:gd name="T0" fmla="*/ 73 w 74"/>
                    <a:gd name="T1" fmla="*/ 45 h 67"/>
                    <a:gd name="T2" fmla="*/ 70 w 74"/>
                    <a:gd name="T3" fmla="*/ 40 h 67"/>
                    <a:gd name="T4" fmla="*/ 67 w 74"/>
                    <a:gd name="T5" fmla="*/ 37 h 67"/>
                    <a:gd name="T6" fmla="*/ 66 w 74"/>
                    <a:gd name="T7" fmla="*/ 35 h 67"/>
                    <a:gd name="T8" fmla="*/ 64 w 74"/>
                    <a:gd name="T9" fmla="*/ 30 h 67"/>
                    <a:gd name="T10" fmla="*/ 64 w 74"/>
                    <a:gd name="T11" fmla="*/ 20 h 67"/>
                    <a:gd name="T12" fmla="*/ 60 w 74"/>
                    <a:gd name="T13" fmla="*/ 17 h 67"/>
                    <a:gd name="T14" fmla="*/ 52 w 74"/>
                    <a:gd name="T15" fmla="*/ 16 h 67"/>
                    <a:gd name="T16" fmla="*/ 48 w 74"/>
                    <a:gd name="T17" fmla="*/ 14 h 67"/>
                    <a:gd name="T18" fmla="*/ 42 w 74"/>
                    <a:gd name="T19" fmla="*/ 10 h 67"/>
                    <a:gd name="T20" fmla="*/ 36 w 74"/>
                    <a:gd name="T21" fmla="*/ 11 h 67"/>
                    <a:gd name="T22" fmla="*/ 20 w 74"/>
                    <a:gd name="T23" fmla="*/ 7 h 67"/>
                    <a:gd name="T24" fmla="*/ 15 w 74"/>
                    <a:gd name="T25" fmla="*/ 9 h 67"/>
                    <a:gd name="T26" fmla="*/ 11 w 74"/>
                    <a:gd name="T27" fmla="*/ 7 h 67"/>
                    <a:gd name="T28" fmla="*/ 7 w 74"/>
                    <a:gd name="T29" fmla="*/ 1 h 67"/>
                    <a:gd name="T30" fmla="*/ 1 w 74"/>
                    <a:gd name="T31" fmla="*/ 3 h 67"/>
                    <a:gd name="T32" fmla="*/ 0 w 74"/>
                    <a:gd name="T33" fmla="*/ 5 h 67"/>
                    <a:gd name="T34" fmla="*/ 0 w 74"/>
                    <a:gd name="T35" fmla="*/ 5 h 67"/>
                    <a:gd name="T36" fmla="*/ 5 w 74"/>
                    <a:gd name="T37" fmla="*/ 10 h 67"/>
                    <a:gd name="T38" fmla="*/ 6 w 74"/>
                    <a:gd name="T39" fmla="*/ 11 h 67"/>
                    <a:gd name="T40" fmla="*/ 11 w 74"/>
                    <a:gd name="T41" fmla="*/ 14 h 67"/>
                    <a:gd name="T42" fmla="*/ 13 w 74"/>
                    <a:gd name="T43" fmla="*/ 14 h 67"/>
                    <a:gd name="T44" fmla="*/ 16 w 74"/>
                    <a:gd name="T45" fmla="*/ 15 h 67"/>
                    <a:gd name="T46" fmla="*/ 24 w 74"/>
                    <a:gd name="T47" fmla="*/ 17 h 67"/>
                    <a:gd name="T48" fmla="*/ 27 w 74"/>
                    <a:gd name="T49" fmla="*/ 16 h 67"/>
                    <a:gd name="T50" fmla="*/ 39 w 74"/>
                    <a:gd name="T51" fmla="*/ 18 h 67"/>
                    <a:gd name="T52" fmla="*/ 43 w 74"/>
                    <a:gd name="T53" fmla="*/ 23 h 67"/>
                    <a:gd name="T54" fmla="*/ 42 w 74"/>
                    <a:gd name="T55" fmla="*/ 23 h 67"/>
                    <a:gd name="T56" fmla="*/ 43 w 74"/>
                    <a:gd name="T57" fmla="*/ 24 h 67"/>
                    <a:gd name="T58" fmla="*/ 45 w 74"/>
                    <a:gd name="T59" fmla="*/ 28 h 67"/>
                    <a:gd name="T60" fmla="*/ 48 w 74"/>
                    <a:gd name="T61" fmla="*/ 29 h 67"/>
                    <a:gd name="T62" fmla="*/ 51 w 74"/>
                    <a:gd name="T63" fmla="*/ 33 h 67"/>
                    <a:gd name="T64" fmla="*/ 53 w 74"/>
                    <a:gd name="T65" fmla="*/ 36 h 67"/>
                    <a:gd name="T66" fmla="*/ 54 w 74"/>
                    <a:gd name="T67" fmla="*/ 37 h 67"/>
                    <a:gd name="T68" fmla="*/ 58 w 74"/>
                    <a:gd name="T69" fmla="*/ 48 h 67"/>
                    <a:gd name="T70" fmla="*/ 61 w 74"/>
                    <a:gd name="T71" fmla="*/ 45 h 67"/>
                    <a:gd name="T72" fmla="*/ 63 w 74"/>
                    <a:gd name="T73" fmla="*/ 46 h 67"/>
                    <a:gd name="T74" fmla="*/ 69 w 74"/>
                    <a:gd name="T75" fmla="*/ 49 h 67"/>
                    <a:gd name="T76" fmla="*/ 66 w 74"/>
                    <a:gd name="T77" fmla="*/ 59 h 67"/>
                    <a:gd name="T78" fmla="*/ 66 w 74"/>
                    <a:gd name="T79" fmla="*/ 63 h 67"/>
                    <a:gd name="T80" fmla="*/ 69 w 74"/>
                    <a:gd name="T81" fmla="*/ 67 h 67"/>
                    <a:gd name="T82" fmla="*/ 71 w 74"/>
                    <a:gd name="T83" fmla="*/ 66 h 67"/>
                    <a:gd name="T84" fmla="*/ 72 w 74"/>
                    <a:gd name="T85" fmla="*/ 59 h 67"/>
                    <a:gd name="T86" fmla="*/ 72 w 74"/>
                    <a:gd name="T87" fmla="*/ 54 h 67"/>
                    <a:gd name="T88" fmla="*/ 73 w 74"/>
                    <a:gd name="T89" fmla="*/ 53 h 67"/>
                    <a:gd name="T90" fmla="*/ 73 w 74"/>
                    <a:gd name="T91" fmla="*/ 49 h 67"/>
                    <a:gd name="T92" fmla="*/ 74 w 74"/>
                    <a:gd name="T93" fmla="*/ 4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4" h="67">
                      <a:moveTo>
                        <a:pt x="74" y="47"/>
                      </a:moveTo>
                      <a:lnTo>
                        <a:pt x="73" y="45"/>
                      </a:lnTo>
                      <a:lnTo>
                        <a:pt x="71" y="42"/>
                      </a:lnTo>
                      <a:lnTo>
                        <a:pt x="70" y="40"/>
                      </a:lnTo>
                      <a:lnTo>
                        <a:pt x="69" y="39"/>
                      </a:lnTo>
                      <a:lnTo>
                        <a:pt x="67" y="37"/>
                      </a:lnTo>
                      <a:lnTo>
                        <a:pt x="66" y="35"/>
                      </a:lnTo>
                      <a:lnTo>
                        <a:pt x="66" y="35"/>
                      </a:lnTo>
                      <a:lnTo>
                        <a:pt x="66" y="33"/>
                      </a:lnTo>
                      <a:lnTo>
                        <a:pt x="64" y="30"/>
                      </a:lnTo>
                      <a:lnTo>
                        <a:pt x="63" y="25"/>
                      </a:lnTo>
                      <a:lnTo>
                        <a:pt x="64" y="20"/>
                      </a:lnTo>
                      <a:lnTo>
                        <a:pt x="62" y="16"/>
                      </a:lnTo>
                      <a:lnTo>
                        <a:pt x="60" y="17"/>
                      </a:lnTo>
                      <a:lnTo>
                        <a:pt x="54" y="17"/>
                      </a:lnTo>
                      <a:lnTo>
                        <a:pt x="52" y="16"/>
                      </a:lnTo>
                      <a:lnTo>
                        <a:pt x="50" y="13"/>
                      </a:lnTo>
                      <a:lnTo>
                        <a:pt x="48" y="14"/>
                      </a:lnTo>
                      <a:lnTo>
                        <a:pt x="45" y="13"/>
                      </a:lnTo>
                      <a:lnTo>
                        <a:pt x="42" y="10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4" y="11"/>
                      </a:lnTo>
                      <a:lnTo>
                        <a:pt x="20" y="7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0" y="4"/>
                      </a:lnTo>
                      <a:lnTo>
                        <a:pt x="7" y="1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5" y="3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6" y="11"/>
                      </a:lnTo>
                      <a:lnTo>
                        <a:pt x="9" y="11"/>
                      </a:lnTo>
                      <a:lnTo>
                        <a:pt x="11" y="14"/>
                      </a:lnTo>
                      <a:lnTo>
                        <a:pt x="12" y="14"/>
                      </a:lnTo>
                      <a:lnTo>
                        <a:pt x="13" y="14"/>
                      </a:lnTo>
                      <a:lnTo>
                        <a:pt x="14" y="14"/>
                      </a:lnTo>
                      <a:lnTo>
                        <a:pt x="16" y="15"/>
                      </a:lnTo>
                      <a:lnTo>
                        <a:pt x="19" y="19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7" y="16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44" y="21"/>
                      </a:lnTo>
                      <a:lnTo>
                        <a:pt x="43" y="23"/>
                      </a:lnTo>
                      <a:lnTo>
                        <a:pt x="42" y="23"/>
                      </a:lnTo>
                      <a:lnTo>
                        <a:pt x="42" y="23"/>
                      </a:lnTo>
                      <a:lnTo>
                        <a:pt x="43" y="24"/>
                      </a:lnTo>
                      <a:lnTo>
                        <a:pt x="43" y="24"/>
                      </a:lnTo>
                      <a:lnTo>
                        <a:pt x="44" y="27"/>
                      </a:lnTo>
                      <a:lnTo>
                        <a:pt x="45" y="28"/>
                      </a:lnTo>
                      <a:lnTo>
                        <a:pt x="46" y="28"/>
                      </a:lnTo>
                      <a:lnTo>
                        <a:pt x="48" y="29"/>
                      </a:lnTo>
                      <a:lnTo>
                        <a:pt x="50" y="29"/>
                      </a:lnTo>
                      <a:lnTo>
                        <a:pt x="51" y="33"/>
                      </a:lnTo>
                      <a:lnTo>
                        <a:pt x="53" y="34"/>
                      </a:lnTo>
                      <a:lnTo>
                        <a:pt x="53" y="36"/>
                      </a:lnTo>
                      <a:lnTo>
                        <a:pt x="53" y="36"/>
                      </a:lnTo>
                      <a:lnTo>
                        <a:pt x="54" y="37"/>
                      </a:lnTo>
                      <a:lnTo>
                        <a:pt x="56" y="43"/>
                      </a:lnTo>
                      <a:lnTo>
                        <a:pt x="58" y="48"/>
                      </a:lnTo>
                      <a:lnTo>
                        <a:pt x="58" y="47"/>
                      </a:lnTo>
                      <a:lnTo>
                        <a:pt x="61" y="45"/>
                      </a:lnTo>
                      <a:lnTo>
                        <a:pt x="63" y="46"/>
                      </a:lnTo>
                      <a:lnTo>
                        <a:pt x="63" y="46"/>
                      </a:lnTo>
                      <a:lnTo>
                        <a:pt x="68" y="43"/>
                      </a:lnTo>
                      <a:lnTo>
                        <a:pt x="69" y="49"/>
                      </a:lnTo>
                      <a:lnTo>
                        <a:pt x="68" y="54"/>
                      </a:lnTo>
                      <a:lnTo>
                        <a:pt x="66" y="59"/>
                      </a:lnTo>
                      <a:lnTo>
                        <a:pt x="67" y="62"/>
                      </a:lnTo>
                      <a:lnTo>
                        <a:pt x="66" y="63"/>
                      </a:lnTo>
                      <a:lnTo>
                        <a:pt x="68" y="65"/>
                      </a:lnTo>
                      <a:lnTo>
                        <a:pt x="69" y="67"/>
                      </a:lnTo>
                      <a:lnTo>
                        <a:pt x="70" y="66"/>
                      </a:lnTo>
                      <a:lnTo>
                        <a:pt x="71" y="66"/>
                      </a:lnTo>
                      <a:lnTo>
                        <a:pt x="72" y="61"/>
                      </a:lnTo>
                      <a:lnTo>
                        <a:pt x="72" y="59"/>
                      </a:lnTo>
                      <a:lnTo>
                        <a:pt x="73" y="58"/>
                      </a:lnTo>
                      <a:lnTo>
                        <a:pt x="72" y="54"/>
                      </a:lnTo>
                      <a:lnTo>
                        <a:pt x="73" y="54"/>
                      </a:lnTo>
                      <a:lnTo>
                        <a:pt x="73" y="53"/>
                      </a:lnTo>
                      <a:lnTo>
                        <a:pt x="73" y="50"/>
                      </a:lnTo>
                      <a:lnTo>
                        <a:pt x="73" y="49"/>
                      </a:lnTo>
                      <a:lnTo>
                        <a:pt x="73" y="47"/>
                      </a:lnTo>
                      <a:lnTo>
                        <a:pt x="74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94"/>
                <p:cNvSpPr>
                  <a:spLocks/>
                </p:cNvSpPr>
                <p:nvPr/>
              </p:nvSpPr>
              <p:spPr bwMode="auto">
                <a:xfrm>
                  <a:off x="1643063" y="3540125"/>
                  <a:ext cx="7938" cy="7938"/>
                </a:xfrm>
                <a:custGeom>
                  <a:avLst/>
                  <a:gdLst>
                    <a:gd name="T0" fmla="*/ 5 w 5"/>
                    <a:gd name="T1" fmla="*/ 3 h 5"/>
                    <a:gd name="T2" fmla="*/ 4 w 5"/>
                    <a:gd name="T3" fmla="*/ 2 h 5"/>
                    <a:gd name="T4" fmla="*/ 4 w 5"/>
                    <a:gd name="T5" fmla="*/ 1 h 5"/>
                    <a:gd name="T6" fmla="*/ 3 w 5"/>
                    <a:gd name="T7" fmla="*/ 2 h 5"/>
                    <a:gd name="T8" fmla="*/ 0 w 5"/>
                    <a:gd name="T9" fmla="*/ 0 h 5"/>
                    <a:gd name="T10" fmla="*/ 4 w 5"/>
                    <a:gd name="T11" fmla="*/ 5 h 5"/>
                    <a:gd name="T12" fmla="*/ 5 w 5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3"/>
                      </a:move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95"/>
                <p:cNvSpPr>
                  <a:spLocks/>
                </p:cNvSpPr>
                <p:nvPr/>
              </p:nvSpPr>
              <p:spPr bwMode="auto">
                <a:xfrm>
                  <a:off x="1846263" y="3725863"/>
                  <a:ext cx="26988" cy="23813"/>
                </a:xfrm>
                <a:custGeom>
                  <a:avLst/>
                  <a:gdLst>
                    <a:gd name="T0" fmla="*/ 8 w 17"/>
                    <a:gd name="T1" fmla="*/ 4 h 15"/>
                    <a:gd name="T2" fmla="*/ 7 w 17"/>
                    <a:gd name="T3" fmla="*/ 5 h 15"/>
                    <a:gd name="T4" fmla="*/ 6 w 17"/>
                    <a:gd name="T5" fmla="*/ 7 h 15"/>
                    <a:gd name="T6" fmla="*/ 1 w 17"/>
                    <a:gd name="T7" fmla="*/ 8 h 15"/>
                    <a:gd name="T8" fmla="*/ 0 w 17"/>
                    <a:gd name="T9" fmla="*/ 8 h 15"/>
                    <a:gd name="T10" fmla="*/ 1 w 17"/>
                    <a:gd name="T11" fmla="*/ 10 h 15"/>
                    <a:gd name="T12" fmla="*/ 2 w 17"/>
                    <a:gd name="T13" fmla="*/ 13 h 15"/>
                    <a:gd name="T14" fmla="*/ 2 w 17"/>
                    <a:gd name="T15" fmla="*/ 14 h 15"/>
                    <a:gd name="T16" fmla="*/ 2 w 17"/>
                    <a:gd name="T17" fmla="*/ 15 h 15"/>
                    <a:gd name="T18" fmla="*/ 4 w 17"/>
                    <a:gd name="T19" fmla="*/ 13 h 15"/>
                    <a:gd name="T20" fmla="*/ 5 w 17"/>
                    <a:gd name="T21" fmla="*/ 12 h 15"/>
                    <a:gd name="T22" fmla="*/ 6 w 17"/>
                    <a:gd name="T23" fmla="*/ 11 h 15"/>
                    <a:gd name="T24" fmla="*/ 8 w 17"/>
                    <a:gd name="T25" fmla="*/ 6 h 15"/>
                    <a:gd name="T26" fmla="*/ 9 w 17"/>
                    <a:gd name="T27" fmla="*/ 6 h 15"/>
                    <a:gd name="T28" fmla="*/ 10 w 17"/>
                    <a:gd name="T29" fmla="*/ 3 h 15"/>
                    <a:gd name="T30" fmla="*/ 13 w 17"/>
                    <a:gd name="T31" fmla="*/ 6 h 15"/>
                    <a:gd name="T32" fmla="*/ 15 w 17"/>
                    <a:gd name="T33" fmla="*/ 3 h 15"/>
                    <a:gd name="T34" fmla="*/ 16 w 17"/>
                    <a:gd name="T35" fmla="*/ 1 h 15"/>
                    <a:gd name="T36" fmla="*/ 17 w 17"/>
                    <a:gd name="T37" fmla="*/ 0 h 15"/>
                    <a:gd name="T38" fmla="*/ 8 w 17"/>
                    <a:gd name="T3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" h="15">
                      <a:moveTo>
                        <a:pt x="8" y="4"/>
                      </a:moveTo>
                      <a:lnTo>
                        <a:pt x="7" y="5"/>
                      </a:lnTo>
                      <a:lnTo>
                        <a:pt x="6" y="7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4"/>
                      </a:lnTo>
                      <a:lnTo>
                        <a:pt x="2" y="15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6" y="11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10" y="3"/>
                      </a:lnTo>
                      <a:lnTo>
                        <a:pt x="13" y="6"/>
                      </a:lnTo>
                      <a:lnTo>
                        <a:pt x="15" y="3"/>
                      </a:lnTo>
                      <a:lnTo>
                        <a:pt x="16" y="1"/>
                      </a:lnTo>
                      <a:lnTo>
                        <a:pt x="17" y="0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96"/>
                <p:cNvSpPr>
                  <a:spLocks/>
                </p:cNvSpPr>
                <p:nvPr/>
              </p:nvSpPr>
              <p:spPr bwMode="auto">
                <a:xfrm>
                  <a:off x="1027113" y="3779838"/>
                  <a:ext cx="7938" cy="3175"/>
                </a:xfrm>
                <a:custGeom>
                  <a:avLst/>
                  <a:gdLst>
                    <a:gd name="T0" fmla="*/ 0 w 5"/>
                    <a:gd name="T1" fmla="*/ 1 h 2"/>
                    <a:gd name="T2" fmla="*/ 0 w 5"/>
                    <a:gd name="T3" fmla="*/ 1 h 2"/>
                    <a:gd name="T4" fmla="*/ 1 w 5"/>
                    <a:gd name="T5" fmla="*/ 1 h 2"/>
                    <a:gd name="T6" fmla="*/ 3 w 5"/>
                    <a:gd name="T7" fmla="*/ 2 h 2"/>
                    <a:gd name="T8" fmla="*/ 3 w 5"/>
                    <a:gd name="T9" fmla="*/ 2 h 2"/>
                    <a:gd name="T10" fmla="*/ 5 w 5"/>
                    <a:gd name="T11" fmla="*/ 2 h 2"/>
                    <a:gd name="T12" fmla="*/ 2 w 5"/>
                    <a:gd name="T13" fmla="*/ 0 h 2"/>
                    <a:gd name="T14" fmla="*/ 0 w 5"/>
                    <a:gd name="T1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97"/>
                <p:cNvSpPr>
                  <a:spLocks/>
                </p:cNvSpPr>
                <p:nvPr/>
              </p:nvSpPr>
              <p:spPr bwMode="auto">
                <a:xfrm>
                  <a:off x="525463" y="3937000"/>
                  <a:ext cx="57150" cy="31750"/>
                </a:xfrm>
                <a:custGeom>
                  <a:avLst/>
                  <a:gdLst>
                    <a:gd name="T0" fmla="*/ 36 w 36"/>
                    <a:gd name="T1" fmla="*/ 6 h 20"/>
                    <a:gd name="T2" fmla="*/ 36 w 36"/>
                    <a:gd name="T3" fmla="*/ 6 h 20"/>
                    <a:gd name="T4" fmla="*/ 36 w 36"/>
                    <a:gd name="T5" fmla="*/ 6 h 20"/>
                    <a:gd name="T6" fmla="*/ 36 w 36"/>
                    <a:gd name="T7" fmla="*/ 4 h 20"/>
                    <a:gd name="T8" fmla="*/ 35 w 36"/>
                    <a:gd name="T9" fmla="*/ 3 h 20"/>
                    <a:gd name="T10" fmla="*/ 34 w 36"/>
                    <a:gd name="T11" fmla="*/ 1 h 20"/>
                    <a:gd name="T12" fmla="*/ 32 w 36"/>
                    <a:gd name="T13" fmla="*/ 1 h 20"/>
                    <a:gd name="T14" fmla="*/ 31 w 36"/>
                    <a:gd name="T15" fmla="*/ 0 h 20"/>
                    <a:gd name="T16" fmla="*/ 29 w 36"/>
                    <a:gd name="T17" fmla="*/ 1 h 20"/>
                    <a:gd name="T18" fmla="*/ 28 w 36"/>
                    <a:gd name="T19" fmla="*/ 1 h 20"/>
                    <a:gd name="T20" fmla="*/ 25 w 36"/>
                    <a:gd name="T21" fmla="*/ 2 h 20"/>
                    <a:gd name="T22" fmla="*/ 23 w 36"/>
                    <a:gd name="T23" fmla="*/ 3 h 20"/>
                    <a:gd name="T24" fmla="*/ 22 w 36"/>
                    <a:gd name="T25" fmla="*/ 3 h 20"/>
                    <a:gd name="T26" fmla="*/ 21 w 36"/>
                    <a:gd name="T27" fmla="*/ 4 h 20"/>
                    <a:gd name="T28" fmla="*/ 19 w 36"/>
                    <a:gd name="T29" fmla="*/ 6 h 20"/>
                    <a:gd name="T30" fmla="*/ 18 w 36"/>
                    <a:gd name="T31" fmla="*/ 6 h 20"/>
                    <a:gd name="T32" fmla="*/ 15 w 36"/>
                    <a:gd name="T33" fmla="*/ 5 h 20"/>
                    <a:gd name="T34" fmla="*/ 13 w 36"/>
                    <a:gd name="T35" fmla="*/ 4 h 20"/>
                    <a:gd name="T36" fmla="*/ 12 w 36"/>
                    <a:gd name="T37" fmla="*/ 4 h 20"/>
                    <a:gd name="T38" fmla="*/ 12 w 36"/>
                    <a:gd name="T39" fmla="*/ 5 h 20"/>
                    <a:gd name="T40" fmla="*/ 11 w 36"/>
                    <a:gd name="T41" fmla="*/ 6 h 20"/>
                    <a:gd name="T42" fmla="*/ 6 w 36"/>
                    <a:gd name="T43" fmla="*/ 13 h 20"/>
                    <a:gd name="T44" fmla="*/ 4 w 36"/>
                    <a:gd name="T45" fmla="*/ 14 h 20"/>
                    <a:gd name="T46" fmla="*/ 0 w 36"/>
                    <a:gd name="T47" fmla="*/ 15 h 20"/>
                    <a:gd name="T48" fmla="*/ 0 w 36"/>
                    <a:gd name="T49" fmla="*/ 16 h 20"/>
                    <a:gd name="T50" fmla="*/ 1 w 36"/>
                    <a:gd name="T51" fmla="*/ 17 h 20"/>
                    <a:gd name="T52" fmla="*/ 1 w 36"/>
                    <a:gd name="T53" fmla="*/ 17 h 20"/>
                    <a:gd name="T54" fmla="*/ 1 w 36"/>
                    <a:gd name="T55" fmla="*/ 19 h 20"/>
                    <a:gd name="T56" fmla="*/ 3 w 36"/>
                    <a:gd name="T57" fmla="*/ 20 h 20"/>
                    <a:gd name="T58" fmla="*/ 4 w 36"/>
                    <a:gd name="T59" fmla="*/ 19 h 20"/>
                    <a:gd name="T60" fmla="*/ 6 w 36"/>
                    <a:gd name="T61" fmla="*/ 19 h 20"/>
                    <a:gd name="T62" fmla="*/ 8 w 36"/>
                    <a:gd name="T63" fmla="*/ 20 h 20"/>
                    <a:gd name="T64" fmla="*/ 10 w 36"/>
                    <a:gd name="T65" fmla="*/ 19 h 20"/>
                    <a:gd name="T66" fmla="*/ 10 w 36"/>
                    <a:gd name="T67" fmla="*/ 16 h 20"/>
                    <a:gd name="T68" fmla="*/ 11 w 36"/>
                    <a:gd name="T69" fmla="*/ 16 h 20"/>
                    <a:gd name="T70" fmla="*/ 16 w 36"/>
                    <a:gd name="T71" fmla="*/ 12 h 20"/>
                    <a:gd name="T72" fmla="*/ 18 w 36"/>
                    <a:gd name="T73" fmla="*/ 12 h 20"/>
                    <a:gd name="T74" fmla="*/ 29 w 36"/>
                    <a:gd name="T75" fmla="*/ 13 h 20"/>
                    <a:gd name="T76" fmla="*/ 32 w 36"/>
                    <a:gd name="T77" fmla="*/ 14 h 20"/>
                    <a:gd name="T78" fmla="*/ 33 w 36"/>
                    <a:gd name="T79" fmla="*/ 14 h 20"/>
                    <a:gd name="T80" fmla="*/ 33 w 36"/>
                    <a:gd name="T81" fmla="*/ 13 h 20"/>
                    <a:gd name="T82" fmla="*/ 34 w 36"/>
                    <a:gd name="T83" fmla="*/ 13 h 20"/>
                    <a:gd name="T84" fmla="*/ 34 w 36"/>
                    <a:gd name="T85" fmla="*/ 12 h 20"/>
                    <a:gd name="T86" fmla="*/ 35 w 36"/>
                    <a:gd name="T87" fmla="*/ 11 h 20"/>
                    <a:gd name="T88" fmla="*/ 36 w 36"/>
                    <a:gd name="T89" fmla="*/ 10 h 20"/>
                    <a:gd name="T90" fmla="*/ 36 w 36"/>
                    <a:gd name="T91" fmla="*/ 7 h 20"/>
                    <a:gd name="T92" fmla="*/ 36 w 36"/>
                    <a:gd name="T93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6" h="20">
                      <a:moveTo>
                        <a:pt x="36" y="6"/>
                      </a:move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4"/>
                      </a:lnTo>
                      <a:lnTo>
                        <a:pt x="35" y="3"/>
                      </a:lnTo>
                      <a:lnTo>
                        <a:pt x="34" y="1"/>
                      </a:lnTo>
                      <a:lnTo>
                        <a:pt x="32" y="1"/>
                      </a:lnTo>
                      <a:lnTo>
                        <a:pt x="31" y="0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5" y="2"/>
                      </a:lnTo>
                      <a:lnTo>
                        <a:pt x="23" y="3"/>
                      </a:lnTo>
                      <a:lnTo>
                        <a:pt x="22" y="3"/>
                      </a:lnTo>
                      <a:lnTo>
                        <a:pt x="21" y="4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1" y="6"/>
                      </a:lnTo>
                      <a:lnTo>
                        <a:pt x="6" y="13"/>
                      </a:lnTo>
                      <a:lnTo>
                        <a:pt x="4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1" y="19"/>
                      </a:lnTo>
                      <a:lnTo>
                        <a:pt x="3" y="20"/>
                      </a:lnTo>
                      <a:lnTo>
                        <a:pt x="4" y="19"/>
                      </a:lnTo>
                      <a:lnTo>
                        <a:pt x="6" y="19"/>
                      </a:lnTo>
                      <a:lnTo>
                        <a:pt x="8" y="20"/>
                      </a:lnTo>
                      <a:lnTo>
                        <a:pt x="10" y="19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29" y="13"/>
                      </a:lnTo>
                      <a:lnTo>
                        <a:pt x="32" y="14"/>
                      </a:lnTo>
                      <a:lnTo>
                        <a:pt x="33" y="14"/>
                      </a:lnTo>
                      <a:lnTo>
                        <a:pt x="33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5" y="11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98"/>
                <p:cNvSpPr>
                  <a:spLocks/>
                </p:cNvSpPr>
                <p:nvPr/>
              </p:nvSpPr>
              <p:spPr bwMode="auto">
                <a:xfrm>
                  <a:off x="1720850" y="3600450"/>
                  <a:ext cx="33338" cy="31750"/>
                </a:xfrm>
                <a:custGeom>
                  <a:avLst/>
                  <a:gdLst>
                    <a:gd name="T0" fmla="*/ 1 w 21"/>
                    <a:gd name="T1" fmla="*/ 8 h 20"/>
                    <a:gd name="T2" fmla="*/ 1 w 21"/>
                    <a:gd name="T3" fmla="*/ 9 h 20"/>
                    <a:gd name="T4" fmla="*/ 0 w 21"/>
                    <a:gd name="T5" fmla="*/ 12 h 20"/>
                    <a:gd name="T6" fmla="*/ 1 w 21"/>
                    <a:gd name="T7" fmla="*/ 14 h 20"/>
                    <a:gd name="T8" fmla="*/ 0 w 21"/>
                    <a:gd name="T9" fmla="*/ 15 h 20"/>
                    <a:gd name="T10" fmla="*/ 3 w 21"/>
                    <a:gd name="T11" fmla="*/ 18 h 20"/>
                    <a:gd name="T12" fmla="*/ 3 w 21"/>
                    <a:gd name="T13" fmla="*/ 17 h 20"/>
                    <a:gd name="T14" fmla="*/ 2 w 21"/>
                    <a:gd name="T15" fmla="*/ 17 h 20"/>
                    <a:gd name="T16" fmla="*/ 2 w 21"/>
                    <a:gd name="T17" fmla="*/ 15 h 20"/>
                    <a:gd name="T18" fmla="*/ 7 w 21"/>
                    <a:gd name="T19" fmla="*/ 9 h 20"/>
                    <a:gd name="T20" fmla="*/ 11 w 21"/>
                    <a:gd name="T21" fmla="*/ 13 h 20"/>
                    <a:gd name="T22" fmla="*/ 10 w 21"/>
                    <a:gd name="T23" fmla="*/ 15 h 20"/>
                    <a:gd name="T24" fmla="*/ 10 w 21"/>
                    <a:gd name="T25" fmla="*/ 16 h 20"/>
                    <a:gd name="T26" fmla="*/ 11 w 21"/>
                    <a:gd name="T27" fmla="*/ 16 h 20"/>
                    <a:gd name="T28" fmla="*/ 12 w 21"/>
                    <a:gd name="T29" fmla="*/ 20 h 20"/>
                    <a:gd name="T30" fmla="*/ 12 w 21"/>
                    <a:gd name="T31" fmla="*/ 20 h 20"/>
                    <a:gd name="T32" fmla="*/ 21 w 21"/>
                    <a:gd name="T33" fmla="*/ 19 h 20"/>
                    <a:gd name="T34" fmla="*/ 20 w 21"/>
                    <a:gd name="T35" fmla="*/ 18 h 20"/>
                    <a:gd name="T36" fmla="*/ 16 w 21"/>
                    <a:gd name="T37" fmla="*/ 13 h 20"/>
                    <a:gd name="T38" fmla="*/ 10 w 21"/>
                    <a:gd name="T39" fmla="*/ 8 h 20"/>
                    <a:gd name="T40" fmla="*/ 5 w 21"/>
                    <a:gd name="T41" fmla="*/ 3 h 20"/>
                    <a:gd name="T42" fmla="*/ 6 w 21"/>
                    <a:gd name="T43" fmla="*/ 1 h 20"/>
                    <a:gd name="T44" fmla="*/ 4 w 21"/>
                    <a:gd name="T45" fmla="*/ 0 h 20"/>
                    <a:gd name="T46" fmla="*/ 0 w 21"/>
                    <a:gd name="T47" fmla="*/ 2 h 20"/>
                    <a:gd name="T48" fmla="*/ 0 w 21"/>
                    <a:gd name="T49" fmla="*/ 4 h 20"/>
                    <a:gd name="T50" fmla="*/ 0 w 21"/>
                    <a:gd name="T51" fmla="*/ 6 h 20"/>
                    <a:gd name="T52" fmla="*/ 1 w 21"/>
                    <a:gd name="T53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1" h="20">
                      <a:moveTo>
                        <a:pt x="1" y="8"/>
                      </a:move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1" y="14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2" y="15"/>
                      </a:lnTo>
                      <a:lnTo>
                        <a:pt x="7" y="9"/>
                      </a:lnTo>
                      <a:lnTo>
                        <a:pt x="11" y="13"/>
                      </a:lnTo>
                      <a:lnTo>
                        <a:pt x="10" y="15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21" y="19"/>
                      </a:lnTo>
                      <a:lnTo>
                        <a:pt x="20" y="18"/>
                      </a:lnTo>
                      <a:lnTo>
                        <a:pt x="16" y="13"/>
                      </a:lnTo>
                      <a:lnTo>
                        <a:pt x="10" y="8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99"/>
                <p:cNvSpPr>
                  <a:spLocks/>
                </p:cNvSpPr>
                <p:nvPr/>
              </p:nvSpPr>
              <p:spPr bwMode="auto">
                <a:xfrm>
                  <a:off x="1652588" y="3673475"/>
                  <a:ext cx="7938" cy="4763"/>
                </a:xfrm>
                <a:custGeom>
                  <a:avLst/>
                  <a:gdLst>
                    <a:gd name="T0" fmla="*/ 3 w 5"/>
                    <a:gd name="T1" fmla="*/ 0 h 3"/>
                    <a:gd name="T2" fmla="*/ 0 w 5"/>
                    <a:gd name="T3" fmla="*/ 1 h 3"/>
                    <a:gd name="T4" fmla="*/ 0 w 5"/>
                    <a:gd name="T5" fmla="*/ 1 h 3"/>
                    <a:gd name="T6" fmla="*/ 3 w 5"/>
                    <a:gd name="T7" fmla="*/ 2 h 3"/>
                    <a:gd name="T8" fmla="*/ 4 w 5"/>
                    <a:gd name="T9" fmla="*/ 3 h 3"/>
                    <a:gd name="T10" fmla="*/ 4 w 5"/>
                    <a:gd name="T11" fmla="*/ 3 h 3"/>
                    <a:gd name="T12" fmla="*/ 5 w 5"/>
                    <a:gd name="T13" fmla="*/ 3 h 3"/>
                    <a:gd name="T14" fmla="*/ 5 w 5"/>
                    <a:gd name="T15" fmla="*/ 3 h 3"/>
                    <a:gd name="T16" fmla="*/ 4 w 5"/>
                    <a:gd name="T17" fmla="*/ 2 h 3"/>
                    <a:gd name="T18" fmla="*/ 3 w 5"/>
                    <a:gd name="T1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00"/>
                <p:cNvSpPr>
                  <a:spLocks/>
                </p:cNvSpPr>
                <p:nvPr/>
              </p:nvSpPr>
              <p:spPr bwMode="auto">
                <a:xfrm>
                  <a:off x="1720850" y="3740150"/>
                  <a:ext cx="7938" cy="15875"/>
                </a:xfrm>
                <a:custGeom>
                  <a:avLst/>
                  <a:gdLst>
                    <a:gd name="T0" fmla="*/ 4 w 5"/>
                    <a:gd name="T1" fmla="*/ 6 h 10"/>
                    <a:gd name="T2" fmla="*/ 2 w 5"/>
                    <a:gd name="T3" fmla="*/ 4 h 10"/>
                    <a:gd name="T4" fmla="*/ 2 w 5"/>
                    <a:gd name="T5" fmla="*/ 0 h 10"/>
                    <a:gd name="T6" fmla="*/ 1 w 5"/>
                    <a:gd name="T7" fmla="*/ 1 h 10"/>
                    <a:gd name="T8" fmla="*/ 2 w 5"/>
                    <a:gd name="T9" fmla="*/ 3 h 10"/>
                    <a:gd name="T10" fmla="*/ 1 w 5"/>
                    <a:gd name="T11" fmla="*/ 5 h 10"/>
                    <a:gd name="T12" fmla="*/ 0 w 5"/>
                    <a:gd name="T13" fmla="*/ 5 h 10"/>
                    <a:gd name="T14" fmla="*/ 5 w 5"/>
                    <a:gd name="T15" fmla="*/ 10 h 10"/>
                    <a:gd name="T16" fmla="*/ 5 w 5"/>
                    <a:gd name="T17" fmla="*/ 10 h 10"/>
                    <a:gd name="T18" fmla="*/ 4 w 5"/>
                    <a:gd name="T19" fmla="*/ 7 h 10"/>
                    <a:gd name="T20" fmla="*/ 4 w 5"/>
                    <a:gd name="T2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0">
                      <a:moveTo>
                        <a:pt x="4" y="6"/>
                      </a:move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1"/>
                <p:cNvSpPr>
                  <a:spLocks/>
                </p:cNvSpPr>
                <p:nvPr/>
              </p:nvSpPr>
              <p:spPr bwMode="auto">
                <a:xfrm>
                  <a:off x="1838325" y="3802063"/>
                  <a:ext cx="11113" cy="7938"/>
                </a:xfrm>
                <a:custGeom>
                  <a:avLst/>
                  <a:gdLst>
                    <a:gd name="T0" fmla="*/ 5 w 7"/>
                    <a:gd name="T1" fmla="*/ 2 h 5"/>
                    <a:gd name="T2" fmla="*/ 3 w 7"/>
                    <a:gd name="T3" fmla="*/ 0 h 5"/>
                    <a:gd name="T4" fmla="*/ 2 w 7"/>
                    <a:gd name="T5" fmla="*/ 1 h 5"/>
                    <a:gd name="T6" fmla="*/ 1 w 7"/>
                    <a:gd name="T7" fmla="*/ 0 h 5"/>
                    <a:gd name="T8" fmla="*/ 0 w 7"/>
                    <a:gd name="T9" fmla="*/ 1 h 5"/>
                    <a:gd name="T10" fmla="*/ 1 w 7"/>
                    <a:gd name="T11" fmla="*/ 3 h 5"/>
                    <a:gd name="T12" fmla="*/ 2 w 7"/>
                    <a:gd name="T13" fmla="*/ 4 h 5"/>
                    <a:gd name="T14" fmla="*/ 5 w 7"/>
                    <a:gd name="T15" fmla="*/ 5 h 5"/>
                    <a:gd name="T16" fmla="*/ 5 w 7"/>
                    <a:gd name="T17" fmla="*/ 5 h 5"/>
                    <a:gd name="T18" fmla="*/ 7 w 7"/>
                    <a:gd name="T19" fmla="*/ 5 h 5"/>
                    <a:gd name="T20" fmla="*/ 6 w 7"/>
                    <a:gd name="T21" fmla="*/ 5 h 5"/>
                    <a:gd name="T22" fmla="*/ 5 w 7"/>
                    <a:gd name="T2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5">
                      <a:moveTo>
                        <a:pt x="5" y="2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02"/>
                <p:cNvSpPr>
                  <a:spLocks/>
                </p:cNvSpPr>
                <p:nvPr/>
              </p:nvSpPr>
              <p:spPr bwMode="auto">
                <a:xfrm>
                  <a:off x="1692275" y="3694113"/>
                  <a:ext cx="28575" cy="36513"/>
                </a:xfrm>
                <a:custGeom>
                  <a:avLst/>
                  <a:gdLst>
                    <a:gd name="T0" fmla="*/ 16 w 18"/>
                    <a:gd name="T1" fmla="*/ 21 h 23"/>
                    <a:gd name="T2" fmla="*/ 15 w 18"/>
                    <a:gd name="T3" fmla="*/ 18 h 23"/>
                    <a:gd name="T4" fmla="*/ 14 w 18"/>
                    <a:gd name="T5" fmla="*/ 18 h 23"/>
                    <a:gd name="T6" fmla="*/ 14 w 18"/>
                    <a:gd name="T7" fmla="*/ 16 h 23"/>
                    <a:gd name="T8" fmla="*/ 12 w 18"/>
                    <a:gd name="T9" fmla="*/ 13 h 23"/>
                    <a:gd name="T10" fmla="*/ 10 w 18"/>
                    <a:gd name="T11" fmla="*/ 14 h 23"/>
                    <a:gd name="T12" fmla="*/ 10 w 18"/>
                    <a:gd name="T13" fmla="*/ 10 h 23"/>
                    <a:gd name="T14" fmla="*/ 8 w 18"/>
                    <a:gd name="T15" fmla="*/ 9 h 23"/>
                    <a:gd name="T16" fmla="*/ 9 w 18"/>
                    <a:gd name="T17" fmla="*/ 7 h 23"/>
                    <a:gd name="T18" fmla="*/ 6 w 18"/>
                    <a:gd name="T19" fmla="*/ 5 h 23"/>
                    <a:gd name="T20" fmla="*/ 3 w 18"/>
                    <a:gd name="T21" fmla="*/ 6 h 23"/>
                    <a:gd name="T22" fmla="*/ 3 w 18"/>
                    <a:gd name="T23" fmla="*/ 3 h 23"/>
                    <a:gd name="T24" fmla="*/ 2 w 18"/>
                    <a:gd name="T25" fmla="*/ 2 h 23"/>
                    <a:gd name="T26" fmla="*/ 3 w 18"/>
                    <a:gd name="T27" fmla="*/ 2 h 23"/>
                    <a:gd name="T28" fmla="*/ 1 w 18"/>
                    <a:gd name="T29" fmla="*/ 0 h 23"/>
                    <a:gd name="T30" fmla="*/ 0 w 18"/>
                    <a:gd name="T31" fmla="*/ 2 h 23"/>
                    <a:gd name="T32" fmla="*/ 2 w 18"/>
                    <a:gd name="T33" fmla="*/ 1 h 23"/>
                    <a:gd name="T34" fmla="*/ 2 w 18"/>
                    <a:gd name="T35" fmla="*/ 6 h 23"/>
                    <a:gd name="T36" fmla="*/ 3 w 18"/>
                    <a:gd name="T37" fmla="*/ 6 h 23"/>
                    <a:gd name="T38" fmla="*/ 4 w 18"/>
                    <a:gd name="T39" fmla="*/ 8 h 23"/>
                    <a:gd name="T40" fmla="*/ 5 w 18"/>
                    <a:gd name="T41" fmla="*/ 10 h 23"/>
                    <a:gd name="T42" fmla="*/ 7 w 18"/>
                    <a:gd name="T43" fmla="*/ 10 h 23"/>
                    <a:gd name="T44" fmla="*/ 9 w 18"/>
                    <a:gd name="T45" fmla="*/ 14 h 23"/>
                    <a:gd name="T46" fmla="*/ 8 w 18"/>
                    <a:gd name="T47" fmla="*/ 17 h 23"/>
                    <a:gd name="T48" fmla="*/ 6 w 18"/>
                    <a:gd name="T49" fmla="*/ 18 h 23"/>
                    <a:gd name="T50" fmla="*/ 7 w 18"/>
                    <a:gd name="T51" fmla="*/ 20 h 23"/>
                    <a:gd name="T52" fmla="*/ 13 w 18"/>
                    <a:gd name="T53" fmla="*/ 17 h 23"/>
                    <a:gd name="T54" fmla="*/ 12 w 18"/>
                    <a:gd name="T55" fmla="*/ 21 h 23"/>
                    <a:gd name="T56" fmla="*/ 14 w 18"/>
                    <a:gd name="T57" fmla="*/ 22 h 23"/>
                    <a:gd name="T58" fmla="*/ 15 w 18"/>
                    <a:gd name="T59" fmla="*/ 23 h 23"/>
                    <a:gd name="T60" fmla="*/ 18 w 18"/>
                    <a:gd name="T61" fmla="*/ 23 h 23"/>
                    <a:gd name="T62" fmla="*/ 18 w 18"/>
                    <a:gd name="T63" fmla="*/ 23 h 23"/>
                    <a:gd name="T64" fmla="*/ 16 w 18"/>
                    <a:gd name="T65" fmla="*/ 21 h 23"/>
                    <a:gd name="T66" fmla="*/ 16 w 18"/>
                    <a:gd name="T67" fmla="*/ 2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" h="23">
                      <a:moveTo>
                        <a:pt x="16" y="21"/>
                      </a:move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4" y="16"/>
                      </a:lnTo>
                      <a:lnTo>
                        <a:pt x="12" y="13"/>
                      </a:lnTo>
                      <a:lnTo>
                        <a:pt x="10" y="14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9" y="7"/>
                      </a:lnTo>
                      <a:lnTo>
                        <a:pt x="6" y="5"/>
                      </a:lnTo>
                      <a:lnTo>
                        <a:pt x="3" y="6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9" y="14"/>
                      </a:lnTo>
                      <a:lnTo>
                        <a:pt x="8" y="17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13" y="17"/>
                      </a:lnTo>
                      <a:lnTo>
                        <a:pt x="12" y="21"/>
                      </a:lnTo>
                      <a:lnTo>
                        <a:pt x="14" y="22"/>
                      </a:lnTo>
                      <a:lnTo>
                        <a:pt x="15" y="23"/>
                      </a:lnTo>
                      <a:lnTo>
                        <a:pt x="18" y="23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6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03"/>
                <p:cNvSpPr>
                  <a:spLocks/>
                </p:cNvSpPr>
                <p:nvPr/>
              </p:nvSpPr>
              <p:spPr bwMode="auto">
                <a:xfrm>
                  <a:off x="1778000" y="3702050"/>
                  <a:ext cx="4763" cy="4763"/>
                </a:xfrm>
                <a:custGeom>
                  <a:avLst/>
                  <a:gdLst>
                    <a:gd name="T0" fmla="*/ 2 w 3"/>
                    <a:gd name="T1" fmla="*/ 0 h 3"/>
                    <a:gd name="T2" fmla="*/ 1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1 h 3"/>
                    <a:gd name="T10" fmla="*/ 3 w 3"/>
                    <a:gd name="T11" fmla="*/ 1 h 3"/>
                    <a:gd name="T12" fmla="*/ 2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04"/>
                <p:cNvSpPr>
                  <a:spLocks/>
                </p:cNvSpPr>
                <p:nvPr/>
              </p:nvSpPr>
              <p:spPr bwMode="auto">
                <a:xfrm>
                  <a:off x="630238" y="3884613"/>
                  <a:ext cx="68263" cy="47625"/>
                </a:xfrm>
                <a:custGeom>
                  <a:avLst/>
                  <a:gdLst>
                    <a:gd name="T0" fmla="*/ 39 w 43"/>
                    <a:gd name="T1" fmla="*/ 7 h 30"/>
                    <a:gd name="T2" fmla="*/ 39 w 43"/>
                    <a:gd name="T3" fmla="*/ 7 h 30"/>
                    <a:gd name="T4" fmla="*/ 38 w 43"/>
                    <a:gd name="T5" fmla="*/ 5 h 30"/>
                    <a:gd name="T6" fmla="*/ 37 w 43"/>
                    <a:gd name="T7" fmla="*/ 2 h 30"/>
                    <a:gd name="T8" fmla="*/ 36 w 43"/>
                    <a:gd name="T9" fmla="*/ 2 h 30"/>
                    <a:gd name="T10" fmla="*/ 36 w 43"/>
                    <a:gd name="T11" fmla="*/ 2 h 30"/>
                    <a:gd name="T12" fmla="*/ 31 w 43"/>
                    <a:gd name="T13" fmla="*/ 0 h 30"/>
                    <a:gd name="T14" fmla="*/ 30 w 43"/>
                    <a:gd name="T15" fmla="*/ 1 h 30"/>
                    <a:gd name="T16" fmla="*/ 28 w 43"/>
                    <a:gd name="T17" fmla="*/ 1 h 30"/>
                    <a:gd name="T18" fmla="*/ 21 w 43"/>
                    <a:gd name="T19" fmla="*/ 3 h 30"/>
                    <a:gd name="T20" fmla="*/ 18 w 43"/>
                    <a:gd name="T21" fmla="*/ 4 h 30"/>
                    <a:gd name="T22" fmla="*/ 10 w 43"/>
                    <a:gd name="T23" fmla="*/ 9 h 30"/>
                    <a:gd name="T24" fmla="*/ 3 w 43"/>
                    <a:gd name="T25" fmla="*/ 17 h 30"/>
                    <a:gd name="T26" fmla="*/ 3 w 43"/>
                    <a:gd name="T27" fmla="*/ 18 h 30"/>
                    <a:gd name="T28" fmla="*/ 3 w 43"/>
                    <a:gd name="T29" fmla="*/ 18 h 30"/>
                    <a:gd name="T30" fmla="*/ 3 w 43"/>
                    <a:gd name="T31" fmla="*/ 19 h 30"/>
                    <a:gd name="T32" fmla="*/ 2 w 43"/>
                    <a:gd name="T33" fmla="*/ 22 h 30"/>
                    <a:gd name="T34" fmla="*/ 1 w 43"/>
                    <a:gd name="T35" fmla="*/ 23 h 30"/>
                    <a:gd name="T36" fmla="*/ 0 w 43"/>
                    <a:gd name="T37" fmla="*/ 24 h 30"/>
                    <a:gd name="T38" fmla="*/ 1 w 43"/>
                    <a:gd name="T39" fmla="*/ 25 h 30"/>
                    <a:gd name="T40" fmla="*/ 2 w 43"/>
                    <a:gd name="T41" fmla="*/ 28 h 30"/>
                    <a:gd name="T42" fmla="*/ 3 w 43"/>
                    <a:gd name="T43" fmla="*/ 30 h 30"/>
                    <a:gd name="T44" fmla="*/ 4 w 43"/>
                    <a:gd name="T45" fmla="*/ 29 h 30"/>
                    <a:gd name="T46" fmla="*/ 7 w 43"/>
                    <a:gd name="T47" fmla="*/ 28 h 30"/>
                    <a:gd name="T48" fmla="*/ 7 w 43"/>
                    <a:gd name="T49" fmla="*/ 27 h 30"/>
                    <a:gd name="T50" fmla="*/ 3 w 43"/>
                    <a:gd name="T51" fmla="*/ 23 h 30"/>
                    <a:gd name="T52" fmla="*/ 10 w 43"/>
                    <a:gd name="T53" fmla="*/ 25 h 30"/>
                    <a:gd name="T54" fmla="*/ 11 w 43"/>
                    <a:gd name="T55" fmla="*/ 25 h 30"/>
                    <a:gd name="T56" fmla="*/ 12 w 43"/>
                    <a:gd name="T57" fmla="*/ 25 h 30"/>
                    <a:gd name="T58" fmla="*/ 12 w 43"/>
                    <a:gd name="T59" fmla="*/ 23 h 30"/>
                    <a:gd name="T60" fmla="*/ 13 w 43"/>
                    <a:gd name="T61" fmla="*/ 24 h 30"/>
                    <a:gd name="T62" fmla="*/ 17 w 43"/>
                    <a:gd name="T63" fmla="*/ 19 h 30"/>
                    <a:gd name="T64" fmla="*/ 17 w 43"/>
                    <a:gd name="T65" fmla="*/ 18 h 30"/>
                    <a:gd name="T66" fmla="*/ 17 w 43"/>
                    <a:gd name="T67" fmla="*/ 16 h 30"/>
                    <a:gd name="T68" fmla="*/ 18 w 43"/>
                    <a:gd name="T69" fmla="*/ 14 h 30"/>
                    <a:gd name="T70" fmla="*/ 20 w 43"/>
                    <a:gd name="T71" fmla="*/ 12 h 30"/>
                    <a:gd name="T72" fmla="*/ 19 w 43"/>
                    <a:gd name="T73" fmla="*/ 10 h 30"/>
                    <a:gd name="T74" fmla="*/ 23 w 43"/>
                    <a:gd name="T75" fmla="*/ 9 h 30"/>
                    <a:gd name="T76" fmla="*/ 28 w 43"/>
                    <a:gd name="T77" fmla="*/ 8 h 30"/>
                    <a:gd name="T78" fmla="*/ 31 w 43"/>
                    <a:gd name="T79" fmla="*/ 9 h 30"/>
                    <a:gd name="T80" fmla="*/ 32 w 43"/>
                    <a:gd name="T81" fmla="*/ 11 h 30"/>
                    <a:gd name="T82" fmla="*/ 37 w 43"/>
                    <a:gd name="T83" fmla="*/ 14 h 30"/>
                    <a:gd name="T84" fmla="*/ 38 w 43"/>
                    <a:gd name="T85" fmla="*/ 16 h 30"/>
                    <a:gd name="T86" fmla="*/ 39 w 43"/>
                    <a:gd name="T87" fmla="*/ 15 h 30"/>
                    <a:gd name="T88" fmla="*/ 43 w 43"/>
                    <a:gd name="T89" fmla="*/ 15 h 30"/>
                    <a:gd name="T90" fmla="*/ 41 w 43"/>
                    <a:gd name="T91" fmla="*/ 10 h 30"/>
                    <a:gd name="T92" fmla="*/ 39 w 43"/>
                    <a:gd name="T93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3" h="30">
                      <a:moveTo>
                        <a:pt x="39" y="7"/>
                      </a:moveTo>
                      <a:lnTo>
                        <a:pt x="39" y="7"/>
                      </a:lnTo>
                      <a:lnTo>
                        <a:pt x="38" y="5"/>
                      </a:lnTo>
                      <a:lnTo>
                        <a:pt x="37" y="2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31" y="0"/>
                      </a:lnTo>
                      <a:lnTo>
                        <a:pt x="30" y="1"/>
                      </a:lnTo>
                      <a:lnTo>
                        <a:pt x="28" y="1"/>
                      </a:lnTo>
                      <a:lnTo>
                        <a:pt x="21" y="3"/>
                      </a:lnTo>
                      <a:lnTo>
                        <a:pt x="18" y="4"/>
                      </a:lnTo>
                      <a:lnTo>
                        <a:pt x="10" y="9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9"/>
                      </a:lnTo>
                      <a:lnTo>
                        <a:pt x="2" y="22"/>
                      </a:lnTo>
                      <a:lnTo>
                        <a:pt x="1" y="23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8"/>
                      </a:lnTo>
                      <a:lnTo>
                        <a:pt x="3" y="30"/>
                      </a:lnTo>
                      <a:lnTo>
                        <a:pt x="4" y="29"/>
                      </a:lnTo>
                      <a:lnTo>
                        <a:pt x="7" y="28"/>
                      </a:lnTo>
                      <a:lnTo>
                        <a:pt x="7" y="27"/>
                      </a:lnTo>
                      <a:lnTo>
                        <a:pt x="3" y="23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3" y="24"/>
                      </a:lnTo>
                      <a:lnTo>
                        <a:pt x="17" y="19"/>
                      </a:lnTo>
                      <a:lnTo>
                        <a:pt x="17" y="18"/>
                      </a:lnTo>
                      <a:lnTo>
                        <a:pt x="17" y="16"/>
                      </a:lnTo>
                      <a:lnTo>
                        <a:pt x="18" y="14"/>
                      </a:lnTo>
                      <a:lnTo>
                        <a:pt x="20" y="12"/>
                      </a:lnTo>
                      <a:lnTo>
                        <a:pt x="19" y="10"/>
                      </a:lnTo>
                      <a:lnTo>
                        <a:pt x="23" y="9"/>
                      </a:lnTo>
                      <a:lnTo>
                        <a:pt x="28" y="8"/>
                      </a:lnTo>
                      <a:lnTo>
                        <a:pt x="31" y="9"/>
                      </a:lnTo>
                      <a:lnTo>
                        <a:pt x="32" y="11"/>
                      </a:lnTo>
                      <a:lnTo>
                        <a:pt x="37" y="14"/>
                      </a:lnTo>
                      <a:lnTo>
                        <a:pt x="38" y="16"/>
                      </a:lnTo>
                      <a:lnTo>
                        <a:pt x="39" y="15"/>
                      </a:lnTo>
                      <a:lnTo>
                        <a:pt x="43" y="15"/>
                      </a:lnTo>
                      <a:lnTo>
                        <a:pt x="41" y="10"/>
                      </a:lnTo>
                      <a:lnTo>
                        <a:pt x="39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05"/>
                <p:cNvSpPr>
                  <a:spLocks/>
                </p:cNvSpPr>
                <p:nvPr/>
              </p:nvSpPr>
              <p:spPr bwMode="auto">
                <a:xfrm>
                  <a:off x="1800225" y="3733800"/>
                  <a:ext cx="4763" cy="4763"/>
                </a:xfrm>
                <a:custGeom>
                  <a:avLst/>
                  <a:gdLst>
                    <a:gd name="T0" fmla="*/ 3 w 3"/>
                    <a:gd name="T1" fmla="*/ 2 h 3"/>
                    <a:gd name="T2" fmla="*/ 2 w 3"/>
                    <a:gd name="T3" fmla="*/ 1 h 3"/>
                    <a:gd name="T4" fmla="*/ 2 w 3"/>
                    <a:gd name="T5" fmla="*/ 0 h 3"/>
                    <a:gd name="T6" fmla="*/ 1 w 3"/>
                    <a:gd name="T7" fmla="*/ 0 h 3"/>
                    <a:gd name="T8" fmla="*/ 0 w 3"/>
                    <a:gd name="T9" fmla="*/ 0 h 3"/>
                    <a:gd name="T10" fmla="*/ 0 w 3"/>
                    <a:gd name="T11" fmla="*/ 1 h 3"/>
                    <a:gd name="T12" fmla="*/ 3 w 3"/>
                    <a:gd name="T13" fmla="*/ 3 h 3"/>
                    <a:gd name="T14" fmla="*/ 3 w 3"/>
                    <a:gd name="T1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06"/>
                <p:cNvSpPr>
                  <a:spLocks/>
                </p:cNvSpPr>
                <p:nvPr/>
              </p:nvSpPr>
              <p:spPr bwMode="auto">
                <a:xfrm>
                  <a:off x="1060450" y="3646488"/>
                  <a:ext cx="12700" cy="7938"/>
                </a:xfrm>
                <a:custGeom>
                  <a:avLst/>
                  <a:gdLst>
                    <a:gd name="T0" fmla="*/ 3 w 8"/>
                    <a:gd name="T1" fmla="*/ 0 h 5"/>
                    <a:gd name="T2" fmla="*/ 1 w 8"/>
                    <a:gd name="T3" fmla="*/ 0 h 5"/>
                    <a:gd name="T4" fmla="*/ 1 w 8"/>
                    <a:gd name="T5" fmla="*/ 1 h 5"/>
                    <a:gd name="T6" fmla="*/ 0 w 8"/>
                    <a:gd name="T7" fmla="*/ 2 h 5"/>
                    <a:gd name="T8" fmla="*/ 3 w 8"/>
                    <a:gd name="T9" fmla="*/ 5 h 5"/>
                    <a:gd name="T10" fmla="*/ 5 w 8"/>
                    <a:gd name="T11" fmla="*/ 4 h 5"/>
                    <a:gd name="T12" fmla="*/ 5 w 8"/>
                    <a:gd name="T13" fmla="*/ 4 h 5"/>
                    <a:gd name="T14" fmla="*/ 8 w 8"/>
                    <a:gd name="T15" fmla="*/ 2 h 5"/>
                    <a:gd name="T16" fmla="*/ 5 w 8"/>
                    <a:gd name="T17" fmla="*/ 2 h 5"/>
                    <a:gd name="T18" fmla="*/ 3 w 8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5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07"/>
                <p:cNvSpPr>
                  <a:spLocks/>
                </p:cNvSpPr>
                <p:nvPr/>
              </p:nvSpPr>
              <p:spPr bwMode="auto">
                <a:xfrm>
                  <a:off x="676275" y="3914775"/>
                  <a:ext cx="6350" cy="3175"/>
                </a:xfrm>
                <a:custGeom>
                  <a:avLst/>
                  <a:gdLst>
                    <a:gd name="T0" fmla="*/ 0 w 4"/>
                    <a:gd name="T1" fmla="*/ 1 h 2"/>
                    <a:gd name="T2" fmla="*/ 3 w 4"/>
                    <a:gd name="T3" fmla="*/ 2 h 2"/>
                    <a:gd name="T4" fmla="*/ 4 w 4"/>
                    <a:gd name="T5" fmla="*/ 2 h 2"/>
                    <a:gd name="T6" fmla="*/ 0 w 4"/>
                    <a:gd name="T7" fmla="*/ 0 h 2"/>
                    <a:gd name="T8" fmla="*/ 0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0" y="1"/>
                      </a:move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08"/>
                <p:cNvSpPr>
                  <a:spLocks/>
                </p:cNvSpPr>
                <p:nvPr/>
              </p:nvSpPr>
              <p:spPr bwMode="auto">
                <a:xfrm>
                  <a:off x="812800" y="3676650"/>
                  <a:ext cx="17463" cy="19050"/>
                </a:xfrm>
                <a:custGeom>
                  <a:avLst/>
                  <a:gdLst>
                    <a:gd name="T0" fmla="*/ 4 w 11"/>
                    <a:gd name="T1" fmla="*/ 2 h 12"/>
                    <a:gd name="T2" fmla="*/ 4 w 11"/>
                    <a:gd name="T3" fmla="*/ 1 h 12"/>
                    <a:gd name="T4" fmla="*/ 4 w 11"/>
                    <a:gd name="T5" fmla="*/ 0 h 12"/>
                    <a:gd name="T6" fmla="*/ 1 w 11"/>
                    <a:gd name="T7" fmla="*/ 1 h 12"/>
                    <a:gd name="T8" fmla="*/ 0 w 11"/>
                    <a:gd name="T9" fmla="*/ 5 h 12"/>
                    <a:gd name="T10" fmla="*/ 3 w 11"/>
                    <a:gd name="T11" fmla="*/ 7 h 12"/>
                    <a:gd name="T12" fmla="*/ 4 w 11"/>
                    <a:gd name="T13" fmla="*/ 9 h 12"/>
                    <a:gd name="T14" fmla="*/ 4 w 11"/>
                    <a:gd name="T15" fmla="*/ 12 h 12"/>
                    <a:gd name="T16" fmla="*/ 4 w 11"/>
                    <a:gd name="T17" fmla="*/ 12 h 12"/>
                    <a:gd name="T18" fmla="*/ 4 w 11"/>
                    <a:gd name="T19" fmla="*/ 12 h 12"/>
                    <a:gd name="T20" fmla="*/ 4 w 11"/>
                    <a:gd name="T21" fmla="*/ 12 h 12"/>
                    <a:gd name="T22" fmla="*/ 8 w 11"/>
                    <a:gd name="T23" fmla="*/ 11 h 12"/>
                    <a:gd name="T24" fmla="*/ 11 w 11"/>
                    <a:gd name="T25" fmla="*/ 9 h 12"/>
                    <a:gd name="T26" fmla="*/ 5 w 11"/>
                    <a:gd name="T27" fmla="*/ 4 h 12"/>
                    <a:gd name="T28" fmla="*/ 4 w 11"/>
                    <a:gd name="T2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9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8" y="11"/>
                      </a:ln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10"/>
                <p:cNvSpPr>
                  <a:spLocks/>
                </p:cNvSpPr>
                <p:nvPr/>
              </p:nvSpPr>
              <p:spPr bwMode="auto">
                <a:xfrm>
                  <a:off x="1752600" y="3702050"/>
                  <a:ext cx="25400" cy="26988"/>
                </a:xfrm>
                <a:custGeom>
                  <a:avLst/>
                  <a:gdLst>
                    <a:gd name="T0" fmla="*/ 12 w 16"/>
                    <a:gd name="T1" fmla="*/ 10 h 17"/>
                    <a:gd name="T2" fmla="*/ 9 w 16"/>
                    <a:gd name="T3" fmla="*/ 6 h 17"/>
                    <a:gd name="T4" fmla="*/ 10 w 16"/>
                    <a:gd name="T5" fmla="*/ 1 h 17"/>
                    <a:gd name="T6" fmla="*/ 10 w 16"/>
                    <a:gd name="T7" fmla="*/ 1 h 17"/>
                    <a:gd name="T8" fmla="*/ 10 w 16"/>
                    <a:gd name="T9" fmla="*/ 1 h 17"/>
                    <a:gd name="T10" fmla="*/ 8 w 16"/>
                    <a:gd name="T11" fmla="*/ 1 h 17"/>
                    <a:gd name="T12" fmla="*/ 6 w 16"/>
                    <a:gd name="T13" fmla="*/ 0 h 17"/>
                    <a:gd name="T14" fmla="*/ 5 w 16"/>
                    <a:gd name="T15" fmla="*/ 0 h 17"/>
                    <a:gd name="T16" fmla="*/ 4 w 16"/>
                    <a:gd name="T17" fmla="*/ 0 h 17"/>
                    <a:gd name="T18" fmla="*/ 2 w 16"/>
                    <a:gd name="T19" fmla="*/ 0 h 17"/>
                    <a:gd name="T20" fmla="*/ 0 w 16"/>
                    <a:gd name="T21" fmla="*/ 0 h 17"/>
                    <a:gd name="T22" fmla="*/ 0 w 16"/>
                    <a:gd name="T23" fmla="*/ 0 h 17"/>
                    <a:gd name="T24" fmla="*/ 1 w 16"/>
                    <a:gd name="T25" fmla="*/ 1 h 17"/>
                    <a:gd name="T26" fmla="*/ 4 w 16"/>
                    <a:gd name="T27" fmla="*/ 2 h 17"/>
                    <a:gd name="T28" fmla="*/ 6 w 16"/>
                    <a:gd name="T29" fmla="*/ 2 h 17"/>
                    <a:gd name="T30" fmla="*/ 6 w 16"/>
                    <a:gd name="T31" fmla="*/ 2 h 17"/>
                    <a:gd name="T32" fmla="*/ 6 w 16"/>
                    <a:gd name="T33" fmla="*/ 2 h 17"/>
                    <a:gd name="T34" fmla="*/ 7 w 16"/>
                    <a:gd name="T35" fmla="*/ 3 h 17"/>
                    <a:gd name="T36" fmla="*/ 7 w 16"/>
                    <a:gd name="T37" fmla="*/ 4 h 17"/>
                    <a:gd name="T38" fmla="*/ 8 w 16"/>
                    <a:gd name="T39" fmla="*/ 5 h 17"/>
                    <a:gd name="T40" fmla="*/ 9 w 16"/>
                    <a:gd name="T41" fmla="*/ 7 h 17"/>
                    <a:gd name="T42" fmla="*/ 12 w 16"/>
                    <a:gd name="T43" fmla="*/ 12 h 17"/>
                    <a:gd name="T44" fmla="*/ 13 w 16"/>
                    <a:gd name="T45" fmla="*/ 12 h 17"/>
                    <a:gd name="T46" fmla="*/ 12 w 16"/>
                    <a:gd name="T47" fmla="*/ 14 h 17"/>
                    <a:gd name="T48" fmla="*/ 13 w 16"/>
                    <a:gd name="T49" fmla="*/ 15 h 17"/>
                    <a:gd name="T50" fmla="*/ 12 w 16"/>
                    <a:gd name="T51" fmla="*/ 15 h 17"/>
                    <a:gd name="T52" fmla="*/ 12 w 16"/>
                    <a:gd name="T53" fmla="*/ 17 h 17"/>
                    <a:gd name="T54" fmla="*/ 16 w 16"/>
                    <a:gd name="T55" fmla="*/ 16 h 17"/>
                    <a:gd name="T56" fmla="*/ 16 w 16"/>
                    <a:gd name="T57" fmla="*/ 16 h 17"/>
                    <a:gd name="T58" fmla="*/ 15 w 16"/>
                    <a:gd name="T59" fmla="*/ 12 h 17"/>
                    <a:gd name="T60" fmla="*/ 12 w 16"/>
                    <a:gd name="T61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" h="17">
                      <a:moveTo>
                        <a:pt x="12" y="10"/>
                      </a:moveTo>
                      <a:lnTo>
                        <a:pt x="9" y="6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8" y="5"/>
                      </a:lnTo>
                      <a:lnTo>
                        <a:pt x="9" y="7"/>
                      </a:lnTo>
                      <a:lnTo>
                        <a:pt x="12" y="12"/>
                      </a:lnTo>
                      <a:lnTo>
                        <a:pt x="13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2" y="17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5" y="12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11"/>
                <p:cNvSpPr>
                  <a:spLocks/>
                </p:cNvSpPr>
                <p:nvPr/>
              </p:nvSpPr>
              <p:spPr bwMode="auto">
                <a:xfrm>
                  <a:off x="1652588" y="3662363"/>
                  <a:ext cx="22225" cy="9525"/>
                </a:xfrm>
                <a:custGeom>
                  <a:avLst/>
                  <a:gdLst>
                    <a:gd name="T0" fmla="*/ 14 w 14"/>
                    <a:gd name="T1" fmla="*/ 5 h 6"/>
                    <a:gd name="T2" fmla="*/ 10 w 14"/>
                    <a:gd name="T3" fmla="*/ 4 h 6"/>
                    <a:gd name="T4" fmla="*/ 9 w 14"/>
                    <a:gd name="T5" fmla="*/ 3 h 6"/>
                    <a:gd name="T6" fmla="*/ 8 w 14"/>
                    <a:gd name="T7" fmla="*/ 2 h 6"/>
                    <a:gd name="T8" fmla="*/ 3 w 14"/>
                    <a:gd name="T9" fmla="*/ 2 h 6"/>
                    <a:gd name="T10" fmla="*/ 1 w 14"/>
                    <a:gd name="T11" fmla="*/ 0 h 6"/>
                    <a:gd name="T12" fmla="*/ 0 w 14"/>
                    <a:gd name="T13" fmla="*/ 0 h 6"/>
                    <a:gd name="T14" fmla="*/ 1 w 14"/>
                    <a:gd name="T15" fmla="*/ 1 h 6"/>
                    <a:gd name="T16" fmla="*/ 4 w 14"/>
                    <a:gd name="T17" fmla="*/ 4 h 6"/>
                    <a:gd name="T18" fmla="*/ 8 w 14"/>
                    <a:gd name="T19" fmla="*/ 3 h 6"/>
                    <a:gd name="T20" fmla="*/ 14 w 14"/>
                    <a:gd name="T21" fmla="*/ 6 h 6"/>
                    <a:gd name="T22" fmla="*/ 14 w 14"/>
                    <a:gd name="T23" fmla="*/ 6 h 6"/>
                    <a:gd name="T24" fmla="*/ 14 w 14"/>
                    <a:gd name="T25" fmla="*/ 5 h 6"/>
                    <a:gd name="T26" fmla="*/ 14 w 14"/>
                    <a:gd name="T2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6">
                      <a:moveTo>
                        <a:pt x="14" y="5"/>
                      </a:moveTo>
                      <a:lnTo>
                        <a:pt x="10" y="4"/>
                      </a:lnTo>
                      <a:lnTo>
                        <a:pt x="9" y="3"/>
                      </a:lnTo>
                      <a:lnTo>
                        <a:pt x="8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4"/>
                      </a:lnTo>
                      <a:lnTo>
                        <a:pt x="8" y="3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4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12"/>
                <p:cNvSpPr>
                  <a:spLocks/>
                </p:cNvSpPr>
                <p:nvPr/>
              </p:nvSpPr>
              <p:spPr bwMode="auto">
                <a:xfrm>
                  <a:off x="1600200" y="3533775"/>
                  <a:ext cx="73025" cy="95250"/>
                </a:xfrm>
                <a:custGeom>
                  <a:avLst/>
                  <a:gdLst>
                    <a:gd name="T0" fmla="*/ 34 w 46"/>
                    <a:gd name="T1" fmla="*/ 52 h 60"/>
                    <a:gd name="T2" fmla="*/ 38 w 46"/>
                    <a:gd name="T3" fmla="*/ 50 h 60"/>
                    <a:gd name="T4" fmla="*/ 40 w 46"/>
                    <a:gd name="T5" fmla="*/ 52 h 60"/>
                    <a:gd name="T6" fmla="*/ 46 w 46"/>
                    <a:gd name="T7" fmla="*/ 60 h 60"/>
                    <a:gd name="T8" fmla="*/ 46 w 46"/>
                    <a:gd name="T9" fmla="*/ 60 h 60"/>
                    <a:gd name="T10" fmla="*/ 46 w 46"/>
                    <a:gd name="T11" fmla="*/ 58 h 60"/>
                    <a:gd name="T12" fmla="*/ 46 w 46"/>
                    <a:gd name="T13" fmla="*/ 58 h 60"/>
                    <a:gd name="T14" fmla="*/ 42 w 46"/>
                    <a:gd name="T15" fmla="*/ 52 h 60"/>
                    <a:gd name="T16" fmla="*/ 42 w 46"/>
                    <a:gd name="T17" fmla="*/ 52 h 60"/>
                    <a:gd name="T18" fmla="*/ 38 w 46"/>
                    <a:gd name="T19" fmla="*/ 47 h 60"/>
                    <a:gd name="T20" fmla="*/ 39 w 46"/>
                    <a:gd name="T21" fmla="*/ 45 h 60"/>
                    <a:gd name="T22" fmla="*/ 31 w 46"/>
                    <a:gd name="T23" fmla="*/ 34 h 60"/>
                    <a:gd name="T24" fmla="*/ 31 w 46"/>
                    <a:gd name="T25" fmla="*/ 32 h 60"/>
                    <a:gd name="T26" fmla="*/ 31 w 46"/>
                    <a:gd name="T27" fmla="*/ 32 h 60"/>
                    <a:gd name="T28" fmla="*/ 27 w 46"/>
                    <a:gd name="T29" fmla="*/ 26 h 60"/>
                    <a:gd name="T30" fmla="*/ 24 w 46"/>
                    <a:gd name="T31" fmla="*/ 24 h 60"/>
                    <a:gd name="T32" fmla="*/ 22 w 46"/>
                    <a:gd name="T33" fmla="*/ 21 h 60"/>
                    <a:gd name="T34" fmla="*/ 23 w 46"/>
                    <a:gd name="T35" fmla="*/ 20 h 60"/>
                    <a:gd name="T36" fmla="*/ 18 w 46"/>
                    <a:gd name="T37" fmla="*/ 17 h 60"/>
                    <a:gd name="T38" fmla="*/ 25 w 46"/>
                    <a:gd name="T39" fmla="*/ 15 h 60"/>
                    <a:gd name="T40" fmla="*/ 25 w 46"/>
                    <a:gd name="T41" fmla="*/ 11 h 60"/>
                    <a:gd name="T42" fmla="*/ 26 w 46"/>
                    <a:gd name="T43" fmla="*/ 3 h 60"/>
                    <a:gd name="T44" fmla="*/ 25 w 46"/>
                    <a:gd name="T45" fmla="*/ 2 h 60"/>
                    <a:gd name="T46" fmla="*/ 22 w 46"/>
                    <a:gd name="T47" fmla="*/ 0 h 60"/>
                    <a:gd name="T48" fmla="*/ 14 w 46"/>
                    <a:gd name="T49" fmla="*/ 8 h 60"/>
                    <a:gd name="T50" fmla="*/ 10 w 46"/>
                    <a:gd name="T51" fmla="*/ 10 h 60"/>
                    <a:gd name="T52" fmla="*/ 12 w 46"/>
                    <a:gd name="T53" fmla="*/ 12 h 60"/>
                    <a:gd name="T54" fmla="*/ 10 w 46"/>
                    <a:gd name="T55" fmla="*/ 18 h 60"/>
                    <a:gd name="T56" fmla="*/ 8 w 46"/>
                    <a:gd name="T57" fmla="*/ 20 h 60"/>
                    <a:gd name="T58" fmla="*/ 9 w 46"/>
                    <a:gd name="T59" fmla="*/ 25 h 60"/>
                    <a:gd name="T60" fmla="*/ 7 w 46"/>
                    <a:gd name="T61" fmla="*/ 33 h 60"/>
                    <a:gd name="T62" fmla="*/ 1 w 46"/>
                    <a:gd name="T63" fmla="*/ 35 h 60"/>
                    <a:gd name="T64" fmla="*/ 0 w 46"/>
                    <a:gd name="T65" fmla="*/ 37 h 60"/>
                    <a:gd name="T66" fmla="*/ 2 w 46"/>
                    <a:gd name="T67" fmla="*/ 38 h 60"/>
                    <a:gd name="T68" fmla="*/ 5 w 46"/>
                    <a:gd name="T69" fmla="*/ 35 h 60"/>
                    <a:gd name="T70" fmla="*/ 7 w 46"/>
                    <a:gd name="T71" fmla="*/ 36 h 60"/>
                    <a:gd name="T72" fmla="*/ 8 w 46"/>
                    <a:gd name="T73" fmla="*/ 36 h 60"/>
                    <a:gd name="T74" fmla="*/ 11 w 46"/>
                    <a:gd name="T75" fmla="*/ 34 h 60"/>
                    <a:gd name="T76" fmla="*/ 12 w 46"/>
                    <a:gd name="T77" fmla="*/ 39 h 60"/>
                    <a:gd name="T78" fmla="*/ 13 w 46"/>
                    <a:gd name="T79" fmla="*/ 37 h 60"/>
                    <a:gd name="T80" fmla="*/ 11 w 46"/>
                    <a:gd name="T81" fmla="*/ 35 h 60"/>
                    <a:gd name="T82" fmla="*/ 13 w 46"/>
                    <a:gd name="T83" fmla="*/ 31 h 60"/>
                    <a:gd name="T84" fmla="*/ 16 w 46"/>
                    <a:gd name="T85" fmla="*/ 31 h 60"/>
                    <a:gd name="T86" fmla="*/ 19 w 46"/>
                    <a:gd name="T87" fmla="*/ 32 h 60"/>
                    <a:gd name="T88" fmla="*/ 21 w 46"/>
                    <a:gd name="T89" fmla="*/ 35 h 60"/>
                    <a:gd name="T90" fmla="*/ 22 w 46"/>
                    <a:gd name="T91" fmla="*/ 35 h 60"/>
                    <a:gd name="T92" fmla="*/ 25 w 46"/>
                    <a:gd name="T93" fmla="*/ 34 h 60"/>
                    <a:gd name="T94" fmla="*/ 27 w 46"/>
                    <a:gd name="T95" fmla="*/ 34 h 60"/>
                    <a:gd name="T96" fmla="*/ 29 w 46"/>
                    <a:gd name="T97" fmla="*/ 36 h 60"/>
                    <a:gd name="T98" fmla="*/ 31 w 46"/>
                    <a:gd name="T99" fmla="*/ 39 h 60"/>
                    <a:gd name="T100" fmla="*/ 25 w 46"/>
                    <a:gd name="T101" fmla="*/ 43 h 60"/>
                    <a:gd name="T102" fmla="*/ 27 w 46"/>
                    <a:gd name="T103" fmla="*/ 46 h 60"/>
                    <a:gd name="T104" fmla="*/ 27 w 46"/>
                    <a:gd name="T105" fmla="*/ 46 h 60"/>
                    <a:gd name="T106" fmla="*/ 29 w 46"/>
                    <a:gd name="T107" fmla="*/ 48 h 60"/>
                    <a:gd name="T108" fmla="*/ 35 w 46"/>
                    <a:gd name="T109" fmla="*/ 49 h 60"/>
                    <a:gd name="T110" fmla="*/ 32 w 46"/>
                    <a:gd name="T111" fmla="*/ 52 h 60"/>
                    <a:gd name="T112" fmla="*/ 32 w 46"/>
                    <a:gd name="T113" fmla="*/ 53 h 60"/>
                    <a:gd name="T114" fmla="*/ 33 w 46"/>
                    <a:gd name="T115" fmla="*/ 53 h 60"/>
                    <a:gd name="T116" fmla="*/ 32 w 46"/>
                    <a:gd name="T117" fmla="*/ 55 h 60"/>
                    <a:gd name="T118" fmla="*/ 33 w 46"/>
                    <a:gd name="T119" fmla="*/ 56 h 60"/>
                    <a:gd name="T120" fmla="*/ 34 w 46"/>
                    <a:gd name="T121" fmla="*/ 55 h 60"/>
                    <a:gd name="T122" fmla="*/ 34 w 46"/>
                    <a:gd name="T123" fmla="*/ 52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6" h="60">
                      <a:moveTo>
                        <a:pt x="34" y="52"/>
                      </a:moveTo>
                      <a:lnTo>
                        <a:pt x="38" y="50"/>
                      </a:lnTo>
                      <a:lnTo>
                        <a:pt x="40" y="52"/>
                      </a:lnTo>
                      <a:lnTo>
                        <a:pt x="46" y="60"/>
                      </a:lnTo>
                      <a:lnTo>
                        <a:pt x="46" y="60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2" y="52"/>
                      </a:lnTo>
                      <a:lnTo>
                        <a:pt x="42" y="52"/>
                      </a:lnTo>
                      <a:lnTo>
                        <a:pt x="38" y="47"/>
                      </a:lnTo>
                      <a:lnTo>
                        <a:pt x="39" y="45"/>
                      </a:lnTo>
                      <a:lnTo>
                        <a:pt x="31" y="34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27" y="26"/>
                      </a:lnTo>
                      <a:lnTo>
                        <a:pt x="24" y="24"/>
                      </a:lnTo>
                      <a:lnTo>
                        <a:pt x="22" y="21"/>
                      </a:lnTo>
                      <a:lnTo>
                        <a:pt x="23" y="20"/>
                      </a:lnTo>
                      <a:lnTo>
                        <a:pt x="18" y="17"/>
                      </a:lnTo>
                      <a:lnTo>
                        <a:pt x="25" y="15"/>
                      </a:lnTo>
                      <a:lnTo>
                        <a:pt x="25" y="11"/>
                      </a:lnTo>
                      <a:lnTo>
                        <a:pt x="26" y="3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4" y="8"/>
                      </a:ln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8"/>
                      </a:lnTo>
                      <a:lnTo>
                        <a:pt x="8" y="20"/>
                      </a:lnTo>
                      <a:lnTo>
                        <a:pt x="9" y="25"/>
                      </a:lnTo>
                      <a:lnTo>
                        <a:pt x="7" y="33"/>
                      </a:lnTo>
                      <a:lnTo>
                        <a:pt x="1" y="35"/>
                      </a:lnTo>
                      <a:lnTo>
                        <a:pt x="0" y="37"/>
                      </a:lnTo>
                      <a:lnTo>
                        <a:pt x="2" y="38"/>
                      </a:lnTo>
                      <a:lnTo>
                        <a:pt x="5" y="35"/>
                      </a:lnTo>
                      <a:lnTo>
                        <a:pt x="7" y="36"/>
                      </a:lnTo>
                      <a:lnTo>
                        <a:pt x="8" y="36"/>
                      </a:lnTo>
                      <a:lnTo>
                        <a:pt x="11" y="34"/>
                      </a:lnTo>
                      <a:lnTo>
                        <a:pt x="12" y="39"/>
                      </a:lnTo>
                      <a:lnTo>
                        <a:pt x="13" y="37"/>
                      </a:lnTo>
                      <a:lnTo>
                        <a:pt x="11" y="35"/>
                      </a:lnTo>
                      <a:lnTo>
                        <a:pt x="13" y="31"/>
                      </a:lnTo>
                      <a:lnTo>
                        <a:pt x="16" y="31"/>
                      </a:lnTo>
                      <a:lnTo>
                        <a:pt x="19" y="32"/>
                      </a:lnTo>
                      <a:lnTo>
                        <a:pt x="21" y="35"/>
                      </a:lnTo>
                      <a:lnTo>
                        <a:pt x="22" y="35"/>
                      </a:lnTo>
                      <a:lnTo>
                        <a:pt x="25" y="34"/>
                      </a:lnTo>
                      <a:lnTo>
                        <a:pt x="27" y="34"/>
                      </a:lnTo>
                      <a:lnTo>
                        <a:pt x="29" y="36"/>
                      </a:lnTo>
                      <a:lnTo>
                        <a:pt x="31" y="39"/>
                      </a:lnTo>
                      <a:lnTo>
                        <a:pt x="25" y="43"/>
                      </a:lnTo>
                      <a:lnTo>
                        <a:pt x="27" y="46"/>
                      </a:lnTo>
                      <a:lnTo>
                        <a:pt x="27" y="46"/>
                      </a:lnTo>
                      <a:lnTo>
                        <a:pt x="29" y="48"/>
                      </a:lnTo>
                      <a:lnTo>
                        <a:pt x="35" y="49"/>
                      </a:lnTo>
                      <a:lnTo>
                        <a:pt x="32" y="52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2" y="55"/>
                      </a:lnTo>
                      <a:lnTo>
                        <a:pt x="33" y="56"/>
                      </a:lnTo>
                      <a:lnTo>
                        <a:pt x="34" y="55"/>
                      </a:lnTo>
                      <a:lnTo>
                        <a:pt x="34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13"/>
                <p:cNvSpPr>
                  <a:spLocks/>
                </p:cNvSpPr>
                <p:nvPr/>
              </p:nvSpPr>
              <p:spPr bwMode="auto">
                <a:xfrm>
                  <a:off x="1652588" y="3554413"/>
                  <a:ext cx="63500" cy="61913"/>
                </a:xfrm>
                <a:custGeom>
                  <a:avLst/>
                  <a:gdLst>
                    <a:gd name="T0" fmla="*/ 23 w 40"/>
                    <a:gd name="T1" fmla="*/ 34 h 39"/>
                    <a:gd name="T2" fmla="*/ 24 w 40"/>
                    <a:gd name="T3" fmla="*/ 35 h 39"/>
                    <a:gd name="T4" fmla="*/ 24 w 40"/>
                    <a:gd name="T5" fmla="*/ 36 h 39"/>
                    <a:gd name="T6" fmla="*/ 25 w 40"/>
                    <a:gd name="T7" fmla="*/ 36 h 39"/>
                    <a:gd name="T8" fmla="*/ 27 w 40"/>
                    <a:gd name="T9" fmla="*/ 37 h 39"/>
                    <a:gd name="T10" fmla="*/ 29 w 40"/>
                    <a:gd name="T11" fmla="*/ 37 h 39"/>
                    <a:gd name="T12" fmla="*/ 31 w 40"/>
                    <a:gd name="T13" fmla="*/ 38 h 39"/>
                    <a:gd name="T14" fmla="*/ 34 w 40"/>
                    <a:gd name="T15" fmla="*/ 39 h 39"/>
                    <a:gd name="T16" fmla="*/ 35 w 40"/>
                    <a:gd name="T17" fmla="*/ 37 h 39"/>
                    <a:gd name="T18" fmla="*/ 34 w 40"/>
                    <a:gd name="T19" fmla="*/ 35 h 39"/>
                    <a:gd name="T20" fmla="*/ 34 w 40"/>
                    <a:gd name="T21" fmla="*/ 33 h 39"/>
                    <a:gd name="T22" fmla="*/ 35 w 40"/>
                    <a:gd name="T23" fmla="*/ 32 h 39"/>
                    <a:gd name="T24" fmla="*/ 35 w 40"/>
                    <a:gd name="T25" fmla="*/ 29 h 39"/>
                    <a:gd name="T26" fmla="*/ 38 w 40"/>
                    <a:gd name="T27" fmla="*/ 26 h 39"/>
                    <a:gd name="T28" fmla="*/ 40 w 40"/>
                    <a:gd name="T29" fmla="*/ 25 h 39"/>
                    <a:gd name="T30" fmla="*/ 37 w 40"/>
                    <a:gd name="T31" fmla="*/ 22 h 39"/>
                    <a:gd name="T32" fmla="*/ 25 w 40"/>
                    <a:gd name="T33" fmla="*/ 19 h 39"/>
                    <a:gd name="T34" fmla="*/ 22 w 40"/>
                    <a:gd name="T35" fmla="*/ 16 h 39"/>
                    <a:gd name="T36" fmla="*/ 20 w 40"/>
                    <a:gd name="T37" fmla="*/ 16 h 39"/>
                    <a:gd name="T38" fmla="*/ 19 w 40"/>
                    <a:gd name="T39" fmla="*/ 11 h 39"/>
                    <a:gd name="T40" fmla="*/ 18 w 40"/>
                    <a:gd name="T41" fmla="*/ 10 h 39"/>
                    <a:gd name="T42" fmla="*/ 16 w 40"/>
                    <a:gd name="T43" fmla="*/ 10 h 39"/>
                    <a:gd name="T44" fmla="*/ 11 w 40"/>
                    <a:gd name="T45" fmla="*/ 7 h 39"/>
                    <a:gd name="T46" fmla="*/ 10 w 40"/>
                    <a:gd name="T47" fmla="*/ 6 h 39"/>
                    <a:gd name="T48" fmla="*/ 5 w 40"/>
                    <a:gd name="T49" fmla="*/ 6 h 39"/>
                    <a:gd name="T50" fmla="*/ 0 w 40"/>
                    <a:gd name="T51" fmla="*/ 2 h 39"/>
                    <a:gd name="T52" fmla="*/ 1 w 40"/>
                    <a:gd name="T53" fmla="*/ 1 h 39"/>
                    <a:gd name="T54" fmla="*/ 0 w 40"/>
                    <a:gd name="T55" fmla="*/ 0 h 39"/>
                    <a:gd name="T56" fmla="*/ 0 w 40"/>
                    <a:gd name="T57" fmla="*/ 4 h 39"/>
                    <a:gd name="T58" fmla="*/ 6 w 40"/>
                    <a:gd name="T59" fmla="*/ 12 h 39"/>
                    <a:gd name="T60" fmla="*/ 7 w 40"/>
                    <a:gd name="T61" fmla="*/ 14 h 39"/>
                    <a:gd name="T62" fmla="*/ 9 w 40"/>
                    <a:gd name="T63" fmla="*/ 17 h 39"/>
                    <a:gd name="T64" fmla="*/ 9 w 40"/>
                    <a:gd name="T65" fmla="*/ 18 h 39"/>
                    <a:gd name="T66" fmla="*/ 11 w 40"/>
                    <a:gd name="T67" fmla="*/ 19 h 39"/>
                    <a:gd name="T68" fmla="*/ 13 w 40"/>
                    <a:gd name="T69" fmla="*/ 16 h 39"/>
                    <a:gd name="T70" fmla="*/ 17 w 40"/>
                    <a:gd name="T71" fmla="*/ 25 h 39"/>
                    <a:gd name="T72" fmla="*/ 18 w 40"/>
                    <a:gd name="T73" fmla="*/ 27 h 39"/>
                    <a:gd name="T74" fmla="*/ 18 w 40"/>
                    <a:gd name="T75" fmla="*/ 29 h 39"/>
                    <a:gd name="T76" fmla="*/ 18 w 40"/>
                    <a:gd name="T77" fmla="*/ 29 h 39"/>
                    <a:gd name="T78" fmla="*/ 20 w 40"/>
                    <a:gd name="T79" fmla="*/ 32 h 39"/>
                    <a:gd name="T80" fmla="*/ 24 w 40"/>
                    <a:gd name="T81" fmla="*/ 33 h 39"/>
                    <a:gd name="T82" fmla="*/ 23 w 40"/>
                    <a:gd name="T83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" h="39">
                      <a:moveTo>
                        <a:pt x="23" y="34"/>
                      </a:moveTo>
                      <a:lnTo>
                        <a:pt x="24" y="35"/>
                      </a:lnTo>
                      <a:lnTo>
                        <a:pt x="24" y="36"/>
                      </a:lnTo>
                      <a:lnTo>
                        <a:pt x="25" y="36"/>
                      </a:lnTo>
                      <a:lnTo>
                        <a:pt x="27" y="37"/>
                      </a:lnTo>
                      <a:lnTo>
                        <a:pt x="29" y="37"/>
                      </a:lnTo>
                      <a:lnTo>
                        <a:pt x="31" y="38"/>
                      </a:lnTo>
                      <a:lnTo>
                        <a:pt x="34" y="39"/>
                      </a:lnTo>
                      <a:lnTo>
                        <a:pt x="35" y="37"/>
                      </a:lnTo>
                      <a:lnTo>
                        <a:pt x="34" y="35"/>
                      </a:lnTo>
                      <a:lnTo>
                        <a:pt x="34" y="33"/>
                      </a:lnTo>
                      <a:lnTo>
                        <a:pt x="35" y="32"/>
                      </a:lnTo>
                      <a:lnTo>
                        <a:pt x="35" y="29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37" y="22"/>
                      </a:lnTo>
                      <a:lnTo>
                        <a:pt x="25" y="19"/>
                      </a:lnTo>
                      <a:lnTo>
                        <a:pt x="22" y="16"/>
                      </a:lnTo>
                      <a:lnTo>
                        <a:pt x="20" y="16"/>
                      </a:lnTo>
                      <a:lnTo>
                        <a:pt x="19" y="11"/>
                      </a:lnTo>
                      <a:lnTo>
                        <a:pt x="18" y="10"/>
                      </a:lnTo>
                      <a:lnTo>
                        <a:pt x="16" y="10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5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6" y="12"/>
                      </a:lnTo>
                      <a:lnTo>
                        <a:pt x="7" y="14"/>
                      </a:lnTo>
                      <a:lnTo>
                        <a:pt x="9" y="17"/>
                      </a:lnTo>
                      <a:lnTo>
                        <a:pt x="9" y="18"/>
                      </a:lnTo>
                      <a:lnTo>
                        <a:pt x="11" y="19"/>
                      </a:lnTo>
                      <a:lnTo>
                        <a:pt x="13" y="16"/>
                      </a:lnTo>
                      <a:lnTo>
                        <a:pt x="17" y="25"/>
                      </a:lnTo>
                      <a:lnTo>
                        <a:pt x="18" y="27"/>
                      </a:lnTo>
                      <a:lnTo>
                        <a:pt x="18" y="29"/>
                      </a:lnTo>
                      <a:lnTo>
                        <a:pt x="18" y="29"/>
                      </a:lnTo>
                      <a:lnTo>
                        <a:pt x="20" y="32"/>
                      </a:lnTo>
                      <a:lnTo>
                        <a:pt x="24" y="33"/>
                      </a:lnTo>
                      <a:lnTo>
                        <a:pt x="23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14"/>
                <p:cNvSpPr>
                  <a:spLocks/>
                </p:cNvSpPr>
                <p:nvPr/>
              </p:nvSpPr>
              <p:spPr bwMode="auto">
                <a:xfrm>
                  <a:off x="1747838" y="3638550"/>
                  <a:ext cx="65088" cy="60325"/>
                </a:xfrm>
                <a:custGeom>
                  <a:avLst/>
                  <a:gdLst>
                    <a:gd name="T0" fmla="*/ 34 w 41"/>
                    <a:gd name="T1" fmla="*/ 38 h 38"/>
                    <a:gd name="T2" fmla="*/ 37 w 41"/>
                    <a:gd name="T3" fmla="*/ 35 h 38"/>
                    <a:gd name="T4" fmla="*/ 38 w 41"/>
                    <a:gd name="T5" fmla="*/ 34 h 38"/>
                    <a:gd name="T6" fmla="*/ 40 w 41"/>
                    <a:gd name="T7" fmla="*/ 34 h 38"/>
                    <a:gd name="T8" fmla="*/ 41 w 41"/>
                    <a:gd name="T9" fmla="*/ 35 h 38"/>
                    <a:gd name="T10" fmla="*/ 41 w 41"/>
                    <a:gd name="T11" fmla="*/ 29 h 38"/>
                    <a:gd name="T12" fmla="*/ 32 w 41"/>
                    <a:gd name="T13" fmla="*/ 29 h 38"/>
                    <a:gd name="T14" fmla="*/ 33 w 41"/>
                    <a:gd name="T15" fmla="*/ 21 h 38"/>
                    <a:gd name="T16" fmla="*/ 29 w 41"/>
                    <a:gd name="T17" fmla="*/ 17 h 38"/>
                    <a:gd name="T18" fmla="*/ 23 w 41"/>
                    <a:gd name="T19" fmla="*/ 12 h 38"/>
                    <a:gd name="T20" fmla="*/ 10 w 41"/>
                    <a:gd name="T21" fmla="*/ 0 h 38"/>
                    <a:gd name="T22" fmla="*/ 7 w 41"/>
                    <a:gd name="T23" fmla="*/ 2 h 38"/>
                    <a:gd name="T24" fmla="*/ 6 w 41"/>
                    <a:gd name="T25" fmla="*/ 2 h 38"/>
                    <a:gd name="T26" fmla="*/ 4 w 41"/>
                    <a:gd name="T27" fmla="*/ 2 h 38"/>
                    <a:gd name="T28" fmla="*/ 3 w 41"/>
                    <a:gd name="T29" fmla="*/ 2 h 38"/>
                    <a:gd name="T30" fmla="*/ 1 w 41"/>
                    <a:gd name="T31" fmla="*/ 2 h 38"/>
                    <a:gd name="T32" fmla="*/ 0 w 41"/>
                    <a:gd name="T33" fmla="*/ 2 h 38"/>
                    <a:gd name="T34" fmla="*/ 1 w 41"/>
                    <a:gd name="T35" fmla="*/ 4 h 38"/>
                    <a:gd name="T36" fmla="*/ 3 w 41"/>
                    <a:gd name="T37" fmla="*/ 3 h 38"/>
                    <a:gd name="T38" fmla="*/ 5 w 41"/>
                    <a:gd name="T39" fmla="*/ 5 h 38"/>
                    <a:gd name="T40" fmla="*/ 8 w 41"/>
                    <a:gd name="T41" fmla="*/ 6 h 38"/>
                    <a:gd name="T42" fmla="*/ 11 w 41"/>
                    <a:gd name="T43" fmla="*/ 4 h 38"/>
                    <a:gd name="T44" fmla="*/ 12 w 41"/>
                    <a:gd name="T45" fmla="*/ 8 h 38"/>
                    <a:gd name="T46" fmla="*/ 13 w 41"/>
                    <a:gd name="T47" fmla="*/ 9 h 38"/>
                    <a:gd name="T48" fmla="*/ 15 w 41"/>
                    <a:gd name="T49" fmla="*/ 9 h 38"/>
                    <a:gd name="T50" fmla="*/ 17 w 41"/>
                    <a:gd name="T51" fmla="*/ 10 h 38"/>
                    <a:gd name="T52" fmla="*/ 17 w 41"/>
                    <a:gd name="T53" fmla="*/ 13 h 38"/>
                    <a:gd name="T54" fmla="*/ 17 w 41"/>
                    <a:gd name="T55" fmla="*/ 14 h 38"/>
                    <a:gd name="T56" fmla="*/ 16 w 41"/>
                    <a:gd name="T57" fmla="*/ 15 h 38"/>
                    <a:gd name="T58" fmla="*/ 17 w 41"/>
                    <a:gd name="T59" fmla="*/ 15 h 38"/>
                    <a:gd name="T60" fmla="*/ 19 w 41"/>
                    <a:gd name="T61" fmla="*/ 20 h 38"/>
                    <a:gd name="T62" fmla="*/ 17 w 41"/>
                    <a:gd name="T63" fmla="*/ 24 h 38"/>
                    <a:gd name="T64" fmla="*/ 15 w 41"/>
                    <a:gd name="T65" fmla="*/ 25 h 38"/>
                    <a:gd name="T66" fmla="*/ 18 w 41"/>
                    <a:gd name="T67" fmla="*/ 26 h 38"/>
                    <a:gd name="T68" fmla="*/ 21 w 41"/>
                    <a:gd name="T69" fmla="*/ 29 h 38"/>
                    <a:gd name="T70" fmla="*/ 21 w 41"/>
                    <a:gd name="T71" fmla="*/ 29 h 38"/>
                    <a:gd name="T72" fmla="*/ 23 w 41"/>
                    <a:gd name="T73" fmla="*/ 27 h 38"/>
                    <a:gd name="T74" fmla="*/ 25 w 41"/>
                    <a:gd name="T75" fmla="*/ 25 h 38"/>
                    <a:gd name="T76" fmla="*/ 28 w 41"/>
                    <a:gd name="T77" fmla="*/ 27 h 38"/>
                    <a:gd name="T78" fmla="*/ 28 w 41"/>
                    <a:gd name="T79" fmla="*/ 30 h 38"/>
                    <a:gd name="T80" fmla="*/ 30 w 41"/>
                    <a:gd name="T81" fmla="*/ 33 h 38"/>
                    <a:gd name="T82" fmla="*/ 32 w 41"/>
                    <a:gd name="T83" fmla="*/ 36 h 38"/>
                    <a:gd name="T84" fmla="*/ 31 w 41"/>
                    <a:gd name="T85" fmla="*/ 36 h 38"/>
                    <a:gd name="T86" fmla="*/ 31 w 41"/>
                    <a:gd name="T87" fmla="*/ 37 h 38"/>
                    <a:gd name="T88" fmla="*/ 31 w 41"/>
                    <a:gd name="T89" fmla="*/ 37 h 38"/>
                    <a:gd name="T90" fmla="*/ 34 w 41"/>
                    <a:gd name="T91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" h="38">
                      <a:moveTo>
                        <a:pt x="34" y="38"/>
                      </a:moveTo>
                      <a:lnTo>
                        <a:pt x="37" y="35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1" y="35"/>
                      </a:lnTo>
                      <a:lnTo>
                        <a:pt x="41" y="29"/>
                      </a:lnTo>
                      <a:lnTo>
                        <a:pt x="32" y="29"/>
                      </a:lnTo>
                      <a:lnTo>
                        <a:pt x="33" y="21"/>
                      </a:lnTo>
                      <a:lnTo>
                        <a:pt x="29" y="17"/>
                      </a:lnTo>
                      <a:lnTo>
                        <a:pt x="23" y="12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5"/>
                      </a:lnTo>
                      <a:lnTo>
                        <a:pt x="8" y="6"/>
                      </a:lnTo>
                      <a:lnTo>
                        <a:pt x="11" y="4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5" y="9"/>
                      </a:lnTo>
                      <a:lnTo>
                        <a:pt x="17" y="10"/>
                      </a:lnTo>
                      <a:lnTo>
                        <a:pt x="17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7" y="15"/>
                      </a:lnTo>
                      <a:lnTo>
                        <a:pt x="19" y="20"/>
                      </a:lnTo>
                      <a:lnTo>
                        <a:pt x="17" y="24"/>
                      </a:lnTo>
                      <a:lnTo>
                        <a:pt x="15" y="25"/>
                      </a:lnTo>
                      <a:lnTo>
                        <a:pt x="18" y="26"/>
                      </a:lnTo>
                      <a:lnTo>
                        <a:pt x="21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8" y="27"/>
                      </a:lnTo>
                      <a:lnTo>
                        <a:pt x="28" y="30"/>
                      </a:lnTo>
                      <a:lnTo>
                        <a:pt x="30" y="33"/>
                      </a:lnTo>
                      <a:lnTo>
                        <a:pt x="32" y="36"/>
                      </a:lnTo>
                      <a:lnTo>
                        <a:pt x="31" y="36"/>
                      </a:lnTo>
                      <a:lnTo>
                        <a:pt x="31" y="37"/>
                      </a:lnTo>
                      <a:lnTo>
                        <a:pt x="31" y="37"/>
                      </a:lnTo>
                      <a:lnTo>
                        <a:pt x="3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15"/>
                <p:cNvSpPr>
                  <a:spLocks/>
                </p:cNvSpPr>
                <p:nvPr/>
              </p:nvSpPr>
              <p:spPr bwMode="auto">
                <a:xfrm>
                  <a:off x="1827213" y="3732213"/>
                  <a:ext cx="6350" cy="1588"/>
                </a:xfrm>
                <a:custGeom>
                  <a:avLst/>
                  <a:gdLst>
                    <a:gd name="T0" fmla="*/ 4 w 4"/>
                    <a:gd name="T1" fmla="*/ 1 h 1"/>
                    <a:gd name="T2" fmla="*/ 4 w 4"/>
                    <a:gd name="T3" fmla="*/ 1 h 1"/>
                    <a:gd name="T4" fmla="*/ 4 w 4"/>
                    <a:gd name="T5" fmla="*/ 1 h 1"/>
                    <a:gd name="T6" fmla="*/ 3 w 4"/>
                    <a:gd name="T7" fmla="*/ 0 h 1"/>
                    <a:gd name="T8" fmla="*/ 3 w 4"/>
                    <a:gd name="T9" fmla="*/ 0 h 1"/>
                    <a:gd name="T10" fmla="*/ 1 w 4"/>
                    <a:gd name="T11" fmla="*/ 0 h 1"/>
                    <a:gd name="T12" fmla="*/ 0 w 4"/>
                    <a:gd name="T13" fmla="*/ 0 h 1"/>
                    <a:gd name="T14" fmla="*/ 0 w 4"/>
                    <a:gd name="T15" fmla="*/ 0 h 1"/>
                    <a:gd name="T16" fmla="*/ 1 w 4"/>
                    <a:gd name="T17" fmla="*/ 1 h 1"/>
                    <a:gd name="T18" fmla="*/ 4 w 4"/>
                    <a:gd name="T1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16"/>
                <p:cNvSpPr>
                  <a:spLocks/>
                </p:cNvSpPr>
                <p:nvPr/>
              </p:nvSpPr>
              <p:spPr bwMode="auto">
                <a:xfrm>
                  <a:off x="568325" y="2800350"/>
                  <a:ext cx="936625" cy="1092200"/>
                </a:xfrm>
                <a:custGeom>
                  <a:avLst/>
                  <a:gdLst>
                    <a:gd name="T0" fmla="*/ 441 w 590"/>
                    <a:gd name="T1" fmla="*/ 49 h 688"/>
                    <a:gd name="T2" fmla="*/ 412 w 590"/>
                    <a:gd name="T3" fmla="*/ 46 h 688"/>
                    <a:gd name="T4" fmla="*/ 368 w 590"/>
                    <a:gd name="T5" fmla="*/ 46 h 688"/>
                    <a:gd name="T6" fmla="*/ 325 w 590"/>
                    <a:gd name="T7" fmla="*/ 35 h 688"/>
                    <a:gd name="T8" fmla="*/ 279 w 590"/>
                    <a:gd name="T9" fmla="*/ 35 h 688"/>
                    <a:gd name="T10" fmla="*/ 249 w 590"/>
                    <a:gd name="T11" fmla="*/ 22 h 688"/>
                    <a:gd name="T12" fmla="*/ 223 w 590"/>
                    <a:gd name="T13" fmla="*/ 21 h 688"/>
                    <a:gd name="T14" fmla="*/ 210 w 590"/>
                    <a:gd name="T15" fmla="*/ 10 h 688"/>
                    <a:gd name="T16" fmla="*/ 169 w 590"/>
                    <a:gd name="T17" fmla="*/ 41 h 688"/>
                    <a:gd name="T18" fmla="*/ 135 w 590"/>
                    <a:gd name="T19" fmla="*/ 44 h 688"/>
                    <a:gd name="T20" fmla="*/ 116 w 590"/>
                    <a:gd name="T21" fmla="*/ 64 h 688"/>
                    <a:gd name="T22" fmla="*/ 53 w 590"/>
                    <a:gd name="T23" fmla="*/ 111 h 688"/>
                    <a:gd name="T24" fmla="*/ 108 w 590"/>
                    <a:gd name="T25" fmla="*/ 170 h 688"/>
                    <a:gd name="T26" fmla="*/ 133 w 590"/>
                    <a:gd name="T27" fmla="*/ 196 h 688"/>
                    <a:gd name="T28" fmla="*/ 124 w 590"/>
                    <a:gd name="T29" fmla="*/ 226 h 688"/>
                    <a:gd name="T30" fmla="*/ 94 w 590"/>
                    <a:gd name="T31" fmla="*/ 226 h 688"/>
                    <a:gd name="T32" fmla="*/ 75 w 590"/>
                    <a:gd name="T33" fmla="*/ 198 h 688"/>
                    <a:gd name="T34" fmla="*/ 22 w 590"/>
                    <a:gd name="T35" fmla="*/ 217 h 688"/>
                    <a:gd name="T36" fmla="*/ 32 w 590"/>
                    <a:gd name="T37" fmla="*/ 247 h 688"/>
                    <a:gd name="T38" fmla="*/ 26 w 590"/>
                    <a:gd name="T39" fmla="*/ 277 h 688"/>
                    <a:gd name="T40" fmla="*/ 87 w 590"/>
                    <a:gd name="T41" fmla="*/ 289 h 688"/>
                    <a:gd name="T42" fmla="*/ 125 w 590"/>
                    <a:gd name="T43" fmla="*/ 274 h 688"/>
                    <a:gd name="T44" fmla="*/ 124 w 590"/>
                    <a:gd name="T45" fmla="*/ 332 h 688"/>
                    <a:gd name="T46" fmla="*/ 58 w 590"/>
                    <a:gd name="T47" fmla="*/ 359 h 688"/>
                    <a:gd name="T48" fmla="*/ 37 w 590"/>
                    <a:gd name="T49" fmla="*/ 360 h 688"/>
                    <a:gd name="T50" fmla="*/ 23 w 590"/>
                    <a:gd name="T51" fmla="*/ 382 h 688"/>
                    <a:gd name="T52" fmla="*/ 9 w 590"/>
                    <a:gd name="T53" fmla="*/ 424 h 688"/>
                    <a:gd name="T54" fmla="*/ 22 w 590"/>
                    <a:gd name="T55" fmla="*/ 424 h 688"/>
                    <a:gd name="T56" fmla="*/ 37 w 590"/>
                    <a:gd name="T57" fmla="*/ 449 h 688"/>
                    <a:gd name="T58" fmla="*/ 37 w 590"/>
                    <a:gd name="T59" fmla="*/ 467 h 688"/>
                    <a:gd name="T60" fmla="*/ 20 w 590"/>
                    <a:gd name="T61" fmla="*/ 453 h 688"/>
                    <a:gd name="T62" fmla="*/ 25 w 590"/>
                    <a:gd name="T63" fmla="*/ 479 h 688"/>
                    <a:gd name="T64" fmla="*/ 63 w 590"/>
                    <a:gd name="T65" fmla="*/ 487 h 688"/>
                    <a:gd name="T66" fmla="*/ 82 w 590"/>
                    <a:gd name="T67" fmla="*/ 461 h 688"/>
                    <a:gd name="T68" fmla="*/ 77 w 590"/>
                    <a:gd name="T69" fmla="*/ 501 h 688"/>
                    <a:gd name="T70" fmla="*/ 79 w 590"/>
                    <a:gd name="T71" fmla="*/ 548 h 688"/>
                    <a:gd name="T72" fmla="*/ 113 w 590"/>
                    <a:gd name="T73" fmla="*/ 543 h 688"/>
                    <a:gd name="T74" fmla="*/ 138 w 590"/>
                    <a:gd name="T75" fmla="*/ 557 h 688"/>
                    <a:gd name="T76" fmla="*/ 166 w 590"/>
                    <a:gd name="T77" fmla="*/ 557 h 688"/>
                    <a:gd name="T78" fmla="*/ 185 w 590"/>
                    <a:gd name="T79" fmla="*/ 568 h 688"/>
                    <a:gd name="T80" fmla="*/ 173 w 590"/>
                    <a:gd name="T81" fmla="*/ 611 h 688"/>
                    <a:gd name="T82" fmla="*/ 163 w 590"/>
                    <a:gd name="T83" fmla="*/ 621 h 688"/>
                    <a:gd name="T84" fmla="*/ 126 w 590"/>
                    <a:gd name="T85" fmla="*/ 656 h 688"/>
                    <a:gd name="T86" fmla="*/ 102 w 590"/>
                    <a:gd name="T87" fmla="*/ 688 h 688"/>
                    <a:gd name="T88" fmla="*/ 135 w 590"/>
                    <a:gd name="T89" fmla="*/ 671 h 688"/>
                    <a:gd name="T90" fmla="*/ 178 w 590"/>
                    <a:gd name="T91" fmla="*/ 645 h 688"/>
                    <a:gd name="T92" fmla="*/ 201 w 590"/>
                    <a:gd name="T93" fmla="*/ 618 h 688"/>
                    <a:gd name="T94" fmla="*/ 230 w 590"/>
                    <a:gd name="T95" fmla="*/ 594 h 688"/>
                    <a:gd name="T96" fmla="*/ 256 w 590"/>
                    <a:gd name="T97" fmla="*/ 568 h 688"/>
                    <a:gd name="T98" fmla="*/ 247 w 590"/>
                    <a:gd name="T99" fmla="*/ 548 h 688"/>
                    <a:gd name="T100" fmla="*/ 265 w 590"/>
                    <a:gd name="T101" fmla="*/ 507 h 688"/>
                    <a:gd name="T102" fmla="*/ 284 w 590"/>
                    <a:gd name="T103" fmla="*/ 491 h 688"/>
                    <a:gd name="T104" fmla="*/ 313 w 590"/>
                    <a:gd name="T105" fmla="*/ 457 h 688"/>
                    <a:gd name="T106" fmla="*/ 361 w 590"/>
                    <a:gd name="T107" fmla="*/ 438 h 688"/>
                    <a:gd name="T108" fmla="*/ 374 w 590"/>
                    <a:gd name="T109" fmla="*/ 456 h 688"/>
                    <a:gd name="T110" fmla="*/ 408 w 590"/>
                    <a:gd name="T111" fmla="*/ 448 h 688"/>
                    <a:gd name="T112" fmla="*/ 422 w 590"/>
                    <a:gd name="T113" fmla="*/ 457 h 688"/>
                    <a:gd name="T114" fmla="*/ 442 w 590"/>
                    <a:gd name="T115" fmla="*/ 472 h 688"/>
                    <a:gd name="T116" fmla="*/ 463 w 590"/>
                    <a:gd name="T117" fmla="*/ 475 h 688"/>
                    <a:gd name="T118" fmla="*/ 523 w 590"/>
                    <a:gd name="T119" fmla="*/ 479 h 688"/>
                    <a:gd name="T120" fmla="*/ 579 w 590"/>
                    <a:gd name="T121" fmla="*/ 46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90" h="688">
                      <a:moveTo>
                        <a:pt x="590" y="473"/>
                      </a:moveTo>
                      <a:lnTo>
                        <a:pt x="590" y="473"/>
                      </a:lnTo>
                      <a:lnTo>
                        <a:pt x="584" y="468"/>
                      </a:lnTo>
                      <a:lnTo>
                        <a:pt x="584" y="458"/>
                      </a:lnTo>
                      <a:lnTo>
                        <a:pt x="576" y="461"/>
                      </a:lnTo>
                      <a:lnTo>
                        <a:pt x="570" y="470"/>
                      </a:lnTo>
                      <a:lnTo>
                        <a:pt x="560" y="466"/>
                      </a:lnTo>
                      <a:lnTo>
                        <a:pt x="559" y="470"/>
                      </a:lnTo>
                      <a:lnTo>
                        <a:pt x="542" y="467"/>
                      </a:lnTo>
                      <a:lnTo>
                        <a:pt x="461" y="56"/>
                      </a:lnTo>
                      <a:lnTo>
                        <a:pt x="458" y="56"/>
                      </a:lnTo>
                      <a:lnTo>
                        <a:pt x="455" y="56"/>
                      </a:lnTo>
                      <a:lnTo>
                        <a:pt x="453" y="54"/>
                      </a:lnTo>
                      <a:lnTo>
                        <a:pt x="451" y="52"/>
                      </a:lnTo>
                      <a:lnTo>
                        <a:pt x="451" y="51"/>
                      </a:lnTo>
                      <a:lnTo>
                        <a:pt x="448" y="51"/>
                      </a:lnTo>
                      <a:lnTo>
                        <a:pt x="447" y="51"/>
                      </a:lnTo>
                      <a:lnTo>
                        <a:pt x="444" y="51"/>
                      </a:lnTo>
                      <a:lnTo>
                        <a:pt x="443" y="50"/>
                      </a:lnTo>
                      <a:lnTo>
                        <a:pt x="443" y="49"/>
                      </a:lnTo>
                      <a:lnTo>
                        <a:pt x="441" y="49"/>
                      </a:lnTo>
                      <a:lnTo>
                        <a:pt x="438" y="47"/>
                      </a:lnTo>
                      <a:lnTo>
                        <a:pt x="435" y="48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2" y="44"/>
                      </a:lnTo>
                      <a:lnTo>
                        <a:pt x="432" y="43"/>
                      </a:lnTo>
                      <a:lnTo>
                        <a:pt x="430" y="42"/>
                      </a:lnTo>
                      <a:lnTo>
                        <a:pt x="428" y="42"/>
                      </a:lnTo>
                      <a:lnTo>
                        <a:pt x="427" y="42"/>
                      </a:lnTo>
                      <a:lnTo>
                        <a:pt x="427" y="42"/>
                      </a:lnTo>
                      <a:lnTo>
                        <a:pt x="425" y="46"/>
                      </a:lnTo>
                      <a:lnTo>
                        <a:pt x="421" y="42"/>
                      </a:lnTo>
                      <a:lnTo>
                        <a:pt x="420" y="43"/>
                      </a:lnTo>
                      <a:lnTo>
                        <a:pt x="420" y="42"/>
                      </a:lnTo>
                      <a:lnTo>
                        <a:pt x="418" y="43"/>
                      </a:lnTo>
                      <a:lnTo>
                        <a:pt x="417" y="43"/>
                      </a:lnTo>
                      <a:lnTo>
                        <a:pt x="417" y="44"/>
                      </a:lnTo>
                      <a:lnTo>
                        <a:pt x="416" y="44"/>
                      </a:lnTo>
                      <a:lnTo>
                        <a:pt x="415" y="46"/>
                      </a:lnTo>
                      <a:lnTo>
                        <a:pt x="412" y="46"/>
                      </a:lnTo>
                      <a:lnTo>
                        <a:pt x="411" y="46"/>
                      </a:lnTo>
                      <a:lnTo>
                        <a:pt x="408" y="47"/>
                      </a:lnTo>
                      <a:lnTo>
                        <a:pt x="406" y="49"/>
                      </a:lnTo>
                      <a:lnTo>
                        <a:pt x="403" y="50"/>
                      </a:lnTo>
                      <a:lnTo>
                        <a:pt x="401" y="50"/>
                      </a:lnTo>
                      <a:lnTo>
                        <a:pt x="400" y="51"/>
                      </a:lnTo>
                      <a:lnTo>
                        <a:pt x="396" y="50"/>
                      </a:lnTo>
                      <a:lnTo>
                        <a:pt x="393" y="51"/>
                      </a:lnTo>
                      <a:lnTo>
                        <a:pt x="389" y="49"/>
                      </a:lnTo>
                      <a:lnTo>
                        <a:pt x="389" y="48"/>
                      </a:lnTo>
                      <a:lnTo>
                        <a:pt x="388" y="48"/>
                      </a:lnTo>
                      <a:lnTo>
                        <a:pt x="383" y="49"/>
                      </a:lnTo>
                      <a:lnTo>
                        <a:pt x="384" y="45"/>
                      </a:lnTo>
                      <a:lnTo>
                        <a:pt x="383" y="45"/>
                      </a:lnTo>
                      <a:lnTo>
                        <a:pt x="382" y="45"/>
                      </a:lnTo>
                      <a:lnTo>
                        <a:pt x="382" y="45"/>
                      </a:lnTo>
                      <a:lnTo>
                        <a:pt x="380" y="45"/>
                      </a:lnTo>
                      <a:lnTo>
                        <a:pt x="377" y="44"/>
                      </a:lnTo>
                      <a:lnTo>
                        <a:pt x="375" y="45"/>
                      </a:lnTo>
                      <a:lnTo>
                        <a:pt x="370" y="45"/>
                      </a:lnTo>
                      <a:lnTo>
                        <a:pt x="368" y="46"/>
                      </a:lnTo>
                      <a:lnTo>
                        <a:pt x="364" y="46"/>
                      </a:lnTo>
                      <a:lnTo>
                        <a:pt x="358" y="45"/>
                      </a:lnTo>
                      <a:lnTo>
                        <a:pt x="355" y="45"/>
                      </a:lnTo>
                      <a:lnTo>
                        <a:pt x="354" y="45"/>
                      </a:lnTo>
                      <a:lnTo>
                        <a:pt x="351" y="44"/>
                      </a:lnTo>
                      <a:lnTo>
                        <a:pt x="349" y="42"/>
                      </a:lnTo>
                      <a:lnTo>
                        <a:pt x="350" y="42"/>
                      </a:lnTo>
                      <a:lnTo>
                        <a:pt x="347" y="41"/>
                      </a:lnTo>
                      <a:lnTo>
                        <a:pt x="347" y="41"/>
                      </a:lnTo>
                      <a:lnTo>
                        <a:pt x="345" y="42"/>
                      </a:lnTo>
                      <a:lnTo>
                        <a:pt x="344" y="42"/>
                      </a:lnTo>
                      <a:lnTo>
                        <a:pt x="338" y="42"/>
                      </a:lnTo>
                      <a:lnTo>
                        <a:pt x="338" y="38"/>
                      </a:lnTo>
                      <a:lnTo>
                        <a:pt x="338" y="38"/>
                      </a:lnTo>
                      <a:lnTo>
                        <a:pt x="337" y="38"/>
                      </a:lnTo>
                      <a:lnTo>
                        <a:pt x="333" y="37"/>
                      </a:lnTo>
                      <a:lnTo>
                        <a:pt x="331" y="35"/>
                      </a:lnTo>
                      <a:lnTo>
                        <a:pt x="329" y="35"/>
                      </a:lnTo>
                      <a:lnTo>
                        <a:pt x="329" y="35"/>
                      </a:lnTo>
                      <a:lnTo>
                        <a:pt x="327" y="35"/>
                      </a:lnTo>
                      <a:lnTo>
                        <a:pt x="325" y="35"/>
                      </a:lnTo>
                      <a:lnTo>
                        <a:pt x="325" y="34"/>
                      </a:lnTo>
                      <a:lnTo>
                        <a:pt x="321" y="35"/>
                      </a:lnTo>
                      <a:lnTo>
                        <a:pt x="320" y="35"/>
                      </a:lnTo>
                      <a:lnTo>
                        <a:pt x="318" y="38"/>
                      </a:lnTo>
                      <a:lnTo>
                        <a:pt x="315" y="38"/>
                      </a:lnTo>
                      <a:lnTo>
                        <a:pt x="313" y="39"/>
                      </a:lnTo>
                      <a:lnTo>
                        <a:pt x="309" y="40"/>
                      </a:lnTo>
                      <a:lnTo>
                        <a:pt x="309" y="36"/>
                      </a:lnTo>
                      <a:lnTo>
                        <a:pt x="307" y="37"/>
                      </a:lnTo>
                      <a:lnTo>
                        <a:pt x="306" y="37"/>
                      </a:lnTo>
                      <a:lnTo>
                        <a:pt x="303" y="38"/>
                      </a:lnTo>
                      <a:lnTo>
                        <a:pt x="304" y="40"/>
                      </a:lnTo>
                      <a:lnTo>
                        <a:pt x="299" y="42"/>
                      </a:lnTo>
                      <a:lnTo>
                        <a:pt x="297" y="41"/>
                      </a:lnTo>
                      <a:lnTo>
                        <a:pt x="296" y="40"/>
                      </a:lnTo>
                      <a:lnTo>
                        <a:pt x="295" y="40"/>
                      </a:lnTo>
                      <a:lnTo>
                        <a:pt x="295" y="39"/>
                      </a:lnTo>
                      <a:lnTo>
                        <a:pt x="292" y="39"/>
                      </a:lnTo>
                      <a:lnTo>
                        <a:pt x="283" y="38"/>
                      </a:lnTo>
                      <a:lnTo>
                        <a:pt x="285" y="34"/>
                      </a:lnTo>
                      <a:lnTo>
                        <a:pt x="279" y="35"/>
                      </a:lnTo>
                      <a:lnTo>
                        <a:pt x="276" y="34"/>
                      </a:lnTo>
                      <a:lnTo>
                        <a:pt x="274" y="33"/>
                      </a:lnTo>
                      <a:lnTo>
                        <a:pt x="276" y="28"/>
                      </a:lnTo>
                      <a:lnTo>
                        <a:pt x="276" y="25"/>
                      </a:lnTo>
                      <a:lnTo>
                        <a:pt x="277" y="23"/>
                      </a:lnTo>
                      <a:lnTo>
                        <a:pt x="274" y="23"/>
                      </a:lnTo>
                      <a:lnTo>
                        <a:pt x="273" y="21"/>
                      </a:lnTo>
                      <a:lnTo>
                        <a:pt x="271" y="20"/>
                      </a:lnTo>
                      <a:lnTo>
                        <a:pt x="267" y="20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4" y="20"/>
                      </a:lnTo>
                      <a:lnTo>
                        <a:pt x="260" y="20"/>
                      </a:lnTo>
                      <a:lnTo>
                        <a:pt x="259" y="21"/>
                      </a:lnTo>
                      <a:lnTo>
                        <a:pt x="258" y="21"/>
                      </a:lnTo>
                      <a:lnTo>
                        <a:pt x="255" y="24"/>
                      </a:lnTo>
                      <a:lnTo>
                        <a:pt x="254" y="25"/>
                      </a:lnTo>
                      <a:lnTo>
                        <a:pt x="251" y="24"/>
                      </a:lnTo>
                      <a:lnTo>
                        <a:pt x="250" y="24"/>
                      </a:lnTo>
                      <a:lnTo>
                        <a:pt x="249" y="22"/>
                      </a:lnTo>
                      <a:lnTo>
                        <a:pt x="247" y="23"/>
                      </a:lnTo>
                      <a:lnTo>
                        <a:pt x="244" y="22"/>
                      </a:lnTo>
                      <a:lnTo>
                        <a:pt x="244" y="20"/>
                      </a:lnTo>
                      <a:lnTo>
                        <a:pt x="239" y="21"/>
                      </a:lnTo>
                      <a:lnTo>
                        <a:pt x="242" y="14"/>
                      </a:lnTo>
                      <a:lnTo>
                        <a:pt x="241" y="15"/>
                      </a:lnTo>
                      <a:lnTo>
                        <a:pt x="240" y="14"/>
                      </a:lnTo>
                      <a:lnTo>
                        <a:pt x="240" y="15"/>
                      </a:lnTo>
                      <a:lnTo>
                        <a:pt x="238" y="16"/>
                      </a:lnTo>
                      <a:lnTo>
                        <a:pt x="237" y="15"/>
                      </a:lnTo>
                      <a:lnTo>
                        <a:pt x="236" y="16"/>
                      </a:lnTo>
                      <a:lnTo>
                        <a:pt x="236" y="17"/>
                      </a:lnTo>
                      <a:lnTo>
                        <a:pt x="236" y="19"/>
                      </a:lnTo>
                      <a:lnTo>
                        <a:pt x="234" y="22"/>
                      </a:lnTo>
                      <a:lnTo>
                        <a:pt x="233" y="22"/>
                      </a:lnTo>
                      <a:lnTo>
                        <a:pt x="231" y="25"/>
                      </a:lnTo>
                      <a:lnTo>
                        <a:pt x="230" y="23"/>
                      </a:lnTo>
                      <a:lnTo>
                        <a:pt x="229" y="24"/>
                      </a:lnTo>
                      <a:lnTo>
                        <a:pt x="227" y="25"/>
                      </a:lnTo>
                      <a:lnTo>
                        <a:pt x="223" y="26"/>
                      </a:lnTo>
                      <a:lnTo>
                        <a:pt x="223" y="21"/>
                      </a:lnTo>
                      <a:lnTo>
                        <a:pt x="223" y="21"/>
                      </a:lnTo>
                      <a:lnTo>
                        <a:pt x="223" y="19"/>
                      </a:lnTo>
                      <a:lnTo>
                        <a:pt x="223" y="18"/>
                      </a:lnTo>
                      <a:lnTo>
                        <a:pt x="223" y="18"/>
                      </a:lnTo>
                      <a:lnTo>
                        <a:pt x="216" y="16"/>
                      </a:lnTo>
                      <a:lnTo>
                        <a:pt x="220" y="13"/>
                      </a:lnTo>
                      <a:lnTo>
                        <a:pt x="214" y="8"/>
                      </a:lnTo>
                      <a:lnTo>
                        <a:pt x="224" y="9"/>
                      </a:lnTo>
                      <a:lnTo>
                        <a:pt x="225" y="9"/>
                      </a:lnTo>
                      <a:lnTo>
                        <a:pt x="227" y="9"/>
                      </a:lnTo>
                      <a:lnTo>
                        <a:pt x="230" y="6"/>
                      </a:lnTo>
                      <a:lnTo>
                        <a:pt x="230" y="6"/>
                      </a:lnTo>
                      <a:lnTo>
                        <a:pt x="229" y="6"/>
                      </a:lnTo>
                      <a:lnTo>
                        <a:pt x="226" y="7"/>
                      </a:lnTo>
                      <a:lnTo>
                        <a:pt x="222" y="7"/>
                      </a:lnTo>
                      <a:lnTo>
                        <a:pt x="222" y="4"/>
                      </a:lnTo>
                      <a:lnTo>
                        <a:pt x="221" y="4"/>
                      </a:lnTo>
                      <a:lnTo>
                        <a:pt x="221" y="3"/>
                      </a:lnTo>
                      <a:lnTo>
                        <a:pt x="219" y="3"/>
                      </a:lnTo>
                      <a:lnTo>
                        <a:pt x="216" y="0"/>
                      </a:lnTo>
                      <a:lnTo>
                        <a:pt x="210" y="10"/>
                      </a:lnTo>
                      <a:lnTo>
                        <a:pt x="202" y="16"/>
                      </a:lnTo>
                      <a:lnTo>
                        <a:pt x="199" y="19"/>
                      </a:lnTo>
                      <a:lnTo>
                        <a:pt x="196" y="20"/>
                      </a:lnTo>
                      <a:lnTo>
                        <a:pt x="191" y="20"/>
                      </a:lnTo>
                      <a:lnTo>
                        <a:pt x="191" y="21"/>
                      </a:lnTo>
                      <a:lnTo>
                        <a:pt x="184" y="22"/>
                      </a:lnTo>
                      <a:lnTo>
                        <a:pt x="183" y="21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79" y="25"/>
                      </a:lnTo>
                      <a:lnTo>
                        <a:pt x="181" y="24"/>
                      </a:lnTo>
                      <a:lnTo>
                        <a:pt x="177" y="31"/>
                      </a:lnTo>
                      <a:lnTo>
                        <a:pt x="174" y="34"/>
                      </a:lnTo>
                      <a:lnTo>
                        <a:pt x="172" y="34"/>
                      </a:lnTo>
                      <a:lnTo>
                        <a:pt x="171" y="34"/>
                      </a:lnTo>
                      <a:lnTo>
                        <a:pt x="168" y="35"/>
                      </a:lnTo>
                      <a:lnTo>
                        <a:pt x="169" y="37"/>
                      </a:lnTo>
                      <a:lnTo>
                        <a:pt x="169" y="38"/>
                      </a:lnTo>
                      <a:lnTo>
                        <a:pt x="169" y="38"/>
                      </a:lnTo>
                      <a:lnTo>
                        <a:pt x="169" y="40"/>
                      </a:lnTo>
                      <a:lnTo>
                        <a:pt x="169" y="41"/>
                      </a:lnTo>
                      <a:lnTo>
                        <a:pt x="170" y="43"/>
                      </a:lnTo>
                      <a:lnTo>
                        <a:pt x="169" y="44"/>
                      </a:lnTo>
                      <a:lnTo>
                        <a:pt x="163" y="45"/>
                      </a:lnTo>
                      <a:lnTo>
                        <a:pt x="163" y="42"/>
                      </a:lnTo>
                      <a:lnTo>
                        <a:pt x="162" y="42"/>
                      </a:lnTo>
                      <a:lnTo>
                        <a:pt x="162" y="41"/>
                      </a:lnTo>
                      <a:lnTo>
                        <a:pt x="157" y="39"/>
                      </a:lnTo>
                      <a:lnTo>
                        <a:pt x="160" y="34"/>
                      </a:lnTo>
                      <a:lnTo>
                        <a:pt x="158" y="33"/>
                      </a:lnTo>
                      <a:lnTo>
                        <a:pt x="156" y="34"/>
                      </a:lnTo>
                      <a:lnTo>
                        <a:pt x="152" y="38"/>
                      </a:lnTo>
                      <a:lnTo>
                        <a:pt x="152" y="45"/>
                      </a:lnTo>
                      <a:lnTo>
                        <a:pt x="147" y="40"/>
                      </a:lnTo>
                      <a:lnTo>
                        <a:pt x="145" y="41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5" y="46"/>
                      </a:lnTo>
                      <a:lnTo>
                        <a:pt x="136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4" y="45"/>
                      </a:lnTo>
                      <a:lnTo>
                        <a:pt x="129" y="45"/>
                      </a:lnTo>
                      <a:lnTo>
                        <a:pt x="129" y="46"/>
                      </a:lnTo>
                      <a:lnTo>
                        <a:pt x="129" y="46"/>
                      </a:lnTo>
                      <a:lnTo>
                        <a:pt x="129" y="49"/>
                      </a:lnTo>
                      <a:lnTo>
                        <a:pt x="126" y="49"/>
                      </a:lnTo>
                      <a:lnTo>
                        <a:pt x="124" y="52"/>
                      </a:lnTo>
                      <a:lnTo>
                        <a:pt x="123" y="53"/>
                      </a:lnTo>
                      <a:lnTo>
                        <a:pt x="121" y="55"/>
                      </a:lnTo>
                      <a:lnTo>
                        <a:pt x="120" y="55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7" y="58"/>
                      </a:lnTo>
                      <a:lnTo>
                        <a:pt x="118" y="59"/>
                      </a:lnTo>
                      <a:lnTo>
                        <a:pt x="117" y="61"/>
                      </a:lnTo>
                      <a:lnTo>
                        <a:pt x="117" y="62"/>
                      </a:lnTo>
                      <a:lnTo>
                        <a:pt x="117" y="62"/>
                      </a:lnTo>
                      <a:lnTo>
                        <a:pt x="116" y="63"/>
                      </a:lnTo>
                      <a:lnTo>
                        <a:pt x="116" y="64"/>
                      </a:lnTo>
                      <a:lnTo>
                        <a:pt x="115" y="65"/>
                      </a:lnTo>
                      <a:lnTo>
                        <a:pt x="115" y="66"/>
                      </a:lnTo>
                      <a:lnTo>
                        <a:pt x="114" y="68"/>
                      </a:lnTo>
                      <a:lnTo>
                        <a:pt x="112" y="75"/>
                      </a:lnTo>
                      <a:lnTo>
                        <a:pt x="112" y="75"/>
                      </a:lnTo>
                      <a:lnTo>
                        <a:pt x="111" y="77"/>
                      </a:lnTo>
                      <a:lnTo>
                        <a:pt x="109" y="79"/>
                      </a:lnTo>
                      <a:lnTo>
                        <a:pt x="107" y="80"/>
                      </a:lnTo>
                      <a:lnTo>
                        <a:pt x="102" y="87"/>
                      </a:lnTo>
                      <a:lnTo>
                        <a:pt x="94" y="91"/>
                      </a:lnTo>
                      <a:lnTo>
                        <a:pt x="87" y="94"/>
                      </a:lnTo>
                      <a:lnTo>
                        <a:pt x="79" y="93"/>
                      </a:lnTo>
                      <a:lnTo>
                        <a:pt x="75" y="94"/>
                      </a:lnTo>
                      <a:lnTo>
                        <a:pt x="63" y="93"/>
                      </a:lnTo>
                      <a:lnTo>
                        <a:pt x="61" y="92"/>
                      </a:lnTo>
                      <a:lnTo>
                        <a:pt x="59" y="92"/>
                      </a:lnTo>
                      <a:lnTo>
                        <a:pt x="57" y="99"/>
                      </a:lnTo>
                      <a:lnTo>
                        <a:pt x="53" y="107"/>
                      </a:lnTo>
                      <a:lnTo>
                        <a:pt x="55" y="109"/>
                      </a:lnTo>
                      <a:lnTo>
                        <a:pt x="53" y="111"/>
                      </a:lnTo>
                      <a:lnTo>
                        <a:pt x="53" y="111"/>
                      </a:lnTo>
                      <a:lnTo>
                        <a:pt x="53" y="113"/>
                      </a:lnTo>
                      <a:lnTo>
                        <a:pt x="56" y="117"/>
                      </a:lnTo>
                      <a:lnTo>
                        <a:pt x="57" y="119"/>
                      </a:lnTo>
                      <a:lnTo>
                        <a:pt x="59" y="121"/>
                      </a:lnTo>
                      <a:lnTo>
                        <a:pt x="61" y="121"/>
                      </a:lnTo>
                      <a:lnTo>
                        <a:pt x="65" y="124"/>
                      </a:lnTo>
                      <a:lnTo>
                        <a:pt x="70" y="131"/>
                      </a:lnTo>
                      <a:lnTo>
                        <a:pt x="73" y="135"/>
                      </a:lnTo>
                      <a:lnTo>
                        <a:pt x="76" y="137"/>
                      </a:lnTo>
                      <a:lnTo>
                        <a:pt x="79" y="143"/>
                      </a:lnTo>
                      <a:lnTo>
                        <a:pt x="84" y="148"/>
                      </a:lnTo>
                      <a:lnTo>
                        <a:pt x="85" y="151"/>
                      </a:lnTo>
                      <a:lnTo>
                        <a:pt x="86" y="154"/>
                      </a:lnTo>
                      <a:lnTo>
                        <a:pt x="88" y="162"/>
                      </a:lnTo>
                      <a:lnTo>
                        <a:pt x="88" y="165"/>
                      </a:lnTo>
                      <a:lnTo>
                        <a:pt x="88" y="171"/>
                      </a:lnTo>
                      <a:lnTo>
                        <a:pt x="96" y="174"/>
                      </a:lnTo>
                      <a:lnTo>
                        <a:pt x="97" y="175"/>
                      </a:lnTo>
                      <a:lnTo>
                        <a:pt x="98" y="174"/>
                      </a:lnTo>
                      <a:lnTo>
                        <a:pt x="100" y="175"/>
                      </a:lnTo>
                      <a:lnTo>
                        <a:pt x="108" y="170"/>
                      </a:lnTo>
                      <a:lnTo>
                        <a:pt x="110" y="171"/>
                      </a:lnTo>
                      <a:lnTo>
                        <a:pt x="112" y="172"/>
                      </a:lnTo>
                      <a:lnTo>
                        <a:pt x="113" y="174"/>
                      </a:lnTo>
                      <a:lnTo>
                        <a:pt x="112" y="176"/>
                      </a:lnTo>
                      <a:lnTo>
                        <a:pt x="113" y="177"/>
                      </a:lnTo>
                      <a:lnTo>
                        <a:pt x="115" y="177"/>
                      </a:lnTo>
                      <a:lnTo>
                        <a:pt x="119" y="177"/>
                      </a:lnTo>
                      <a:lnTo>
                        <a:pt x="125" y="181"/>
                      </a:lnTo>
                      <a:lnTo>
                        <a:pt x="127" y="185"/>
                      </a:lnTo>
                      <a:lnTo>
                        <a:pt x="125" y="187"/>
                      </a:lnTo>
                      <a:lnTo>
                        <a:pt x="122" y="188"/>
                      </a:lnTo>
                      <a:lnTo>
                        <a:pt x="121" y="188"/>
                      </a:lnTo>
                      <a:lnTo>
                        <a:pt x="119" y="192"/>
                      </a:lnTo>
                      <a:lnTo>
                        <a:pt x="119" y="192"/>
                      </a:lnTo>
                      <a:lnTo>
                        <a:pt x="118" y="195"/>
                      </a:lnTo>
                      <a:lnTo>
                        <a:pt x="121" y="198"/>
                      </a:lnTo>
                      <a:lnTo>
                        <a:pt x="124" y="199"/>
                      </a:lnTo>
                      <a:lnTo>
                        <a:pt x="125" y="197"/>
                      </a:lnTo>
                      <a:lnTo>
                        <a:pt x="128" y="196"/>
                      </a:lnTo>
                      <a:lnTo>
                        <a:pt x="129" y="196"/>
                      </a:lnTo>
                      <a:lnTo>
                        <a:pt x="133" y="196"/>
                      </a:lnTo>
                      <a:lnTo>
                        <a:pt x="136" y="198"/>
                      </a:lnTo>
                      <a:lnTo>
                        <a:pt x="137" y="199"/>
                      </a:lnTo>
                      <a:lnTo>
                        <a:pt x="138" y="198"/>
                      </a:lnTo>
                      <a:lnTo>
                        <a:pt x="141" y="198"/>
                      </a:lnTo>
                      <a:lnTo>
                        <a:pt x="142" y="197"/>
                      </a:lnTo>
                      <a:lnTo>
                        <a:pt x="145" y="198"/>
                      </a:lnTo>
                      <a:lnTo>
                        <a:pt x="149" y="202"/>
                      </a:lnTo>
                      <a:lnTo>
                        <a:pt x="146" y="203"/>
                      </a:lnTo>
                      <a:lnTo>
                        <a:pt x="147" y="206"/>
                      </a:lnTo>
                      <a:lnTo>
                        <a:pt x="146" y="214"/>
                      </a:lnTo>
                      <a:lnTo>
                        <a:pt x="145" y="215"/>
                      </a:lnTo>
                      <a:lnTo>
                        <a:pt x="143" y="215"/>
                      </a:lnTo>
                      <a:lnTo>
                        <a:pt x="139" y="215"/>
                      </a:lnTo>
                      <a:lnTo>
                        <a:pt x="136" y="216"/>
                      </a:lnTo>
                      <a:lnTo>
                        <a:pt x="134" y="216"/>
                      </a:lnTo>
                      <a:lnTo>
                        <a:pt x="133" y="216"/>
                      </a:lnTo>
                      <a:lnTo>
                        <a:pt x="131" y="215"/>
                      </a:lnTo>
                      <a:lnTo>
                        <a:pt x="132" y="218"/>
                      </a:lnTo>
                      <a:lnTo>
                        <a:pt x="128" y="226"/>
                      </a:lnTo>
                      <a:lnTo>
                        <a:pt x="126" y="227"/>
                      </a:lnTo>
                      <a:lnTo>
                        <a:pt x="124" y="226"/>
                      </a:lnTo>
                      <a:lnTo>
                        <a:pt x="122" y="224"/>
                      </a:lnTo>
                      <a:lnTo>
                        <a:pt x="121" y="223"/>
                      </a:lnTo>
                      <a:lnTo>
                        <a:pt x="122" y="221"/>
                      </a:lnTo>
                      <a:lnTo>
                        <a:pt x="121" y="220"/>
                      </a:lnTo>
                      <a:lnTo>
                        <a:pt x="120" y="220"/>
                      </a:lnTo>
                      <a:lnTo>
                        <a:pt x="118" y="225"/>
                      </a:lnTo>
                      <a:lnTo>
                        <a:pt x="122" y="227"/>
                      </a:lnTo>
                      <a:lnTo>
                        <a:pt x="116" y="228"/>
                      </a:lnTo>
                      <a:lnTo>
                        <a:pt x="116" y="230"/>
                      </a:lnTo>
                      <a:lnTo>
                        <a:pt x="112" y="231"/>
                      </a:lnTo>
                      <a:lnTo>
                        <a:pt x="110" y="231"/>
                      </a:lnTo>
                      <a:lnTo>
                        <a:pt x="109" y="230"/>
                      </a:lnTo>
                      <a:lnTo>
                        <a:pt x="107" y="228"/>
                      </a:lnTo>
                      <a:lnTo>
                        <a:pt x="105" y="228"/>
                      </a:lnTo>
                      <a:lnTo>
                        <a:pt x="105" y="227"/>
                      </a:lnTo>
                      <a:lnTo>
                        <a:pt x="103" y="228"/>
                      </a:lnTo>
                      <a:lnTo>
                        <a:pt x="101" y="228"/>
                      </a:lnTo>
                      <a:lnTo>
                        <a:pt x="100" y="227"/>
                      </a:lnTo>
                      <a:lnTo>
                        <a:pt x="99" y="227"/>
                      </a:lnTo>
                      <a:lnTo>
                        <a:pt x="96" y="230"/>
                      </a:lnTo>
                      <a:lnTo>
                        <a:pt x="94" y="226"/>
                      </a:lnTo>
                      <a:lnTo>
                        <a:pt x="93" y="224"/>
                      </a:lnTo>
                      <a:lnTo>
                        <a:pt x="93" y="224"/>
                      </a:lnTo>
                      <a:lnTo>
                        <a:pt x="93" y="223"/>
                      </a:lnTo>
                      <a:lnTo>
                        <a:pt x="91" y="224"/>
                      </a:lnTo>
                      <a:lnTo>
                        <a:pt x="89" y="224"/>
                      </a:lnTo>
                      <a:lnTo>
                        <a:pt x="83" y="222"/>
                      </a:lnTo>
                      <a:lnTo>
                        <a:pt x="78" y="222"/>
                      </a:lnTo>
                      <a:lnTo>
                        <a:pt x="75" y="220"/>
                      </a:lnTo>
                      <a:lnTo>
                        <a:pt x="74" y="220"/>
                      </a:lnTo>
                      <a:lnTo>
                        <a:pt x="72" y="216"/>
                      </a:lnTo>
                      <a:lnTo>
                        <a:pt x="65" y="215"/>
                      </a:lnTo>
                      <a:lnTo>
                        <a:pt x="69" y="208"/>
                      </a:lnTo>
                      <a:lnTo>
                        <a:pt x="71" y="209"/>
                      </a:lnTo>
                      <a:lnTo>
                        <a:pt x="73" y="208"/>
                      </a:lnTo>
                      <a:lnTo>
                        <a:pt x="74" y="208"/>
                      </a:lnTo>
                      <a:lnTo>
                        <a:pt x="73" y="207"/>
                      </a:lnTo>
                      <a:lnTo>
                        <a:pt x="74" y="205"/>
                      </a:lnTo>
                      <a:lnTo>
                        <a:pt x="74" y="203"/>
                      </a:lnTo>
                      <a:lnTo>
                        <a:pt x="77" y="200"/>
                      </a:lnTo>
                      <a:lnTo>
                        <a:pt x="76" y="199"/>
                      </a:lnTo>
                      <a:lnTo>
                        <a:pt x="75" y="198"/>
                      </a:lnTo>
                      <a:lnTo>
                        <a:pt x="71" y="197"/>
                      </a:lnTo>
                      <a:lnTo>
                        <a:pt x="66" y="198"/>
                      </a:lnTo>
                      <a:lnTo>
                        <a:pt x="65" y="198"/>
                      </a:lnTo>
                      <a:lnTo>
                        <a:pt x="61" y="201"/>
                      </a:lnTo>
                      <a:lnTo>
                        <a:pt x="61" y="202"/>
                      </a:lnTo>
                      <a:lnTo>
                        <a:pt x="60" y="202"/>
                      </a:lnTo>
                      <a:lnTo>
                        <a:pt x="58" y="206"/>
                      </a:lnTo>
                      <a:lnTo>
                        <a:pt x="53" y="202"/>
                      </a:lnTo>
                      <a:lnTo>
                        <a:pt x="51" y="202"/>
                      </a:lnTo>
                      <a:lnTo>
                        <a:pt x="49" y="203"/>
                      </a:lnTo>
                      <a:lnTo>
                        <a:pt x="45" y="205"/>
                      </a:lnTo>
                      <a:lnTo>
                        <a:pt x="49" y="209"/>
                      </a:lnTo>
                      <a:lnTo>
                        <a:pt x="50" y="212"/>
                      </a:lnTo>
                      <a:lnTo>
                        <a:pt x="47" y="214"/>
                      </a:lnTo>
                      <a:lnTo>
                        <a:pt x="41" y="215"/>
                      </a:lnTo>
                      <a:lnTo>
                        <a:pt x="33" y="213"/>
                      </a:lnTo>
                      <a:lnTo>
                        <a:pt x="32" y="211"/>
                      </a:lnTo>
                      <a:lnTo>
                        <a:pt x="28" y="212"/>
                      </a:lnTo>
                      <a:lnTo>
                        <a:pt x="25" y="214"/>
                      </a:lnTo>
                      <a:lnTo>
                        <a:pt x="25" y="215"/>
                      </a:lnTo>
                      <a:lnTo>
                        <a:pt x="22" y="217"/>
                      </a:lnTo>
                      <a:lnTo>
                        <a:pt x="21" y="218"/>
                      </a:lnTo>
                      <a:lnTo>
                        <a:pt x="19" y="219"/>
                      </a:lnTo>
                      <a:lnTo>
                        <a:pt x="17" y="221"/>
                      </a:lnTo>
                      <a:lnTo>
                        <a:pt x="14" y="221"/>
                      </a:lnTo>
                      <a:lnTo>
                        <a:pt x="13" y="221"/>
                      </a:lnTo>
                      <a:lnTo>
                        <a:pt x="15" y="224"/>
                      </a:lnTo>
                      <a:lnTo>
                        <a:pt x="10" y="223"/>
                      </a:lnTo>
                      <a:lnTo>
                        <a:pt x="9" y="224"/>
                      </a:lnTo>
                      <a:lnTo>
                        <a:pt x="7" y="226"/>
                      </a:lnTo>
                      <a:lnTo>
                        <a:pt x="5" y="226"/>
                      </a:lnTo>
                      <a:lnTo>
                        <a:pt x="2" y="225"/>
                      </a:lnTo>
                      <a:lnTo>
                        <a:pt x="0" y="226"/>
                      </a:lnTo>
                      <a:lnTo>
                        <a:pt x="5" y="232"/>
                      </a:lnTo>
                      <a:lnTo>
                        <a:pt x="7" y="234"/>
                      </a:lnTo>
                      <a:lnTo>
                        <a:pt x="10" y="235"/>
                      </a:lnTo>
                      <a:lnTo>
                        <a:pt x="12" y="236"/>
                      </a:lnTo>
                      <a:lnTo>
                        <a:pt x="22" y="239"/>
                      </a:lnTo>
                      <a:lnTo>
                        <a:pt x="25" y="242"/>
                      </a:lnTo>
                      <a:lnTo>
                        <a:pt x="28" y="243"/>
                      </a:lnTo>
                      <a:lnTo>
                        <a:pt x="30" y="245"/>
                      </a:lnTo>
                      <a:lnTo>
                        <a:pt x="32" y="247"/>
                      </a:lnTo>
                      <a:lnTo>
                        <a:pt x="33" y="250"/>
                      </a:lnTo>
                      <a:lnTo>
                        <a:pt x="28" y="252"/>
                      </a:lnTo>
                      <a:lnTo>
                        <a:pt x="26" y="252"/>
                      </a:lnTo>
                      <a:lnTo>
                        <a:pt x="24" y="251"/>
                      </a:lnTo>
                      <a:lnTo>
                        <a:pt x="24" y="251"/>
                      </a:lnTo>
                      <a:lnTo>
                        <a:pt x="22" y="253"/>
                      </a:lnTo>
                      <a:lnTo>
                        <a:pt x="22" y="255"/>
                      </a:lnTo>
                      <a:lnTo>
                        <a:pt x="19" y="256"/>
                      </a:lnTo>
                      <a:lnTo>
                        <a:pt x="19" y="256"/>
                      </a:lnTo>
                      <a:lnTo>
                        <a:pt x="18" y="256"/>
                      </a:lnTo>
                      <a:lnTo>
                        <a:pt x="18" y="256"/>
                      </a:lnTo>
                      <a:lnTo>
                        <a:pt x="18" y="257"/>
                      </a:lnTo>
                      <a:lnTo>
                        <a:pt x="20" y="258"/>
                      </a:lnTo>
                      <a:lnTo>
                        <a:pt x="23" y="263"/>
                      </a:lnTo>
                      <a:lnTo>
                        <a:pt x="22" y="265"/>
                      </a:lnTo>
                      <a:lnTo>
                        <a:pt x="23" y="266"/>
                      </a:lnTo>
                      <a:lnTo>
                        <a:pt x="22" y="268"/>
                      </a:lnTo>
                      <a:lnTo>
                        <a:pt x="20" y="270"/>
                      </a:lnTo>
                      <a:lnTo>
                        <a:pt x="21" y="273"/>
                      </a:lnTo>
                      <a:lnTo>
                        <a:pt x="23" y="275"/>
                      </a:lnTo>
                      <a:lnTo>
                        <a:pt x="26" y="277"/>
                      </a:lnTo>
                      <a:lnTo>
                        <a:pt x="28" y="278"/>
                      </a:lnTo>
                      <a:lnTo>
                        <a:pt x="36" y="281"/>
                      </a:lnTo>
                      <a:lnTo>
                        <a:pt x="40" y="283"/>
                      </a:lnTo>
                      <a:lnTo>
                        <a:pt x="40" y="280"/>
                      </a:lnTo>
                      <a:lnTo>
                        <a:pt x="42" y="281"/>
                      </a:lnTo>
                      <a:lnTo>
                        <a:pt x="42" y="280"/>
                      </a:lnTo>
                      <a:lnTo>
                        <a:pt x="47" y="282"/>
                      </a:lnTo>
                      <a:lnTo>
                        <a:pt x="50" y="282"/>
                      </a:lnTo>
                      <a:lnTo>
                        <a:pt x="51" y="283"/>
                      </a:lnTo>
                      <a:lnTo>
                        <a:pt x="57" y="280"/>
                      </a:lnTo>
                      <a:lnTo>
                        <a:pt x="59" y="282"/>
                      </a:lnTo>
                      <a:lnTo>
                        <a:pt x="63" y="283"/>
                      </a:lnTo>
                      <a:lnTo>
                        <a:pt x="66" y="282"/>
                      </a:lnTo>
                      <a:lnTo>
                        <a:pt x="71" y="283"/>
                      </a:lnTo>
                      <a:lnTo>
                        <a:pt x="72" y="284"/>
                      </a:lnTo>
                      <a:lnTo>
                        <a:pt x="78" y="281"/>
                      </a:lnTo>
                      <a:lnTo>
                        <a:pt x="83" y="281"/>
                      </a:lnTo>
                      <a:lnTo>
                        <a:pt x="83" y="285"/>
                      </a:lnTo>
                      <a:lnTo>
                        <a:pt x="85" y="287"/>
                      </a:lnTo>
                      <a:lnTo>
                        <a:pt x="89" y="287"/>
                      </a:lnTo>
                      <a:lnTo>
                        <a:pt x="87" y="289"/>
                      </a:lnTo>
                      <a:lnTo>
                        <a:pt x="87" y="290"/>
                      </a:lnTo>
                      <a:lnTo>
                        <a:pt x="90" y="287"/>
                      </a:lnTo>
                      <a:lnTo>
                        <a:pt x="94" y="285"/>
                      </a:lnTo>
                      <a:lnTo>
                        <a:pt x="95" y="284"/>
                      </a:lnTo>
                      <a:lnTo>
                        <a:pt x="93" y="283"/>
                      </a:lnTo>
                      <a:lnTo>
                        <a:pt x="101" y="281"/>
                      </a:lnTo>
                      <a:lnTo>
                        <a:pt x="102" y="281"/>
                      </a:lnTo>
                      <a:lnTo>
                        <a:pt x="103" y="280"/>
                      </a:lnTo>
                      <a:lnTo>
                        <a:pt x="106" y="279"/>
                      </a:lnTo>
                      <a:lnTo>
                        <a:pt x="107" y="277"/>
                      </a:lnTo>
                      <a:lnTo>
                        <a:pt x="109" y="277"/>
                      </a:lnTo>
                      <a:lnTo>
                        <a:pt x="110" y="278"/>
                      </a:lnTo>
                      <a:lnTo>
                        <a:pt x="115" y="276"/>
                      </a:lnTo>
                      <a:lnTo>
                        <a:pt x="115" y="275"/>
                      </a:lnTo>
                      <a:lnTo>
                        <a:pt x="114" y="272"/>
                      </a:lnTo>
                      <a:lnTo>
                        <a:pt x="118" y="273"/>
                      </a:lnTo>
                      <a:lnTo>
                        <a:pt x="118" y="273"/>
                      </a:lnTo>
                      <a:lnTo>
                        <a:pt x="120" y="273"/>
                      </a:lnTo>
                      <a:lnTo>
                        <a:pt x="121" y="273"/>
                      </a:lnTo>
                      <a:lnTo>
                        <a:pt x="124" y="274"/>
                      </a:lnTo>
                      <a:lnTo>
                        <a:pt x="125" y="274"/>
                      </a:lnTo>
                      <a:lnTo>
                        <a:pt x="129" y="279"/>
                      </a:lnTo>
                      <a:lnTo>
                        <a:pt x="125" y="279"/>
                      </a:lnTo>
                      <a:lnTo>
                        <a:pt x="127" y="282"/>
                      </a:lnTo>
                      <a:lnTo>
                        <a:pt x="129" y="287"/>
                      </a:lnTo>
                      <a:lnTo>
                        <a:pt x="128" y="288"/>
                      </a:lnTo>
                      <a:lnTo>
                        <a:pt x="127" y="292"/>
                      </a:lnTo>
                      <a:lnTo>
                        <a:pt x="126" y="294"/>
                      </a:lnTo>
                      <a:lnTo>
                        <a:pt x="125" y="295"/>
                      </a:lnTo>
                      <a:lnTo>
                        <a:pt x="121" y="299"/>
                      </a:lnTo>
                      <a:lnTo>
                        <a:pt x="120" y="299"/>
                      </a:lnTo>
                      <a:lnTo>
                        <a:pt x="119" y="300"/>
                      </a:lnTo>
                      <a:lnTo>
                        <a:pt x="120" y="301"/>
                      </a:lnTo>
                      <a:lnTo>
                        <a:pt x="119" y="302"/>
                      </a:lnTo>
                      <a:lnTo>
                        <a:pt x="121" y="303"/>
                      </a:lnTo>
                      <a:lnTo>
                        <a:pt x="123" y="307"/>
                      </a:lnTo>
                      <a:lnTo>
                        <a:pt x="123" y="309"/>
                      </a:lnTo>
                      <a:lnTo>
                        <a:pt x="123" y="315"/>
                      </a:lnTo>
                      <a:lnTo>
                        <a:pt x="123" y="317"/>
                      </a:lnTo>
                      <a:lnTo>
                        <a:pt x="124" y="323"/>
                      </a:lnTo>
                      <a:lnTo>
                        <a:pt x="125" y="327"/>
                      </a:lnTo>
                      <a:lnTo>
                        <a:pt x="124" y="332"/>
                      </a:lnTo>
                      <a:lnTo>
                        <a:pt x="117" y="340"/>
                      </a:lnTo>
                      <a:lnTo>
                        <a:pt x="113" y="344"/>
                      </a:lnTo>
                      <a:lnTo>
                        <a:pt x="108" y="345"/>
                      </a:lnTo>
                      <a:lnTo>
                        <a:pt x="10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4" y="345"/>
                      </a:lnTo>
                      <a:lnTo>
                        <a:pt x="102" y="344"/>
                      </a:lnTo>
                      <a:lnTo>
                        <a:pt x="88" y="345"/>
                      </a:lnTo>
                      <a:lnTo>
                        <a:pt x="84" y="350"/>
                      </a:lnTo>
                      <a:lnTo>
                        <a:pt x="81" y="353"/>
                      </a:lnTo>
                      <a:lnTo>
                        <a:pt x="79" y="353"/>
                      </a:lnTo>
                      <a:lnTo>
                        <a:pt x="78" y="355"/>
                      </a:lnTo>
                      <a:lnTo>
                        <a:pt x="72" y="359"/>
                      </a:lnTo>
                      <a:lnTo>
                        <a:pt x="71" y="359"/>
                      </a:lnTo>
                      <a:lnTo>
                        <a:pt x="68" y="359"/>
                      </a:lnTo>
                      <a:lnTo>
                        <a:pt x="64" y="361"/>
                      </a:lnTo>
                      <a:lnTo>
                        <a:pt x="62" y="357"/>
                      </a:lnTo>
                      <a:lnTo>
                        <a:pt x="61" y="358"/>
                      </a:lnTo>
                      <a:lnTo>
                        <a:pt x="59" y="359"/>
                      </a:lnTo>
                      <a:lnTo>
                        <a:pt x="58" y="359"/>
                      </a:lnTo>
                      <a:lnTo>
                        <a:pt x="53" y="356"/>
                      </a:lnTo>
                      <a:lnTo>
                        <a:pt x="54" y="353"/>
                      </a:lnTo>
                      <a:lnTo>
                        <a:pt x="57" y="352"/>
                      </a:lnTo>
                      <a:lnTo>
                        <a:pt x="57" y="351"/>
                      </a:lnTo>
                      <a:lnTo>
                        <a:pt x="57" y="350"/>
                      </a:lnTo>
                      <a:lnTo>
                        <a:pt x="56" y="350"/>
                      </a:lnTo>
                      <a:lnTo>
                        <a:pt x="53" y="348"/>
                      </a:lnTo>
                      <a:lnTo>
                        <a:pt x="51" y="347"/>
                      </a:lnTo>
                      <a:lnTo>
                        <a:pt x="47" y="348"/>
                      </a:lnTo>
                      <a:lnTo>
                        <a:pt x="46" y="349"/>
                      </a:lnTo>
                      <a:lnTo>
                        <a:pt x="47" y="349"/>
                      </a:lnTo>
                      <a:lnTo>
                        <a:pt x="49" y="352"/>
                      </a:lnTo>
                      <a:lnTo>
                        <a:pt x="49" y="356"/>
                      </a:lnTo>
                      <a:lnTo>
                        <a:pt x="47" y="358"/>
                      </a:lnTo>
                      <a:lnTo>
                        <a:pt x="45" y="358"/>
                      </a:lnTo>
                      <a:lnTo>
                        <a:pt x="44" y="358"/>
                      </a:lnTo>
                      <a:lnTo>
                        <a:pt x="44" y="357"/>
                      </a:lnTo>
                      <a:lnTo>
                        <a:pt x="43" y="358"/>
                      </a:lnTo>
                      <a:lnTo>
                        <a:pt x="40" y="356"/>
                      </a:lnTo>
                      <a:lnTo>
                        <a:pt x="39" y="356"/>
                      </a:lnTo>
                      <a:lnTo>
                        <a:pt x="37" y="360"/>
                      </a:lnTo>
                      <a:lnTo>
                        <a:pt x="40" y="361"/>
                      </a:lnTo>
                      <a:lnTo>
                        <a:pt x="39" y="363"/>
                      </a:lnTo>
                      <a:lnTo>
                        <a:pt x="40" y="362"/>
                      </a:lnTo>
                      <a:lnTo>
                        <a:pt x="45" y="365"/>
                      </a:lnTo>
                      <a:lnTo>
                        <a:pt x="43" y="368"/>
                      </a:lnTo>
                      <a:lnTo>
                        <a:pt x="38" y="373"/>
                      </a:lnTo>
                      <a:lnTo>
                        <a:pt x="42" y="373"/>
                      </a:lnTo>
                      <a:lnTo>
                        <a:pt x="39" y="377"/>
                      </a:lnTo>
                      <a:lnTo>
                        <a:pt x="40" y="380"/>
                      </a:lnTo>
                      <a:lnTo>
                        <a:pt x="39" y="382"/>
                      </a:lnTo>
                      <a:lnTo>
                        <a:pt x="34" y="385"/>
                      </a:lnTo>
                      <a:lnTo>
                        <a:pt x="33" y="385"/>
                      </a:lnTo>
                      <a:lnTo>
                        <a:pt x="23" y="384"/>
                      </a:lnTo>
                      <a:lnTo>
                        <a:pt x="30" y="380"/>
                      </a:lnTo>
                      <a:lnTo>
                        <a:pt x="28" y="379"/>
                      </a:lnTo>
                      <a:lnTo>
                        <a:pt x="28" y="378"/>
                      </a:lnTo>
                      <a:lnTo>
                        <a:pt x="27" y="377"/>
                      </a:lnTo>
                      <a:lnTo>
                        <a:pt x="27" y="377"/>
                      </a:lnTo>
                      <a:lnTo>
                        <a:pt x="26" y="378"/>
                      </a:lnTo>
                      <a:lnTo>
                        <a:pt x="24" y="380"/>
                      </a:lnTo>
                      <a:lnTo>
                        <a:pt x="23" y="382"/>
                      </a:lnTo>
                      <a:lnTo>
                        <a:pt x="19" y="385"/>
                      </a:lnTo>
                      <a:lnTo>
                        <a:pt x="15" y="390"/>
                      </a:lnTo>
                      <a:lnTo>
                        <a:pt x="13" y="391"/>
                      </a:lnTo>
                      <a:lnTo>
                        <a:pt x="12" y="395"/>
                      </a:lnTo>
                      <a:lnTo>
                        <a:pt x="12" y="398"/>
                      </a:lnTo>
                      <a:lnTo>
                        <a:pt x="13" y="399"/>
                      </a:lnTo>
                      <a:lnTo>
                        <a:pt x="17" y="401"/>
                      </a:lnTo>
                      <a:lnTo>
                        <a:pt x="12" y="405"/>
                      </a:lnTo>
                      <a:lnTo>
                        <a:pt x="10" y="405"/>
                      </a:lnTo>
                      <a:lnTo>
                        <a:pt x="9" y="405"/>
                      </a:lnTo>
                      <a:lnTo>
                        <a:pt x="8" y="406"/>
                      </a:lnTo>
                      <a:lnTo>
                        <a:pt x="10" y="409"/>
                      </a:lnTo>
                      <a:lnTo>
                        <a:pt x="7" y="412"/>
                      </a:lnTo>
                      <a:lnTo>
                        <a:pt x="5" y="412"/>
                      </a:lnTo>
                      <a:lnTo>
                        <a:pt x="7" y="415"/>
                      </a:lnTo>
                      <a:lnTo>
                        <a:pt x="8" y="418"/>
                      </a:lnTo>
                      <a:lnTo>
                        <a:pt x="6" y="421"/>
                      </a:lnTo>
                      <a:lnTo>
                        <a:pt x="4" y="422"/>
                      </a:lnTo>
                      <a:lnTo>
                        <a:pt x="4" y="423"/>
                      </a:lnTo>
                      <a:lnTo>
                        <a:pt x="10" y="425"/>
                      </a:lnTo>
                      <a:lnTo>
                        <a:pt x="9" y="424"/>
                      </a:lnTo>
                      <a:lnTo>
                        <a:pt x="12" y="423"/>
                      </a:lnTo>
                      <a:lnTo>
                        <a:pt x="12" y="421"/>
                      </a:lnTo>
                      <a:lnTo>
                        <a:pt x="15" y="420"/>
                      </a:lnTo>
                      <a:lnTo>
                        <a:pt x="15" y="420"/>
                      </a:lnTo>
                      <a:lnTo>
                        <a:pt x="16" y="419"/>
                      </a:lnTo>
                      <a:lnTo>
                        <a:pt x="16" y="418"/>
                      </a:lnTo>
                      <a:lnTo>
                        <a:pt x="22" y="416"/>
                      </a:lnTo>
                      <a:lnTo>
                        <a:pt x="22" y="416"/>
                      </a:lnTo>
                      <a:lnTo>
                        <a:pt x="23" y="415"/>
                      </a:lnTo>
                      <a:lnTo>
                        <a:pt x="18" y="410"/>
                      </a:lnTo>
                      <a:lnTo>
                        <a:pt x="29" y="413"/>
                      </a:lnTo>
                      <a:lnTo>
                        <a:pt x="31" y="415"/>
                      </a:lnTo>
                      <a:lnTo>
                        <a:pt x="32" y="419"/>
                      </a:lnTo>
                      <a:lnTo>
                        <a:pt x="29" y="419"/>
                      </a:lnTo>
                      <a:lnTo>
                        <a:pt x="28" y="421"/>
                      </a:lnTo>
                      <a:lnTo>
                        <a:pt x="27" y="422"/>
                      </a:lnTo>
                      <a:lnTo>
                        <a:pt x="27" y="423"/>
                      </a:lnTo>
                      <a:lnTo>
                        <a:pt x="24" y="424"/>
                      </a:lnTo>
                      <a:lnTo>
                        <a:pt x="23" y="424"/>
                      </a:lnTo>
                      <a:lnTo>
                        <a:pt x="23" y="424"/>
                      </a:lnTo>
                      <a:lnTo>
                        <a:pt x="22" y="424"/>
                      </a:lnTo>
                      <a:lnTo>
                        <a:pt x="19" y="427"/>
                      </a:lnTo>
                      <a:lnTo>
                        <a:pt x="19" y="427"/>
                      </a:lnTo>
                      <a:lnTo>
                        <a:pt x="18" y="429"/>
                      </a:lnTo>
                      <a:lnTo>
                        <a:pt x="18" y="428"/>
                      </a:lnTo>
                      <a:lnTo>
                        <a:pt x="20" y="431"/>
                      </a:lnTo>
                      <a:lnTo>
                        <a:pt x="23" y="432"/>
                      </a:lnTo>
                      <a:lnTo>
                        <a:pt x="22" y="433"/>
                      </a:lnTo>
                      <a:lnTo>
                        <a:pt x="22" y="433"/>
                      </a:lnTo>
                      <a:lnTo>
                        <a:pt x="20" y="434"/>
                      </a:lnTo>
                      <a:lnTo>
                        <a:pt x="21" y="435"/>
                      </a:lnTo>
                      <a:lnTo>
                        <a:pt x="22" y="434"/>
                      </a:lnTo>
                      <a:lnTo>
                        <a:pt x="24" y="435"/>
                      </a:lnTo>
                      <a:lnTo>
                        <a:pt x="25" y="436"/>
                      </a:lnTo>
                      <a:lnTo>
                        <a:pt x="27" y="440"/>
                      </a:lnTo>
                      <a:lnTo>
                        <a:pt x="21" y="442"/>
                      </a:lnTo>
                      <a:lnTo>
                        <a:pt x="22" y="443"/>
                      </a:lnTo>
                      <a:lnTo>
                        <a:pt x="23" y="443"/>
                      </a:lnTo>
                      <a:lnTo>
                        <a:pt x="26" y="444"/>
                      </a:lnTo>
                      <a:lnTo>
                        <a:pt x="28" y="447"/>
                      </a:lnTo>
                      <a:lnTo>
                        <a:pt x="30" y="447"/>
                      </a:lnTo>
                      <a:lnTo>
                        <a:pt x="37" y="449"/>
                      </a:lnTo>
                      <a:lnTo>
                        <a:pt x="38" y="448"/>
                      </a:lnTo>
                      <a:lnTo>
                        <a:pt x="40" y="446"/>
                      </a:lnTo>
                      <a:lnTo>
                        <a:pt x="40" y="444"/>
                      </a:lnTo>
                      <a:lnTo>
                        <a:pt x="42" y="444"/>
                      </a:lnTo>
                      <a:lnTo>
                        <a:pt x="43" y="443"/>
                      </a:lnTo>
                      <a:lnTo>
                        <a:pt x="44" y="444"/>
                      </a:lnTo>
                      <a:lnTo>
                        <a:pt x="45" y="443"/>
                      </a:lnTo>
                      <a:lnTo>
                        <a:pt x="50" y="446"/>
                      </a:lnTo>
                      <a:lnTo>
                        <a:pt x="49" y="448"/>
                      </a:lnTo>
                      <a:lnTo>
                        <a:pt x="50" y="449"/>
                      </a:lnTo>
                      <a:lnTo>
                        <a:pt x="51" y="452"/>
                      </a:lnTo>
                      <a:lnTo>
                        <a:pt x="50" y="454"/>
                      </a:lnTo>
                      <a:lnTo>
                        <a:pt x="52" y="457"/>
                      </a:lnTo>
                      <a:lnTo>
                        <a:pt x="55" y="463"/>
                      </a:lnTo>
                      <a:lnTo>
                        <a:pt x="52" y="462"/>
                      </a:lnTo>
                      <a:lnTo>
                        <a:pt x="51" y="463"/>
                      </a:lnTo>
                      <a:lnTo>
                        <a:pt x="50" y="465"/>
                      </a:lnTo>
                      <a:lnTo>
                        <a:pt x="44" y="468"/>
                      </a:lnTo>
                      <a:lnTo>
                        <a:pt x="42" y="469"/>
                      </a:lnTo>
                      <a:lnTo>
                        <a:pt x="39" y="468"/>
                      </a:lnTo>
                      <a:lnTo>
                        <a:pt x="37" y="467"/>
                      </a:lnTo>
                      <a:lnTo>
                        <a:pt x="36" y="464"/>
                      </a:lnTo>
                      <a:lnTo>
                        <a:pt x="36" y="463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5" y="463"/>
                      </a:lnTo>
                      <a:lnTo>
                        <a:pt x="33" y="464"/>
                      </a:lnTo>
                      <a:lnTo>
                        <a:pt x="32" y="464"/>
                      </a:lnTo>
                      <a:lnTo>
                        <a:pt x="32" y="464"/>
                      </a:lnTo>
                      <a:lnTo>
                        <a:pt x="28" y="467"/>
                      </a:lnTo>
                      <a:lnTo>
                        <a:pt x="25" y="468"/>
                      </a:lnTo>
                      <a:lnTo>
                        <a:pt x="23" y="465"/>
                      </a:lnTo>
                      <a:lnTo>
                        <a:pt x="21" y="462"/>
                      </a:lnTo>
                      <a:lnTo>
                        <a:pt x="24" y="461"/>
                      </a:lnTo>
                      <a:lnTo>
                        <a:pt x="28" y="457"/>
                      </a:lnTo>
                      <a:lnTo>
                        <a:pt x="28" y="457"/>
                      </a:lnTo>
                      <a:lnTo>
                        <a:pt x="27" y="456"/>
                      </a:lnTo>
                      <a:lnTo>
                        <a:pt x="25" y="455"/>
                      </a:lnTo>
                      <a:lnTo>
                        <a:pt x="24" y="455"/>
                      </a:lnTo>
                      <a:lnTo>
                        <a:pt x="20" y="454"/>
                      </a:lnTo>
                      <a:lnTo>
                        <a:pt x="20" y="453"/>
                      </a:lnTo>
                      <a:lnTo>
                        <a:pt x="18" y="454"/>
                      </a:lnTo>
                      <a:lnTo>
                        <a:pt x="18" y="455"/>
                      </a:lnTo>
                      <a:lnTo>
                        <a:pt x="16" y="459"/>
                      </a:lnTo>
                      <a:lnTo>
                        <a:pt x="15" y="459"/>
                      </a:lnTo>
                      <a:lnTo>
                        <a:pt x="16" y="461"/>
                      </a:lnTo>
                      <a:lnTo>
                        <a:pt x="17" y="463"/>
                      </a:lnTo>
                      <a:lnTo>
                        <a:pt x="17" y="464"/>
                      </a:lnTo>
                      <a:lnTo>
                        <a:pt x="16" y="466"/>
                      </a:lnTo>
                      <a:lnTo>
                        <a:pt x="15" y="468"/>
                      </a:lnTo>
                      <a:lnTo>
                        <a:pt x="14" y="469"/>
                      </a:lnTo>
                      <a:lnTo>
                        <a:pt x="14" y="469"/>
                      </a:lnTo>
                      <a:lnTo>
                        <a:pt x="17" y="471"/>
                      </a:lnTo>
                      <a:lnTo>
                        <a:pt x="18" y="471"/>
                      </a:lnTo>
                      <a:lnTo>
                        <a:pt x="20" y="474"/>
                      </a:lnTo>
                      <a:lnTo>
                        <a:pt x="21" y="473"/>
                      </a:lnTo>
                      <a:lnTo>
                        <a:pt x="22" y="474"/>
                      </a:lnTo>
                      <a:lnTo>
                        <a:pt x="23" y="476"/>
                      </a:lnTo>
                      <a:lnTo>
                        <a:pt x="23" y="476"/>
                      </a:lnTo>
                      <a:lnTo>
                        <a:pt x="23" y="477"/>
                      </a:lnTo>
                      <a:lnTo>
                        <a:pt x="24" y="478"/>
                      </a:lnTo>
                      <a:lnTo>
                        <a:pt x="25" y="479"/>
                      </a:lnTo>
                      <a:lnTo>
                        <a:pt x="25" y="481"/>
                      </a:lnTo>
                      <a:lnTo>
                        <a:pt x="25" y="482"/>
                      </a:lnTo>
                      <a:lnTo>
                        <a:pt x="27" y="484"/>
                      </a:lnTo>
                      <a:lnTo>
                        <a:pt x="32" y="488"/>
                      </a:lnTo>
                      <a:lnTo>
                        <a:pt x="33" y="488"/>
                      </a:lnTo>
                      <a:lnTo>
                        <a:pt x="33" y="489"/>
                      </a:lnTo>
                      <a:lnTo>
                        <a:pt x="34" y="489"/>
                      </a:lnTo>
                      <a:lnTo>
                        <a:pt x="33" y="492"/>
                      </a:lnTo>
                      <a:lnTo>
                        <a:pt x="32" y="494"/>
                      </a:lnTo>
                      <a:lnTo>
                        <a:pt x="30" y="494"/>
                      </a:lnTo>
                      <a:lnTo>
                        <a:pt x="30" y="495"/>
                      </a:lnTo>
                      <a:lnTo>
                        <a:pt x="34" y="497"/>
                      </a:lnTo>
                      <a:lnTo>
                        <a:pt x="39" y="498"/>
                      </a:lnTo>
                      <a:lnTo>
                        <a:pt x="50" y="497"/>
                      </a:lnTo>
                      <a:lnTo>
                        <a:pt x="56" y="494"/>
                      </a:lnTo>
                      <a:lnTo>
                        <a:pt x="57" y="488"/>
                      </a:lnTo>
                      <a:lnTo>
                        <a:pt x="63" y="493"/>
                      </a:lnTo>
                      <a:lnTo>
                        <a:pt x="63" y="492"/>
                      </a:lnTo>
                      <a:lnTo>
                        <a:pt x="63" y="490"/>
                      </a:lnTo>
                      <a:lnTo>
                        <a:pt x="63" y="487"/>
                      </a:lnTo>
                      <a:lnTo>
                        <a:pt x="63" y="487"/>
                      </a:lnTo>
                      <a:lnTo>
                        <a:pt x="60" y="485"/>
                      </a:lnTo>
                      <a:lnTo>
                        <a:pt x="61" y="483"/>
                      </a:lnTo>
                      <a:lnTo>
                        <a:pt x="56" y="478"/>
                      </a:lnTo>
                      <a:lnTo>
                        <a:pt x="62" y="478"/>
                      </a:lnTo>
                      <a:lnTo>
                        <a:pt x="62" y="477"/>
                      </a:lnTo>
                      <a:lnTo>
                        <a:pt x="63" y="477"/>
                      </a:lnTo>
                      <a:lnTo>
                        <a:pt x="67" y="468"/>
                      </a:lnTo>
                      <a:lnTo>
                        <a:pt x="68" y="473"/>
                      </a:lnTo>
                      <a:lnTo>
                        <a:pt x="70" y="470"/>
                      </a:lnTo>
                      <a:lnTo>
                        <a:pt x="70" y="470"/>
                      </a:lnTo>
                      <a:lnTo>
                        <a:pt x="71" y="470"/>
                      </a:lnTo>
                      <a:lnTo>
                        <a:pt x="71" y="470"/>
                      </a:lnTo>
                      <a:lnTo>
                        <a:pt x="70" y="469"/>
                      </a:lnTo>
                      <a:lnTo>
                        <a:pt x="71" y="467"/>
                      </a:lnTo>
                      <a:lnTo>
                        <a:pt x="72" y="465"/>
                      </a:lnTo>
                      <a:lnTo>
                        <a:pt x="74" y="465"/>
                      </a:lnTo>
                      <a:lnTo>
                        <a:pt x="70" y="460"/>
                      </a:lnTo>
                      <a:lnTo>
                        <a:pt x="78" y="460"/>
                      </a:lnTo>
                      <a:lnTo>
                        <a:pt x="80" y="462"/>
                      </a:lnTo>
                      <a:lnTo>
                        <a:pt x="81" y="462"/>
                      </a:lnTo>
                      <a:lnTo>
                        <a:pt x="82" y="461"/>
                      </a:lnTo>
                      <a:lnTo>
                        <a:pt x="85" y="463"/>
                      </a:lnTo>
                      <a:lnTo>
                        <a:pt x="89" y="466"/>
                      </a:lnTo>
                      <a:lnTo>
                        <a:pt x="84" y="468"/>
                      </a:lnTo>
                      <a:lnTo>
                        <a:pt x="82" y="472"/>
                      </a:lnTo>
                      <a:lnTo>
                        <a:pt x="79" y="471"/>
                      </a:lnTo>
                      <a:lnTo>
                        <a:pt x="78" y="472"/>
                      </a:lnTo>
                      <a:lnTo>
                        <a:pt x="77" y="475"/>
                      </a:lnTo>
                      <a:lnTo>
                        <a:pt x="75" y="478"/>
                      </a:lnTo>
                      <a:lnTo>
                        <a:pt x="74" y="479"/>
                      </a:lnTo>
                      <a:lnTo>
                        <a:pt x="73" y="482"/>
                      </a:lnTo>
                      <a:lnTo>
                        <a:pt x="76" y="481"/>
                      </a:lnTo>
                      <a:lnTo>
                        <a:pt x="75" y="482"/>
                      </a:lnTo>
                      <a:lnTo>
                        <a:pt x="76" y="483"/>
                      </a:lnTo>
                      <a:lnTo>
                        <a:pt x="81" y="488"/>
                      </a:lnTo>
                      <a:lnTo>
                        <a:pt x="76" y="489"/>
                      </a:lnTo>
                      <a:lnTo>
                        <a:pt x="76" y="489"/>
                      </a:lnTo>
                      <a:lnTo>
                        <a:pt x="75" y="493"/>
                      </a:lnTo>
                      <a:lnTo>
                        <a:pt x="75" y="495"/>
                      </a:lnTo>
                      <a:lnTo>
                        <a:pt x="77" y="496"/>
                      </a:lnTo>
                      <a:lnTo>
                        <a:pt x="77" y="499"/>
                      </a:lnTo>
                      <a:lnTo>
                        <a:pt x="77" y="501"/>
                      </a:lnTo>
                      <a:lnTo>
                        <a:pt x="77" y="501"/>
                      </a:lnTo>
                      <a:lnTo>
                        <a:pt x="78" y="504"/>
                      </a:lnTo>
                      <a:lnTo>
                        <a:pt x="81" y="511"/>
                      </a:lnTo>
                      <a:lnTo>
                        <a:pt x="80" y="512"/>
                      </a:lnTo>
                      <a:lnTo>
                        <a:pt x="81" y="513"/>
                      </a:lnTo>
                      <a:lnTo>
                        <a:pt x="84" y="520"/>
                      </a:lnTo>
                      <a:lnTo>
                        <a:pt x="81" y="524"/>
                      </a:lnTo>
                      <a:lnTo>
                        <a:pt x="80" y="524"/>
                      </a:lnTo>
                      <a:lnTo>
                        <a:pt x="79" y="527"/>
                      </a:lnTo>
                      <a:lnTo>
                        <a:pt x="78" y="527"/>
                      </a:lnTo>
                      <a:lnTo>
                        <a:pt x="75" y="533"/>
                      </a:lnTo>
                      <a:lnTo>
                        <a:pt x="75" y="534"/>
                      </a:lnTo>
                      <a:lnTo>
                        <a:pt x="78" y="534"/>
                      </a:lnTo>
                      <a:lnTo>
                        <a:pt x="78" y="534"/>
                      </a:lnTo>
                      <a:lnTo>
                        <a:pt x="80" y="533"/>
                      </a:lnTo>
                      <a:lnTo>
                        <a:pt x="83" y="535"/>
                      </a:lnTo>
                      <a:lnTo>
                        <a:pt x="85" y="537"/>
                      </a:lnTo>
                      <a:lnTo>
                        <a:pt x="84" y="540"/>
                      </a:lnTo>
                      <a:lnTo>
                        <a:pt x="79" y="544"/>
                      </a:lnTo>
                      <a:lnTo>
                        <a:pt x="78" y="547"/>
                      </a:lnTo>
                      <a:lnTo>
                        <a:pt x="79" y="548"/>
                      </a:lnTo>
                      <a:lnTo>
                        <a:pt x="82" y="552"/>
                      </a:lnTo>
                      <a:lnTo>
                        <a:pt x="77" y="556"/>
                      </a:lnTo>
                      <a:lnTo>
                        <a:pt x="78" y="557"/>
                      </a:lnTo>
                      <a:lnTo>
                        <a:pt x="79" y="556"/>
                      </a:lnTo>
                      <a:lnTo>
                        <a:pt x="81" y="556"/>
                      </a:lnTo>
                      <a:lnTo>
                        <a:pt x="82" y="554"/>
                      </a:lnTo>
                      <a:lnTo>
                        <a:pt x="83" y="553"/>
                      </a:lnTo>
                      <a:lnTo>
                        <a:pt x="82" y="552"/>
                      </a:lnTo>
                      <a:lnTo>
                        <a:pt x="83" y="551"/>
                      </a:lnTo>
                      <a:lnTo>
                        <a:pt x="83" y="550"/>
                      </a:lnTo>
                      <a:lnTo>
                        <a:pt x="86" y="549"/>
                      </a:lnTo>
                      <a:lnTo>
                        <a:pt x="91" y="548"/>
                      </a:lnTo>
                      <a:lnTo>
                        <a:pt x="90" y="549"/>
                      </a:lnTo>
                      <a:lnTo>
                        <a:pt x="94" y="547"/>
                      </a:lnTo>
                      <a:lnTo>
                        <a:pt x="96" y="546"/>
                      </a:lnTo>
                      <a:lnTo>
                        <a:pt x="98" y="546"/>
                      </a:lnTo>
                      <a:lnTo>
                        <a:pt x="98" y="546"/>
                      </a:lnTo>
                      <a:lnTo>
                        <a:pt x="108" y="540"/>
                      </a:lnTo>
                      <a:lnTo>
                        <a:pt x="112" y="540"/>
                      </a:lnTo>
                      <a:lnTo>
                        <a:pt x="113" y="543"/>
                      </a:lnTo>
                      <a:lnTo>
                        <a:pt x="113" y="543"/>
                      </a:lnTo>
                      <a:lnTo>
                        <a:pt x="114" y="544"/>
                      </a:lnTo>
                      <a:lnTo>
                        <a:pt x="114" y="545"/>
                      </a:lnTo>
                      <a:lnTo>
                        <a:pt x="116" y="544"/>
                      </a:lnTo>
                      <a:lnTo>
                        <a:pt x="116" y="548"/>
                      </a:lnTo>
                      <a:lnTo>
                        <a:pt x="118" y="549"/>
                      </a:lnTo>
                      <a:lnTo>
                        <a:pt x="116" y="547"/>
                      </a:lnTo>
                      <a:lnTo>
                        <a:pt x="123" y="547"/>
                      </a:lnTo>
                      <a:lnTo>
                        <a:pt x="126" y="546"/>
                      </a:lnTo>
                      <a:lnTo>
                        <a:pt x="127" y="547"/>
                      </a:lnTo>
                      <a:lnTo>
                        <a:pt x="129" y="549"/>
                      </a:lnTo>
                      <a:lnTo>
                        <a:pt x="129" y="552"/>
                      </a:lnTo>
                      <a:lnTo>
                        <a:pt x="129" y="552"/>
                      </a:lnTo>
                      <a:lnTo>
                        <a:pt x="131" y="554"/>
                      </a:lnTo>
                      <a:lnTo>
                        <a:pt x="133" y="557"/>
                      </a:lnTo>
                      <a:lnTo>
                        <a:pt x="137" y="566"/>
                      </a:lnTo>
                      <a:lnTo>
                        <a:pt x="138" y="568"/>
                      </a:lnTo>
                      <a:lnTo>
                        <a:pt x="140" y="568"/>
                      </a:lnTo>
                      <a:lnTo>
                        <a:pt x="138" y="561"/>
                      </a:lnTo>
                      <a:lnTo>
                        <a:pt x="137" y="561"/>
                      </a:lnTo>
                      <a:lnTo>
                        <a:pt x="138" y="559"/>
                      </a:lnTo>
                      <a:lnTo>
                        <a:pt x="138" y="557"/>
                      </a:lnTo>
                      <a:lnTo>
                        <a:pt x="140" y="556"/>
                      </a:lnTo>
                      <a:lnTo>
                        <a:pt x="140" y="555"/>
                      </a:lnTo>
                      <a:lnTo>
                        <a:pt x="142" y="554"/>
                      </a:lnTo>
                      <a:lnTo>
                        <a:pt x="142" y="553"/>
                      </a:lnTo>
                      <a:lnTo>
                        <a:pt x="142" y="552"/>
                      </a:lnTo>
                      <a:lnTo>
                        <a:pt x="140" y="548"/>
                      </a:lnTo>
                      <a:lnTo>
                        <a:pt x="149" y="545"/>
                      </a:lnTo>
                      <a:lnTo>
                        <a:pt x="149" y="545"/>
                      </a:lnTo>
                      <a:lnTo>
                        <a:pt x="148" y="544"/>
                      </a:lnTo>
                      <a:lnTo>
                        <a:pt x="148" y="543"/>
                      </a:lnTo>
                      <a:lnTo>
                        <a:pt x="148" y="541"/>
                      </a:lnTo>
                      <a:lnTo>
                        <a:pt x="150" y="535"/>
                      </a:lnTo>
                      <a:lnTo>
                        <a:pt x="155" y="541"/>
                      </a:lnTo>
                      <a:lnTo>
                        <a:pt x="156" y="543"/>
                      </a:lnTo>
                      <a:lnTo>
                        <a:pt x="158" y="544"/>
                      </a:lnTo>
                      <a:lnTo>
                        <a:pt x="159" y="545"/>
                      </a:lnTo>
                      <a:lnTo>
                        <a:pt x="162" y="545"/>
                      </a:lnTo>
                      <a:lnTo>
                        <a:pt x="164" y="547"/>
                      </a:lnTo>
                      <a:lnTo>
                        <a:pt x="165" y="551"/>
                      </a:lnTo>
                      <a:lnTo>
                        <a:pt x="167" y="551"/>
                      </a:lnTo>
                      <a:lnTo>
                        <a:pt x="166" y="557"/>
                      </a:lnTo>
                      <a:lnTo>
                        <a:pt x="166" y="557"/>
                      </a:lnTo>
                      <a:lnTo>
                        <a:pt x="166" y="561"/>
                      </a:lnTo>
                      <a:lnTo>
                        <a:pt x="177" y="556"/>
                      </a:lnTo>
                      <a:lnTo>
                        <a:pt x="179" y="555"/>
                      </a:lnTo>
                      <a:lnTo>
                        <a:pt x="182" y="554"/>
                      </a:lnTo>
                      <a:lnTo>
                        <a:pt x="184" y="550"/>
                      </a:lnTo>
                      <a:lnTo>
                        <a:pt x="186" y="549"/>
                      </a:lnTo>
                      <a:lnTo>
                        <a:pt x="186" y="548"/>
                      </a:lnTo>
                      <a:lnTo>
                        <a:pt x="188" y="544"/>
                      </a:lnTo>
                      <a:lnTo>
                        <a:pt x="190" y="542"/>
                      </a:lnTo>
                      <a:lnTo>
                        <a:pt x="195" y="546"/>
                      </a:lnTo>
                      <a:lnTo>
                        <a:pt x="193" y="549"/>
                      </a:lnTo>
                      <a:lnTo>
                        <a:pt x="193" y="554"/>
                      </a:lnTo>
                      <a:lnTo>
                        <a:pt x="190" y="555"/>
                      </a:lnTo>
                      <a:lnTo>
                        <a:pt x="190" y="556"/>
                      </a:lnTo>
                      <a:lnTo>
                        <a:pt x="190" y="558"/>
                      </a:lnTo>
                      <a:lnTo>
                        <a:pt x="190" y="559"/>
                      </a:lnTo>
                      <a:lnTo>
                        <a:pt x="190" y="559"/>
                      </a:lnTo>
                      <a:lnTo>
                        <a:pt x="191" y="559"/>
                      </a:lnTo>
                      <a:lnTo>
                        <a:pt x="191" y="566"/>
                      </a:lnTo>
                      <a:lnTo>
                        <a:pt x="185" y="568"/>
                      </a:lnTo>
                      <a:lnTo>
                        <a:pt x="182" y="571"/>
                      </a:lnTo>
                      <a:lnTo>
                        <a:pt x="179" y="575"/>
                      </a:lnTo>
                      <a:lnTo>
                        <a:pt x="177" y="575"/>
                      </a:lnTo>
                      <a:lnTo>
                        <a:pt x="177" y="577"/>
                      </a:lnTo>
                      <a:lnTo>
                        <a:pt x="175" y="581"/>
                      </a:lnTo>
                      <a:lnTo>
                        <a:pt x="176" y="582"/>
                      </a:lnTo>
                      <a:lnTo>
                        <a:pt x="178" y="582"/>
                      </a:lnTo>
                      <a:lnTo>
                        <a:pt x="184" y="587"/>
                      </a:lnTo>
                      <a:lnTo>
                        <a:pt x="187" y="594"/>
                      </a:lnTo>
                      <a:lnTo>
                        <a:pt x="180" y="592"/>
                      </a:lnTo>
                      <a:lnTo>
                        <a:pt x="179" y="591"/>
                      </a:lnTo>
                      <a:lnTo>
                        <a:pt x="177" y="590"/>
                      </a:lnTo>
                      <a:lnTo>
                        <a:pt x="176" y="591"/>
                      </a:lnTo>
                      <a:lnTo>
                        <a:pt x="174" y="592"/>
                      </a:lnTo>
                      <a:lnTo>
                        <a:pt x="173" y="592"/>
                      </a:lnTo>
                      <a:lnTo>
                        <a:pt x="172" y="602"/>
                      </a:lnTo>
                      <a:lnTo>
                        <a:pt x="170" y="608"/>
                      </a:lnTo>
                      <a:lnTo>
                        <a:pt x="170" y="609"/>
                      </a:lnTo>
                      <a:lnTo>
                        <a:pt x="170" y="610"/>
                      </a:lnTo>
                      <a:lnTo>
                        <a:pt x="172" y="611"/>
                      </a:lnTo>
                      <a:lnTo>
                        <a:pt x="173" y="611"/>
                      </a:lnTo>
                      <a:lnTo>
                        <a:pt x="172" y="612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9" y="609"/>
                      </a:lnTo>
                      <a:lnTo>
                        <a:pt x="177" y="617"/>
                      </a:lnTo>
                      <a:lnTo>
                        <a:pt x="177" y="619"/>
                      </a:lnTo>
                      <a:lnTo>
                        <a:pt x="177" y="620"/>
                      </a:lnTo>
                      <a:lnTo>
                        <a:pt x="177" y="623"/>
                      </a:lnTo>
                      <a:lnTo>
                        <a:pt x="175" y="622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2" y="623"/>
                      </a:lnTo>
                      <a:lnTo>
                        <a:pt x="172" y="622"/>
                      </a:lnTo>
                      <a:lnTo>
                        <a:pt x="172" y="622"/>
                      </a:lnTo>
                      <a:lnTo>
                        <a:pt x="171" y="622"/>
                      </a:lnTo>
                      <a:lnTo>
                        <a:pt x="171" y="623"/>
                      </a:lnTo>
                      <a:lnTo>
                        <a:pt x="166" y="622"/>
                      </a:lnTo>
                      <a:lnTo>
                        <a:pt x="164" y="620"/>
                      </a:lnTo>
                      <a:lnTo>
                        <a:pt x="163" y="621"/>
                      </a:lnTo>
                      <a:lnTo>
                        <a:pt x="161" y="624"/>
                      </a:lnTo>
                      <a:lnTo>
                        <a:pt x="162" y="627"/>
                      </a:lnTo>
                      <a:lnTo>
                        <a:pt x="155" y="627"/>
                      </a:lnTo>
                      <a:lnTo>
                        <a:pt x="153" y="629"/>
                      </a:lnTo>
                      <a:lnTo>
                        <a:pt x="145" y="638"/>
                      </a:lnTo>
                      <a:lnTo>
                        <a:pt x="146" y="638"/>
                      </a:lnTo>
                      <a:lnTo>
                        <a:pt x="144" y="640"/>
                      </a:lnTo>
                      <a:lnTo>
                        <a:pt x="144" y="641"/>
                      </a:lnTo>
                      <a:lnTo>
                        <a:pt x="144" y="642"/>
                      </a:lnTo>
                      <a:lnTo>
                        <a:pt x="144" y="645"/>
                      </a:lnTo>
                      <a:lnTo>
                        <a:pt x="145" y="647"/>
                      </a:lnTo>
                      <a:lnTo>
                        <a:pt x="145" y="648"/>
                      </a:lnTo>
                      <a:lnTo>
                        <a:pt x="146" y="656"/>
                      </a:lnTo>
                      <a:lnTo>
                        <a:pt x="139" y="653"/>
                      </a:lnTo>
                      <a:lnTo>
                        <a:pt x="139" y="653"/>
                      </a:lnTo>
                      <a:lnTo>
                        <a:pt x="137" y="652"/>
                      </a:lnTo>
                      <a:lnTo>
                        <a:pt x="137" y="652"/>
                      </a:lnTo>
                      <a:lnTo>
                        <a:pt x="132" y="652"/>
                      </a:lnTo>
                      <a:lnTo>
                        <a:pt x="131" y="652"/>
                      </a:lnTo>
                      <a:lnTo>
                        <a:pt x="134" y="654"/>
                      </a:lnTo>
                      <a:lnTo>
                        <a:pt x="126" y="656"/>
                      </a:lnTo>
                      <a:lnTo>
                        <a:pt x="126" y="656"/>
                      </a:lnTo>
                      <a:lnTo>
                        <a:pt x="121" y="658"/>
                      </a:lnTo>
                      <a:lnTo>
                        <a:pt x="118" y="659"/>
                      </a:lnTo>
                      <a:lnTo>
                        <a:pt x="118" y="658"/>
                      </a:lnTo>
                      <a:lnTo>
                        <a:pt x="115" y="660"/>
                      </a:lnTo>
                      <a:lnTo>
                        <a:pt x="113" y="661"/>
                      </a:lnTo>
                      <a:lnTo>
                        <a:pt x="111" y="663"/>
                      </a:lnTo>
                      <a:lnTo>
                        <a:pt x="108" y="665"/>
                      </a:lnTo>
                      <a:lnTo>
                        <a:pt x="104" y="667"/>
                      </a:lnTo>
                      <a:lnTo>
                        <a:pt x="102" y="669"/>
                      </a:lnTo>
                      <a:lnTo>
                        <a:pt x="99" y="671"/>
                      </a:lnTo>
                      <a:lnTo>
                        <a:pt x="97" y="675"/>
                      </a:lnTo>
                      <a:lnTo>
                        <a:pt x="96" y="678"/>
                      </a:lnTo>
                      <a:lnTo>
                        <a:pt x="94" y="681"/>
                      </a:lnTo>
                      <a:lnTo>
                        <a:pt x="94" y="682"/>
                      </a:lnTo>
                      <a:lnTo>
                        <a:pt x="94" y="682"/>
                      </a:lnTo>
                      <a:lnTo>
                        <a:pt x="98" y="684"/>
                      </a:lnTo>
                      <a:lnTo>
                        <a:pt x="101" y="686"/>
                      </a:lnTo>
                      <a:lnTo>
                        <a:pt x="101" y="688"/>
                      </a:lnTo>
                      <a:lnTo>
                        <a:pt x="102" y="688"/>
                      </a:lnTo>
                      <a:lnTo>
                        <a:pt x="102" y="688"/>
                      </a:lnTo>
                      <a:lnTo>
                        <a:pt x="102" y="686"/>
                      </a:lnTo>
                      <a:lnTo>
                        <a:pt x="106" y="687"/>
                      </a:lnTo>
                      <a:lnTo>
                        <a:pt x="106" y="687"/>
                      </a:lnTo>
                      <a:lnTo>
                        <a:pt x="108" y="686"/>
                      </a:lnTo>
                      <a:lnTo>
                        <a:pt x="109" y="686"/>
                      </a:lnTo>
                      <a:lnTo>
                        <a:pt x="113" y="687"/>
                      </a:lnTo>
                      <a:lnTo>
                        <a:pt x="114" y="686"/>
                      </a:lnTo>
                      <a:lnTo>
                        <a:pt x="116" y="685"/>
                      </a:lnTo>
                      <a:lnTo>
                        <a:pt x="117" y="684"/>
                      </a:lnTo>
                      <a:lnTo>
                        <a:pt x="122" y="685"/>
                      </a:lnTo>
                      <a:lnTo>
                        <a:pt x="122" y="686"/>
                      </a:lnTo>
                      <a:lnTo>
                        <a:pt x="128" y="684"/>
                      </a:lnTo>
                      <a:lnTo>
                        <a:pt x="129" y="684"/>
                      </a:lnTo>
                      <a:lnTo>
                        <a:pt x="130" y="684"/>
                      </a:lnTo>
                      <a:lnTo>
                        <a:pt x="132" y="681"/>
                      </a:lnTo>
                      <a:lnTo>
                        <a:pt x="133" y="681"/>
                      </a:lnTo>
                      <a:lnTo>
                        <a:pt x="134" y="680"/>
                      </a:lnTo>
                      <a:lnTo>
                        <a:pt x="135" y="679"/>
                      </a:lnTo>
                      <a:lnTo>
                        <a:pt x="134" y="676"/>
                      </a:lnTo>
                      <a:lnTo>
                        <a:pt x="136" y="675"/>
                      </a:lnTo>
                      <a:lnTo>
                        <a:pt x="135" y="671"/>
                      </a:lnTo>
                      <a:lnTo>
                        <a:pt x="137" y="672"/>
                      </a:lnTo>
                      <a:lnTo>
                        <a:pt x="138" y="669"/>
                      </a:lnTo>
                      <a:lnTo>
                        <a:pt x="139" y="668"/>
                      </a:lnTo>
                      <a:lnTo>
                        <a:pt x="139" y="668"/>
                      </a:lnTo>
                      <a:lnTo>
                        <a:pt x="148" y="661"/>
                      </a:lnTo>
                      <a:lnTo>
                        <a:pt x="150" y="661"/>
                      </a:lnTo>
                      <a:lnTo>
                        <a:pt x="154" y="656"/>
                      </a:lnTo>
                      <a:lnTo>
                        <a:pt x="158" y="653"/>
                      </a:lnTo>
                      <a:lnTo>
                        <a:pt x="160" y="653"/>
                      </a:lnTo>
                      <a:lnTo>
                        <a:pt x="160" y="653"/>
                      </a:lnTo>
                      <a:lnTo>
                        <a:pt x="162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6" y="648"/>
                      </a:lnTo>
                      <a:lnTo>
                        <a:pt x="168" y="649"/>
                      </a:lnTo>
                      <a:lnTo>
                        <a:pt x="168" y="648"/>
                      </a:lnTo>
                      <a:lnTo>
                        <a:pt x="169" y="646"/>
                      </a:lnTo>
                      <a:lnTo>
                        <a:pt x="171" y="644"/>
                      </a:lnTo>
                      <a:lnTo>
                        <a:pt x="176" y="646"/>
                      </a:lnTo>
                      <a:lnTo>
                        <a:pt x="178" y="645"/>
                      </a:lnTo>
                      <a:lnTo>
                        <a:pt x="179" y="645"/>
                      </a:lnTo>
                      <a:lnTo>
                        <a:pt x="179" y="645"/>
                      </a:lnTo>
                      <a:lnTo>
                        <a:pt x="180" y="644"/>
                      </a:lnTo>
                      <a:lnTo>
                        <a:pt x="178" y="639"/>
                      </a:lnTo>
                      <a:lnTo>
                        <a:pt x="185" y="640"/>
                      </a:lnTo>
                      <a:lnTo>
                        <a:pt x="185" y="639"/>
                      </a:lnTo>
                      <a:lnTo>
                        <a:pt x="186" y="638"/>
                      </a:lnTo>
                      <a:lnTo>
                        <a:pt x="185" y="636"/>
                      </a:lnTo>
                      <a:lnTo>
                        <a:pt x="190" y="636"/>
                      </a:lnTo>
                      <a:lnTo>
                        <a:pt x="192" y="634"/>
                      </a:lnTo>
                      <a:lnTo>
                        <a:pt x="193" y="635"/>
                      </a:lnTo>
                      <a:lnTo>
                        <a:pt x="194" y="634"/>
                      </a:lnTo>
                      <a:lnTo>
                        <a:pt x="193" y="633"/>
                      </a:lnTo>
                      <a:lnTo>
                        <a:pt x="191" y="632"/>
                      </a:lnTo>
                      <a:lnTo>
                        <a:pt x="191" y="628"/>
                      </a:lnTo>
                      <a:lnTo>
                        <a:pt x="192" y="626"/>
                      </a:lnTo>
                      <a:lnTo>
                        <a:pt x="195" y="624"/>
                      </a:lnTo>
                      <a:lnTo>
                        <a:pt x="200" y="620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4" y="616"/>
                      </a:lnTo>
                      <a:lnTo>
                        <a:pt x="204" y="615"/>
                      </a:lnTo>
                      <a:lnTo>
                        <a:pt x="208" y="613"/>
                      </a:lnTo>
                      <a:lnTo>
                        <a:pt x="210" y="615"/>
                      </a:lnTo>
                      <a:lnTo>
                        <a:pt x="210" y="614"/>
                      </a:lnTo>
                      <a:lnTo>
                        <a:pt x="209" y="613"/>
                      </a:lnTo>
                      <a:lnTo>
                        <a:pt x="213" y="611"/>
                      </a:lnTo>
                      <a:lnTo>
                        <a:pt x="214" y="611"/>
                      </a:lnTo>
                      <a:lnTo>
                        <a:pt x="214" y="611"/>
                      </a:lnTo>
                      <a:lnTo>
                        <a:pt x="215" y="606"/>
                      </a:lnTo>
                      <a:lnTo>
                        <a:pt x="216" y="605"/>
                      </a:lnTo>
                      <a:lnTo>
                        <a:pt x="219" y="603"/>
                      </a:lnTo>
                      <a:lnTo>
                        <a:pt x="221" y="605"/>
                      </a:lnTo>
                      <a:lnTo>
                        <a:pt x="221" y="604"/>
                      </a:lnTo>
                      <a:lnTo>
                        <a:pt x="222" y="604"/>
                      </a:lnTo>
                      <a:lnTo>
                        <a:pt x="222" y="603"/>
                      </a:lnTo>
                      <a:lnTo>
                        <a:pt x="219" y="599"/>
                      </a:lnTo>
                      <a:lnTo>
                        <a:pt x="226" y="600"/>
                      </a:lnTo>
                      <a:lnTo>
                        <a:pt x="224" y="597"/>
                      </a:lnTo>
                      <a:lnTo>
                        <a:pt x="228" y="597"/>
                      </a:lnTo>
                      <a:lnTo>
                        <a:pt x="230" y="594"/>
                      </a:lnTo>
                      <a:lnTo>
                        <a:pt x="232" y="594"/>
                      </a:lnTo>
                      <a:lnTo>
                        <a:pt x="235" y="594"/>
                      </a:lnTo>
                      <a:lnTo>
                        <a:pt x="237" y="594"/>
                      </a:lnTo>
                      <a:lnTo>
                        <a:pt x="238" y="592"/>
                      </a:lnTo>
                      <a:lnTo>
                        <a:pt x="238" y="591"/>
                      </a:lnTo>
                      <a:lnTo>
                        <a:pt x="242" y="590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0" y="581"/>
                      </a:lnTo>
                      <a:lnTo>
                        <a:pt x="244" y="584"/>
                      </a:lnTo>
                      <a:lnTo>
                        <a:pt x="249" y="580"/>
                      </a:lnTo>
                      <a:lnTo>
                        <a:pt x="250" y="579"/>
                      </a:lnTo>
                      <a:lnTo>
                        <a:pt x="251" y="579"/>
                      </a:lnTo>
                      <a:lnTo>
                        <a:pt x="251" y="579"/>
                      </a:lnTo>
                      <a:lnTo>
                        <a:pt x="250" y="577"/>
                      </a:lnTo>
                      <a:lnTo>
                        <a:pt x="253" y="573"/>
                      </a:lnTo>
                      <a:lnTo>
                        <a:pt x="254" y="573"/>
                      </a:lnTo>
                      <a:lnTo>
                        <a:pt x="255" y="571"/>
                      </a:lnTo>
                      <a:lnTo>
                        <a:pt x="255" y="571"/>
                      </a:lnTo>
                      <a:lnTo>
                        <a:pt x="256" y="568"/>
                      </a:lnTo>
                      <a:lnTo>
                        <a:pt x="260" y="567"/>
                      </a:lnTo>
                      <a:lnTo>
                        <a:pt x="261" y="567"/>
                      </a:lnTo>
                      <a:lnTo>
                        <a:pt x="263" y="567"/>
                      </a:lnTo>
                      <a:lnTo>
                        <a:pt x="264" y="565"/>
                      </a:lnTo>
                      <a:lnTo>
                        <a:pt x="267" y="563"/>
                      </a:lnTo>
                      <a:lnTo>
                        <a:pt x="268" y="562"/>
                      </a:lnTo>
                      <a:lnTo>
                        <a:pt x="268" y="560"/>
                      </a:lnTo>
                      <a:lnTo>
                        <a:pt x="264" y="557"/>
                      </a:lnTo>
                      <a:lnTo>
                        <a:pt x="265" y="556"/>
                      </a:lnTo>
                      <a:lnTo>
                        <a:pt x="262" y="554"/>
                      </a:lnTo>
                      <a:lnTo>
                        <a:pt x="261" y="553"/>
                      </a:lnTo>
                      <a:lnTo>
                        <a:pt x="260" y="553"/>
                      </a:lnTo>
                      <a:lnTo>
                        <a:pt x="258" y="553"/>
                      </a:lnTo>
                      <a:lnTo>
                        <a:pt x="256" y="553"/>
                      </a:lnTo>
                      <a:lnTo>
                        <a:pt x="255" y="554"/>
                      </a:lnTo>
                      <a:lnTo>
                        <a:pt x="253" y="555"/>
                      </a:lnTo>
                      <a:lnTo>
                        <a:pt x="250" y="554"/>
                      </a:lnTo>
                      <a:lnTo>
                        <a:pt x="248" y="551"/>
                      </a:lnTo>
                      <a:lnTo>
                        <a:pt x="249" y="550"/>
                      </a:lnTo>
                      <a:lnTo>
                        <a:pt x="248" y="550"/>
                      </a:lnTo>
                      <a:lnTo>
                        <a:pt x="247" y="548"/>
                      </a:lnTo>
                      <a:lnTo>
                        <a:pt x="247" y="548"/>
                      </a:lnTo>
                      <a:lnTo>
                        <a:pt x="247" y="547"/>
                      </a:lnTo>
                      <a:lnTo>
                        <a:pt x="241" y="543"/>
                      </a:lnTo>
                      <a:lnTo>
                        <a:pt x="249" y="542"/>
                      </a:lnTo>
                      <a:lnTo>
                        <a:pt x="248" y="540"/>
                      </a:lnTo>
                      <a:lnTo>
                        <a:pt x="250" y="540"/>
                      </a:lnTo>
                      <a:lnTo>
                        <a:pt x="250" y="538"/>
                      </a:lnTo>
                      <a:lnTo>
                        <a:pt x="246" y="532"/>
                      </a:lnTo>
                      <a:lnTo>
                        <a:pt x="253" y="533"/>
                      </a:lnTo>
                      <a:lnTo>
                        <a:pt x="254" y="532"/>
                      </a:lnTo>
                      <a:lnTo>
                        <a:pt x="255" y="532"/>
                      </a:lnTo>
                      <a:lnTo>
                        <a:pt x="256" y="531"/>
                      </a:lnTo>
                      <a:lnTo>
                        <a:pt x="252" y="531"/>
                      </a:lnTo>
                      <a:lnTo>
                        <a:pt x="259" y="525"/>
                      </a:lnTo>
                      <a:lnTo>
                        <a:pt x="260" y="524"/>
                      </a:lnTo>
                      <a:lnTo>
                        <a:pt x="261" y="521"/>
                      </a:lnTo>
                      <a:lnTo>
                        <a:pt x="262" y="521"/>
                      </a:lnTo>
                      <a:lnTo>
                        <a:pt x="262" y="519"/>
                      </a:lnTo>
                      <a:lnTo>
                        <a:pt x="266" y="518"/>
                      </a:lnTo>
                      <a:lnTo>
                        <a:pt x="266" y="517"/>
                      </a:lnTo>
                      <a:lnTo>
                        <a:pt x="265" y="507"/>
                      </a:lnTo>
                      <a:lnTo>
                        <a:pt x="270" y="513"/>
                      </a:lnTo>
                      <a:lnTo>
                        <a:pt x="272" y="511"/>
                      </a:lnTo>
                      <a:lnTo>
                        <a:pt x="273" y="510"/>
                      </a:lnTo>
                      <a:lnTo>
                        <a:pt x="278" y="509"/>
                      </a:lnTo>
                      <a:lnTo>
                        <a:pt x="280" y="510"/>
                      </a:lnTo>
                      <a:lnTo>
                        <a:pt x="281" y="509"/>
                      </a:lnTo>
                      <a:lnTo>
                        <a:pt x="282" y="509"/>
                      </a:lnTo>
                      <a:lnTo>
                        <a:pt x="283" y="509"/>
                      </a:lnTo>
                      <a:lnTo>
                        <a:pt x="284" y="506"/>
                      </a:lnTo>
                      <a:lnTo>
                        <a:pt x="284" y="503"/>
                      </a:lnTo>
                      <a:lnTo>
                        <a:pt x="282" y="502"/>
                      </a:lnTo>
                      <a:lnTo>
                        <a:pt x="281" y="501"/>
                      </a:lnTo>
                      <a:lnTo>
                        <a:pt x="279" y="503"/>
                      </a:lnTo>
                      <a:lnTo>
                        <a:pt x="279" y="499"/>
                      </a:lnTo>
                      <a:lnTo>
                        <a:pt x="278" y="498"/>
                      </a:lnTo>
                      <a:lnTo>
                        <a:pt x="274" y="498"/>
                      </a:lnTo>
                      <a:lnTo>
                        <a:pt x="273" y="494"/>
                      </a:lnTo>
                      <a:lnTo>
                        <a:pt x="275" y="491"/>
                      </a:lnTo>
                      <a:lnTo>
                        <a:pt x="278" y="490"/>
                      </a:lnTo>
                      <a:lnTo>
                        <a:pt x="280" y="490"/>
                      </a:lnTo>
                      <a:lnTo>
                        <a:pt x="284" y="491"/>
                      </a:lnTo>
                      <a:lnTo>
                        <a:pt x="284" y="492"/>
                      </a:lnTo>
                      <a:lnTo>
                        <a:pt x="286" y="493"/>
                      </a:lnTo>
                      <a:lnTo>
                        <a:pt x="287" y="493"/>
                      </a:lnTo>
                      <a:lnTo>
                        <a:pt x="287" y="493"/>
                      </a:lnTo>
                      <a:lnTo>
                        <a:pt x="289" y="491"/>
                      </a:lnTo>
                      <a:lnTo>
                        <a:pt x="290" y="489"/>
                      </a:lnTo>
                      <a:lnTo>
                        <a:pt x="290" y="487"/>
                      </a:lnTo>
                      <a:lnTo>
                        <a:pt x="291" y="484"/>
                      </a:lnTo>
                      <a:lnTo>
                        <a:pt x="291" y="483"/>
                      </a:lnTo>
                      <a:lnTo>
                        <a:pt x="294" y="479"/>
                      </a:lnTo>
                      <a:lnTo>
                        <a:pt x="296" y="477"/>
                      </a:lnTo>
                      <a:lnTo>
                        <a:pt x="297" y="474"/>
                      </a:lnTo>
                      <a:lnTo>
                        <a:pt x="300" y="472"/>
                      </a:lnTo>
                      <a:lnTo>
                        <a:pt x="299" y="46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3" y="463"/>
                      </a:lnTo>
                      <a:lnTo>
                        <a:pt x="306" y="461"/>
                      </a:lnTo>
                      <a:lnTo>
                        <a:pt x="308" y="459"/>
                      </a:lnTo>
                      <a:lnTo>
                        <a:pt x="312" y="457"/>
                      </a:lnTo>
                      <a:lnTo>
                        <a:pt x="313" y="457"/>
                      </a:lnTo>
                      <a:lnTo>
                        <a:pt x="316" y="456"/>
                      </a:lnTo>
                      <a:lnTo>
                        <a:pt x="321" y="449"/>
                      </a:lnTo>
                      <a:lnTo>
                        <a:pt x="325" y="446"/>
                      </a:lnTo>
                      <a:lnTo>
                        <a:pt x="328" y="440"/>
                      </a:lnTo>
                      <a:lnTo>
                        <a:pt x="329" y="441"/>
                      </a:lnTo>
                      <a:lnTo>
                        <a:pt x="335" y="439"/>
                      </a:lnTo>
                      <a:lnTo>
                        <a:pt x="334" y="444"/>
                      </a:lnTo>
                      <a:lnTo>
                        <a:pt x="336" y="444"/>
                      </a:lnTo>
                      <a:lnTo>
                        <a:pt x="338" y="444"/>
                      </a:lnTo>
                      <a:lnTo>
                        <a:pt x="339" y="445"/>
                      </a:lnTo>
                      <a:lnTo>
                        <a:pt x="341" y="445"/>
                      </a:lnTo>
                      <a:lnTo>
                        <a:pt x="342" y="442"/>
                      </a:lnTo>
                      <a:lnTo>
                        <a:pt x="343" y="439"/>
                      </a:lnTo>
                      <a:lnTo>
                        <a:pt x="345" y="438"/>
                      </a:lnTo>
                      <a:lnTo>
                        <a:pt x="346" y="436"/>
                      </a:lnTo>
                      <a:lnTo>
                        <a:pt x="349" y="434"/>
                      </a:lnTo>
                      <a:lnTo>
                        <a:pt x="355" y="432"/>
                      </a:lnTo>
                      <a:lnTo>
                        <a:pt x="356" y="433"/>
                      </a:lnTo>
                      <a:lnTo>
                        <a:pt x="358" y="432"/>
                      </a:lnTo>
                      <a:lnTo>
                        <a:pt x="363" y="434"/>
                      </a:lnTo>
                      <a:lnTo>
                        <a:pt x="361" y="438"/>
                      </a:lnTo>
                      <a:lnTo>
                        <a:pt x="360" y="439"/>
                      </a:lnTo>
                      <a:lnTo>
                        <a:pt x="358" y="440"/>
                      </a:lnTo>
                      <a:lnTo>
                        <a:pt x="352" y="443"/>
                      </a:lnTo>
                      <a:lnTo>
                        <a:pt x="351" y="445"/>
                      </a:lnTo>
                      <a:lnTo>
                        <a:pt x="350" y="446"/>
                      </a:lnTo>
                      <a:lnTo>
                        <a:pt x="349" y="447"/>
                      </a:lnTo>
                      <a:lnTo>
                        <a:pt x="349" y="448"/>
                      </a:lnTo>
                      <a:lnTo>
                        <a:pt x="348" y="451"/>
                      </a:lnTo>
                      <a:lnTo>
                        <a:pt x="347" y="452"/>
                      </a:lnTo>
                      <a:lnTo>
                        <a:pt x="353" y="456"/>
                      </a:lnTo>
                      <a:lnTo>
                        <a:pt x="357" y="457"/>
                      </a:lnTo>
                      <a:lnTo>
                        <a:pt x="359" y="458"/>
                      </a:lnTo>
                      <a:lnTo>
                        <a:pt x="360" y="458"/>
                      </a:lnTo>
                      <a:lnTo>
                        <a:pt x="364" y="458"/>
                      </a:lnTo>
                      <a:lnTo>
                        <a:pt x="366" y="459"/>
                      </a:lnTo>
                      <a:lnTo>
                        <a:pt x="368" y="462"/>
                      </a:lnTo>
                      <a:lnTo>
                        <a:pt x="370" y="466"/>
                      </a:lnTo>
                      <a:lnTo>
                        <a:pt x="374" y="462"/>
                      </a:lnTo>
                      <a:lnTo>
                        <a:pt x="371" y="459"/>
                      </a:lnTo>
                      <a:lnTo>
                        <a:pt x="375" y="460"/>
                      </a:lnTo>
                      <a:lnTo>
                        <a:pt x="374" y="456"/>
                      </a:lnTo>
                      <a:lnTo>
                        <a:pt x="375" y="456"/>
                      </a:lnTo>
                      <a:lnTo>
                        <a:pt x="374" y="455"/>
                      </a:lnTo>
                      <a:lnTo>
                        <a:pt x="377" y="452"/>
                      </a:lnTo>
                      <a:lnTo>
                        <a:pt x="385" y="447"/>
                      </a:lnTo>
                      <a:lnTo>
                        <a:pt x="386" y="448"/>
                      </a:lnTo>
                      <a:lnTo>
                        <a:pt x="389" y="441"/>
                      </a:lnTo>
                      <a:lnTo>
                        <a:pt x="392" y="440"/>
                      </a:lnTo>
                      <a:lnTo>
                        <a:pt x="392" y="440"/>
                      </a:lnTo>
                      <a:lnTo>
                        <a:pt x="394" y="438"/>
                      </a:lnTo>
                      <a:lnTo>
                        <a:pt x="395" y="441"/>
                      </a:lnTo>
                      <a:lnTo>
                        <a:pt x="396" y="442"/>
                      </a:lnTo>
                      <a:lnTo>
                        <a:pt x="396" y="445"/>
                      </a:lnTo>
                      <a:lnTo>
                        <a:pt x="396" y="445"/>
                      </a:lnTo>
                      <a:lnTo>
                        <a:pt x="399" y="446"/>
                      </a:lnTo>
                      <a:lnTo>
                        <a:pt x="401" y="447"/>
                      </a:lnTo>
                      <a:lnTo>
                        <a:pt x="401" y="449"/>
                      </a:lnTo>
                      <a:lnTo>
                        <a:pt x="401" y="450"/>
                      </a:lnTo>
                      <a:lnTo>
                        <a:pt x="401" y="450"/>
                      </a:lnTo>
                      <a:lnTo>
                        <a:pt x="402" y="451"/>
                      </a:lnTo>
                      <a:lnTo>
                        <a:pt x="405" y="450"/>
                      </a:lnTo>
                      <a:lnTo>
                        <a:pt x="408" y="448"/>
                      </a:lnTo>
                      <a:lnTo>
                        <a:pt x="408" y="451"/>
                      </a:lnTo>
                      <a:lnTo>
                        <a:pt x="409" y="451"/>
                      </a:lnTo>
                      <a:lnTo>
                        <a:pt x="410" y="451"/>
                      </a:lnTo>
                      <a:lnTo>
                        <a:pt x="411" y="450"/>
                      </a:lnTo>
                      <a:lnTo>
                        <a:pt x="412" y="449"/>
                      </a:lnTo>
                      <a:lnTo>
                        <a:pt x="412" y="448"/>
                      </a:lnTo>
                      <a:lnTo>
                        <a:pt x="413" y="448"/>
                      </a:lnTo>
                      <a:lnTo>
                        <a:pt x="415" y="445"/>
                      </a:lnTo>
                      <a:lnTo>
                        <a:pt x="416" y="444"/>
                      </a:lnTo>
                      <a:lnTo>
                        <a:pt x="417" y="444"/>
                      </a:lnTo>
                      <a:lnTo>
                        <a:pt x="421" y="443"/>
                      </a:lnTo>
                      <a:lnTo>
                        <a:pt x="422" y="443"/>
                      </a:lnTo>
                      <a:lnTo>
                        <a:pt x="423" y="443"/>
                      </a:lnTo>
                      <a:lnTo>
                        <a:pt x="426" y="444"/>
                      </a:lnTo>
                      <a:lnTo>
                        <a:pt x="428" y="446"/>
                      </a:lnTo>
                      <a:lnTo>
                        <a:pt x="430" y="449"/>
                      </a:lnTo>
                      <a:lnTo>
                        <a:pt x="426" y="452"/>
                      </a:lnTo>
                      <a:lnTo>
                        <a:pt x="422" y="452"/>
                      </a:lnTo>
                      <a:lnTo>
                        <a:pt x="421" y="453"/>
                      </a:lnTo>
                      <a:lnTo>
                        <a:pt x="424" y="455"/>
                      </a:lnTo>
                      <a:lnTo>
                        <a:pt x="422" y="457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4"/>
                      </a:lnTo>
                      <a:lnTo>
                        <a:pt x="430" y="456"/>
                      </a:lnTo>
                      <a:lnTo>
                        <a:pt x="432" y="454"/>
                      </a:lnTo>
                      <a:lnTo>
                        <a:pt x="431" y="456"/>
                      </a:lnTo>
                      <a:lnTo>
                        <a:pt x="431" y="457"/>
                      </a:lnTo>
                      <a:lnTo>
                        <a:pt x="431" y="458"/>
                      </a:lnTo>
                      <a:lnTo>
                        <a:pt x="431" y="458"/>
                      </a:lnTo>
                      <a:lnTo>
                        <a:pt x="432" y="458"/>
                      </a:lnTo>
                      <a:lnTo>
                        <a:pt x="436" y="456"/>
                      </a:lnTo>
                      <a:lnTo>
                        <a:pt x="434" y="459"/>
                      </a:lnTo>
                      <a:lnTo>
                        <a:pt x="434" y="460"/>
                      </a:lnTo>
                      <a:lnTo>
                        <a:pt x="435" y="462"/>
                      </a:lnTo>
                      <a:lnTo>
                        <a:pt x="435" y="462"/>
                      </a:lnTo>
                      <a:lnTo>
                        <a:pt x="440" y="460"/>
                      </a:lnTo>
                      <a:lnTo>
                        <a:pt x="440" y="462"/>
                      </a:lnTo>
                      <a:lnTo>
                        <a:pt x="442" y="461"/>
                      </a:lnTo>
                      <a:lnTo>
                        <a:pt x="445" y="466"/>
                      </a:lnTo>
                      <a:lnTo>
                        <a:pt x="442" y="472"/>
                      </a:lnTo>
                      <a:lnTo>
                        <a:pt x="447" y="474"/>
                      </a:lnTo>
                      <a:lnTo>
                        <a:pt x="449" y="476"/>
                      </a:lnTo>
                      <a:lnTo>
                        <a:pt x="451" y="472"/>
                      </a:lnTo>
                      <a:lnTo>
                        <a:pt x="453" y="468"/>
                      </a:lnTo>
                      <a:lnTo>
                        <a:pt x="455" y="466"/>
                      </a:lnTo>
                      <a:lnTo>
                        <a:pt x="455" y="464"/>
                      </a:lnTo>
                      <a:lnTo>
                        <a:pt x="457" y="462"/>
                      </a:lnTo>
                      <a:lnTo>
                        <a:pt x="457" y="462"/>
                      </a:lnTo>
                      <a:lnTo>
                        <a:pt x="460" y="458"/>
                      </a:lnTo>
                      <a:lnTo>
                        <a:pt x="461" y="458"/>
                      </a:lnTo>
                      <a:lnTo>
                        <a:pt x="462" y="457"/>
                      </a:lnTo>
                      <a:lnTo>
                        <a:pt x="466" y="459"/>
                      </a:lnTo>
                      <a:lnTo>
                        <a:pt x="466" y="462"/>
                      </a:lnTo>
                      <a:lnTo>
                        <a:pt x="466" y="464"/>
                      </a:lnTo>
                      <a:lnTo>
                        <a:pt x="463" y="467"/>
                      </a:lnTo>
                      <a:lnTo>
                        <a:pt x="463" y="466"/>
                      </a:lnTo>
                      <a:lnTo>
                        <a:pt x="462" y="467"/>
                      </a:lnTo>
                      <a:lnTo>
                        <a:pt x="462" y="467"/>
                      </a:lnTo>
                      <a:lnTo>
                        <a:pt x="464" y="472"/>
                      </a:lnTo>
                      <a:lnTo>
                        <a:pt x="463" y="475"/>
                      </a:lnTo>
                      <a:lnTo>
                        <a:pt x="463" y="475"/>
                      </a:lnTo>
                      <a:lnTo>
                        <a:pt x="463" y="477"/>
                      </a:lnTo>
                      <a:lnTo>
                        <a:pt x="466" y="479"/>
                      </a:lnTo>
                      <a:lnTo>
                        <a:pt x="467" y="480"/>
                      </a:lnTo>
                      <a:lnTo>
                        <a:pt x="469" y="479"/>
                      </a:lnTo>
                      <a:lnTo>
                        <a:pt x="471" y="480"/>
                      </a:lnTo>
                      <a:lnTo>
                        <a:pt x="472" y="480"/>
                      </a:lnTo>
                      <a:lnTo>
                        <a:pt x="473" y="480"/>
                      </a:lnTo>
                      <a:lnTo>
                        <a:pt x="473" y="480"/>
                      </a:lnTo>
                      <a:lnTo>
                        <a:pt x="476" y="479"/>
                      </a:lnTo>
                      <a:lnTo>
                        <a:pt x="478" y="480"/>
                      </a:lnTo>
                      <a:lnTo>
                        <a:pt x="479" y="483"/>
                      </a:lnTo>
                      <a:lnTo>
                        <a:pt x="479" y="483"/>
                      </a:lnTo>
                      <a:lnTo>
                        <a:pt x="483" y="487"/>
                      </a:lnTo>
                      <a:lnTo>
                        <a:pt x="489" y="484"/>
                      </a:lnTo>
                      <a:lnTo>
                        <a:pt x="492" y="483"/>
                      </a:lnTo>
                      <a:lnTo>
                        <a:pt x="498" y="482"/>
                      </a:lnTo>
                      <a:lnTo>
                        <a:pt x="507" y="478"/>
                      </a:lnTo>
                      <a:lnTo>
                        <a:pt x="510" y="478"/>
                      </a:lnTo>
                      <a:lnTo>
                        <a:pt x="515" y="479"/>
                      </a:lnTo>
                      <a:lnTo>
                        <a:pt x="517" y="478"/>
                      </a:lnTo>
                      <a:lnTo>
                        <a:pt x="523" y="479"/>
                      </a:lnTo>
                      <a:lnTo>
                        <a:pt x="527" y="479"/>
                      </a:lnTo>
                      <a:lnTo>
                        <a:pt x="532" y="481"/>
                      </a:lnTo>
                      <a:lnTo>
                        <a:pt x="533" y="480"/>
                      </a:lnTo>
                      <a:lnTo>
                        <a:pt x="534" y="479"/>
                      </a:lnTo>
                      <a:lnTo>
                        <a:pt x="533" y="476"/>
                      </a:lnTo>
                      <a:lnTo>
                        <a:pt x="532" y="475"/>
                      </a:lnTo>
                      <a:lnTo>
                        <a:pt x="533" y="475"/>
                      </a:lnTo>
                      <a:lnTo>
                        <a:pt x="536" y="472"/>
                      </a:lnTo>
                      <a:lnTo>
                        <a:pt x="541" y="470"/>
                      </a:lnTo>
                      <a:lnTo>
                        <a:pt x="541" y="474"/>
                      </a:lnTo>
                      <a:lnTo>
                        <a:pt x="542" y="474"/>
                      </a:lnTo>
                      <a:lnTo>
                        <a:pt x="547" y="479"/>
                      </a:lnTo>
                      <a:lnTo>
                        <a:pt x="545" y="480"/>
                      </a:lnTo>
                      <a:lnTo>
                        <a:pt x="546" y="482"/>
                      </a:lnTo>
                      <a:lnTo>
                        <a:pt x="545" y="484"/>
                      </a:lnTo>
                      <a:lnTo>
                        <a:pt x="559" y="487"/>
                      </a:lnTo>
                      <a:lnTo>
                        <a:pt x="566" y="486"/>
                      </a:lnTo>
                      <a:lnTo>
                        <a:pt x="573" y="480"/>
                      </a:lnTo>
                      <a:lnTo>
                        <a:pt x="576" y="470"/>
                      </a:lnTo>
                      <a:lnTo>
                        <a:pt x="576" y="469"/>
                      </a:lnTo>
                      <a:lnTo>
                        <a:pt x="579" y="467"/>
                      </a:lnTo>
                      <a:lnTo>
                        <a:pt x="582" y="467"/>
                      </a:lnTo>
                      <a:lnTo>
                        <a:pt x="589" y="473"/>
                      </a:lnTo>
                      <a:lnTo>
                        <a:pt x="590" y="4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117"/>
                <p:cNvSpPr>
                  <a:spLocks/>
                </p:cNvSpPr>
                <p:nvPr/>
              </p:nvSpPr>
              <p:spPr bwMode="auto">
                <a:xfrm>
                  <a:off x="1816100" y="3784600"/>
                  <a:ext cx="9525" cy="14288"/>
                </a:xfrm>
                <a:custGeom>
                  <a:avLst/>
                  <a:gdLst>
                    <a:gd name="T0" fmla="*/ 6 w 6"/>
                    <a:gd name="T1" fmla="*/ 1 h 9"/>
                    <a:gd name="T2" fmla="*/ 5 w 6"/>
                    <a:gd name="T3" fmla="*/ 0 h 9"/>
                    <a:gd name="T4" fmla="*/ 2 w 6"/>
                    <a:gd name="T5" fmla="*/ 3 h 9"/>
                    <a:gd name="T6" fmla="*/ 0 w 6"/>
                    <a:gd name="T7" fmla="*/ 5 h 9"/>
                    <a:gd name="T8" fmla="*/ 0 w 6"/>
                    <a:gd name="T9" fmla="*/ 6 h 9"/>
                    <a:gd name="T10" fmla="*/ 2 w 6"/>
                    <a:gd name="T11" fmla="*/ 6 h 9"/>
                    <a:gd name="T12" fmla="*/ 2 w 6"/>
                    <a:gd name="T13" fmla="*/ 8 h 9"/>
                    <a:gd name="T14" fmla="*/ 3 w 6"/>
                    <a:gd name="T15" fmla="*/ 9 h 9"/>
                    <a:gd name="T16" fmla="*/ 4 w 6"/>
                    <a:gd name="T17" fmla="*/ 9 h 9"/>
                    <a:gd name="T18" fmla="*/ 5 w 6"/>
                    <a:gd name="T19" fmla="*/ 4 h 9"/>
                    <a:gd name="T20" fmla="*/ 6 w 6"/>
                    <a:gd name="T21" fmla="*/ 3 h 9"/>
                    <a:gd name="T22" fmla="*/ 6 w 6"/>
                    <a:gd name="T2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9">
                      <a:moveTo>
                        <a:pt x="6" y="1"/>
                      </a:move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18"/>
                <p:cNvSpPr>
                  <a:spLocks/>
                </p:cNvSpPr>
                <p:nvPr/>
              </p:nvSpPr>
              <p:spPr bwMode="auto">
                <a:xfrm>
                  <a:off x="1497013" y="3560763"/>
                  <a:ext cx="127000" cy="74613"/>
                </a:xfrm>
                <a:custGeom>
                  <a:avLst/>
                  <a:gdLst>
                    <a:gd name="T0" fmla="*/ 77 w 80"/>
                    <a:gd name="T1" fmla="*/ 41 h 47"/>
                    <a:gd name="T2" fmla="*/ 74 w 80"/>
                    <a:gd name="T3" fmla="*/ 36 h 47"/>
                    <a:gd name="T4" fmla="*/ 73 w 80"/>
                    <a:gd name="T5" fmla="*/ 34 h 47"/>
                    <a:gd name="T6" fmla="*/ 73 w 80"/>
                    <a:gd name="T7" fmla="*/ 34 h 47"/>
                    <a:gd name="T8" fmla="*/ 72 w 80"/>
                    <a:gd name="T9" fmla="*/ 33 h 47"/>
                    <a:gd name="T10" fmla="*/ 66 w 80"/>
                    <a:gd name="T11" fmla="*/ 31 h 47"/>
                    <a:gd name="T12" fmla="*/ 64 w 80"/>
                    <a:gd name="T13" fmla="*/ 34 h 47"/>
                    <a:gd name="T14" fmla="*/ 60 w 80"/>
                    <a:gd name="T15" fmla="*/ 37 h 47"/>
                    <a:gd name="T16" fmla="*/ 60 w 80"/>
                    <a:gd name="T17" fmla="*/ 26 h 47"/>
                    <a:gd name="T18" fmla="*/ 55 w 80"/>
                    <a:gd name="T19" fmla="*/ 33 h 47"/>
                    <a:gd name="T20" fmla="*/ 48 w 80"/>
                    <a:gd name="T21" fmla="*/ 28 h 47"/>
                    <a:gd name="T22" fmla="*/ 15 w 80"/>
                    <a:gd name="T23" fmla="*/ 1 h 47"/>
                    <a:gd name="T24" fmla="*/ 13 w 80"/>
                    <a:gd name="T25" fmla="*/ 1 h 47"/>
                    <a:gd name="T26" fmla="*/ 7 w 80"/>
                    <a:gd name="T27" fmla="*/ 1 h 47"/>
                    <a:gd name="T28" fmla="*/ 7 w 80"/>
                    <a:gd name="T29" fmla="*/ 1 h 47"/>
                    <a:gd name="T30" fmla="*/ 9 w 80"/>
                    <a:gd name="T31" fmla="*/ 8 h 47"/>
                    <a:gd name="T32" fmla="*/ 9 w 80"/>
                    <a:gd name="T33" fmla="*/ 11 h 47"/>
                    <a:gd name="T34" fmla="*/ 8 w 80"/>
                    <a:gd name="T35" fmla="*/ 12 h 47"/>
                    <a:gd name="T36" fmla="*/ 5 w 80"/>
                    <a:gd name="T37" fmla="*/ 14 h 47"/>
                    <a:gd name="T38" fmla="*/ 1 w 80"/>
                    <a:gd name="T39" fmla="*/ 12 h 47"/>
                    <a:gd name="T40" fmla="*/ 3 w 80"/>
                    <a:gd name="T41" fmla="*/ 15 h 47"/>
                    <a:gd name="T42" fmla="*/ 5 w 80"/>
                    <a:gd name="T43" fmla="*/ 15 h 47"/>
                    <a:gd name="T44" fmla="*/ 8 w 80"/>
                    <a:gd name="T45" fmla="*/ 16 h 47"/>
                    <a:gd name="T46" fmla="*/ 15 w 80"/>
                    <a:gd name="T47" fmla="*/ 19 h 47"/>
                    <a:gd name="T48" fmla="*/ 22 w 80"/>
                    <a:gd name="T49" fmla="*/ 22 h 47"/>
                    <a:gd name="T50" fmla="*/ 23 w 80"/>
                    <a:gd name="T51" fmla="*/ 22 h 47"/>
                    <a:gd name="T52" fmla="*/ 31 w 80"/>
                    <a:gd name="T53" fmla="*/ 23 h 47"/>
                    <a:gd name="T54" fmla="*/ 33 w 80"/>
                    <a:gd name="T55" fmla="*/ 24 h 47"/>
                    <a:gd name="T56" fmla="*/ 34 w 80"/>
                    <a:gd name="T57" fmla="*/ 24 h 47"/>
                    <a:gd name="T58" fmla="*/ 35 w 80"/>
                    <a:gd name="T59" fmla="*/ 26 h 47"/>
                    <a:gd name="T60" fmla="*/ 36 w 80"/>
                    <a:gd name="T61" fmla="*/ 26 h 47"/>
                    <a:gd name="T62" fmla="*/ 45 w 80"/>
                    <a:gd name="T63" fmla="*/ 33 h 47"/>
                    <a:gd name="T64" fmla="*/ 52 w 80"/>
                    <a:gd name="T65" fmla="*/ 39 h 47"/>
                    <a:gd name="T66" fmla="*/ 54 w 80"/>
                    <a:gd name="T67" fmla="*/ 37 h 47"/>
                    <a:gd name="T68" fmla="*/ 61 w 80"/>
                    <a:gd name="T69" fmla="*/ 41 h 47"/>
                    <a:gd name="T70" fmla="*/ 63 w 80"/>
                    <a:gd name="T71" fmla="*/ 46 h 47"/>
                    <a:gd name="T72" fmla="*/ 67 w 80"/>
                    <a:gd name="T73" fmla="*/ 47 h 47"/>
                    <a:gd name="T74" fmla="*/ 68 w 80"/>
                    <a:gd name="T75" fmla="*/ 45 h 47"/>
                    <a:gd name="T76" fmla="*/ 75 w 80"/>
                    <a:gd name="T77" fmla="*/ 45 h 47"/>
                    <a:gd name="T78" fmla="*/ 77 w 80"/>
                    <a:gd name="T79" fmla="*/ 47 h 47"/>
                    <a:gd name="T80" fmla="*/ 77 w 80"/>
                    <a:gd name="T81" fmla="*/ 45 h 47"/>
                    <a:gd name="T82" fmla="*/ 80 w 80"/>
                    <a:gd name="T83" fmla="*/ 42 h 47"/>
                    <a:gd name="T84" fmla="*/ 79 w 80"/>
                    <a:gd name="T85" fmla="*/ 4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0" h="47">
                      <a:moveTo>
                        <a:pt x="79" y="42"/>
                      </a:moveTo>
                      <a:lnTo>
                        <a:pt x="77" y="41"/>
                      </a:lnTo>
                      <a:lnTo>
                        <a:pt x="74" y="40"/>
                      </a:lnTo>
                      <a:lnTo>
                        <a:pt x="74" y="36"/>
                      </a:lnTo>
                      <a:lnTo>
                        <a:pt x="73" y="35"/>
                      </a:lnTo>
                      <a:lnTo>
                        <a:pt x="73" y="34"/>
                      </a:lnTo>
                      <a:lnTo>
                        <a:pt x="73" y="33"/>
                      </a:lnTo>
                      <a:lnTo>
                        <a:pt x="73" y="34"/>
                      </a:lnTo>
                      <a:lnTo>
                        <a:pt x="72" y="33"/>
                      </a:lnTo>
                      <a:lnTo>
                        <a:pt x="72" y="33"/>
                      </a:lnTo>
                      <a:lnTo>
                        <a:pt x="71" y="36"/>
                      </a:lnTo>
                      <a:lnTo>
                        <a:pt x="66" y="31"/>
                      </a:lnTo>
                      <a:lnTo>
                        <a:pt x="66" y="31"/>
                      </a:lnTo>
                      <a:lnTo>
                        <a:pt x="64" y="34"/>
                      </a:lnTo>
                      <a:lnTo>
                        <a:pt x="63" y="35"/>
                      </a:lnTo>
                      <a:lnTo>
                        <a:pt x="60" y="37"/>
                      </a:lnTo>
                      <a:lnTo>
                        <a:pt x="58" y="32"/>
                      </a:lnTo>
                      <a:lnTo>
                        <a:pt x="60" y="26"/>
                      </a:lnTo>
                      <a:lnTo>
                        <a:pt x="59" y="28"/>
                      </a:lnTo>
                      <a:lnTo>
                        <a:pt x="55" y="33"/>
                      </a:lnTo>
                      <a:lnTo>
                        <a:pt x="48" y="35"/>
                      </a:lnTo>
                      <a:lnTo>
                        <a:pt x="48" y="28"/>
                      </a:lnTo>
                      <a:lnTo>
                        <a:pt x="44" y="19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9" y="8"/>
                      </a:lnTo>
                      <a:lnTo>
                        <a:pt x="9" y="10"/>
                      </a:lnTo>
                      <a:lnTo>
                        <a:pt x="9" y="11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4"/>
                      </a:lnTo>
                      <a:lnTo>
                        <a:pt x="5" y="14"/>
                      </a:lnTo>
                      <a:lnTo>
                        <a:pt x="3" y="14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3" y="19"/>
                      </a:lnTo>
                      <a:lnTo>
                        <a:pt x="15" y="19"/>
                      </a:lnTo>
                      <a:lnTo>
                        <a:pt x="21" y="22"/>
                      </a:lnTo>
                      <a:lnTo>
                        <a:pt x="22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8" y="20"/>
                      </a:lnTo>
                      <a:lnTo>
                        <a:pt x="31" y="23"/>
                      </a:lnTo>
                      <a:lnTo>
                        <a:pt x="31" y="24"/>
                      </a:lnTo>
                      <a:lnTo>
                        <a:pt x="3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6" y="24"/>
                      </a:lnTo>
                      <a:lnTo>
                        <a:pt x="35" y="26"/>
                      </a:lnTo>
                      <a:lnTo>
                        <a:pt x="35" y="26"/>
                      </a:lnTo>
                      <a:lnTo>
                        <a:pt x="36" y="26"/>
                      </a:lnTo>
                      <a:lnTo>
                        <a:pt x="43" y="30"/>
                      </a:lnTo>
                      <a:lnTo>
                        <a:pt x="45" y="33"/>
                      </a:lnTo>
                      <a:lnTo>
                        <a:pt x="47" y="36"/>
                      </a:lnTo>
                      <a:lnTo>
                        <a:pt x="52" y="39"/>
                      </a:lnTo>
                      <a:lnTo>
                        <a:pt x="52" y="38"/>
                      </a:lnTo>
                      <a:lnTo>
                        <a:pt x="54" y="37"/>
                      </a:lnTo>
                      <a:lnTo>
                        <a:pt x="58" y="39"/>
                      </a:lnTo>
                      <a:lnTo>
                        <a:pt x="61" y="41"/>
                      </a:lnTo>
                      <a:lnTo>
                        <a:pt x="59" y="44"/>
                      </a:lnTo>
                      <a:lnTo>
                        <a:pt x="63" y="46"/>
                      </a:lnTo>
                      <a:lnTo>
                        <a:pt x="65" y="46"/>
                      </a:lnTo>
                      <a:lnTo>
                        <a:pt x="67" y="47"/>
                      </a:lnTo>
                      <a:lnTo>
                        <a:pt x="68" y="47"/>
                      </a:lnTo>
                      <a:lnTo>
                        <a:pt x="68" y="45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6"/>
                      </a:lnTo>
                      <a:lnTo>
                        <a:pt x="77" y="45"/>
                      </a:lnTo>
                      <a:lnTo>
                        <a:pt x="77" y="42"/>
                      </a:lnTo>
                      <a:lnTo>
                        <a:pt x="80" y="42"/>
                      </a:lnTo>
                      <a:lnTo>
                        <a:pt x="80" y="42"/>
                      </a:lnTo>
                      <a:lnTo>
                        <a:pt x="79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19"/>
                <p:cNvSpPr>
                  <a:spLocks/>
                </p:cNvSpPr>
                <p:nvPr/>
              </p:nvSpPr>
              <p:spPr bwMode="auto">
                <a:xfrm>
                  <a:off x="1825625" y="3797300"/>
                  <a:ext cx="6350" cy="6350"/>
                </a:xfrm>
                <a:custGeom>
                  <a:avLst/>
                  <a:gdLst>
                    <a:gd name="T0" fmla="*/ 2 w 4"/>
                    <a:gd name="T1" fmla="*/ 2 h 4"/>
                    <a:gd name="T2" fmla="*/ 1 w 4"/>
                    <a:gd name="T3" fmla="*/ 2 h 4"/>
                    <a:gd name="T4" fmla="*/ 0 w 4"/>
                    <a:gd name="T5" fmla="*/ 4 h 4"/>
                    <a:gd name="T6" fmla="*/ 2 w 4"/>
                    <a:gd name="T7" fmla="*/ 4 h 4"/>
                    <a:gd name="T8" fmla="*/ 3 w 4"/>
                    <a:gd name="T9" fmla="*/ 4 h 4"/>
                    <a:gd name="T10" fmla="*/ 4 w 4"/>
                    <a:gd name="T11" fmla="*/ 0 h 4"/>
                    <a:gd name="T12" fmla="*/ 2 w 4"/>
                    <a:gd name="T13" fmla="*/ 0 h 4"/>
                    <a:gd name="T14" fmla="*/ 2 w 4"/>
                    <a:gd name="T1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2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20"/>
                <p:cNvSpPr>
                  <a:spLocks/>
                </p:cNvSpPr>
                <p:nvPr/>
              </p:nvSpPr>
              <p:spPr bwMode="auto">
                <a:xfrm>
                  <a:off x="1685925" y="3670300"/>
                  <a:ext cx="11113" cy="9525"/>
                </a:xfrm>
                <a:custGeom>
                  <a:avLst/>
                  <a:gdLst>
                    <a:gd name="T0" fmla="*/ 7 w 7"/>
                    <a:gd name="T1" fmla="*/ 6 h 6"/>
                    <a:gd name="T2" fmla="*/ 7 w 7"/>
                    <a:gd name="T3" fmla="*/ 3 h 6"/>
                    <a:gd name="T4" fmla="*/ 4 w 7"/>
                    <a:gd name="T5" fmla="*/ 0 h 6"/>
                    <a:gd name="T6" fmla="*/ 1 w 7"/>
                    <a:gd name="T7" fmla="*/ 3 h 6"/>
                    <a:gd name="T8" fmla="*/ 0 w 7"/>
                    <a:gd name="T9" fmla="*/ 3 h 6"/>
                    <a:gd name="T10" fmla="*/ 7 w 7"/>
                    <a:gd name="T11" fmla="*/ 6 h 6"/>
                    <a:gd name="T12" fmla="*/ 7 w 7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6">
                      <a:moveTo>
                        <a:pt x="7" y="6"/>
                      </a:moveTo>
                      <a:lnTo>
                        <a:pt x="7" y="3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21"/>
                <p:cNvSpPr>
                  <a:spLocks/>
                </p:cNvSpPr>
                <p:nvPr/>
              </p:nvSpPr>
              <p:spPr bwMode="auto">
                <a:xfrm>
                  <a:off x="1652588" y="3643313"/>
                  <a:ext cx="7938" cy="7938"/>
                </a:xfrm>
                <a:custGeom>
                  <a:avLst/>
                  <a:gdLst>
                    <a:gd name="T0" fmla="*/ 2 w 5"/>
                    <a:gd name="T1" fmla="*/ 3 h 5"/>
                    <a:gd name="T2" fmla="*/ 5 w 5"/>
                    <a:gd name="T3" fmla="*/ 2 h 5"/>
                    <a:gd name="T4" fmla="*/ 5 w 5"/>
                    <a:gd name="T5" fmla="*/ 2 h 5"/>
                    <a:gd name="T6" fmla="*/ 5 w 5"/>
                    <a:gd name="T7" fmla="*/ 1 h 5"/>
                    <a:gd name="T8" fmla="*/ 4 w 5"/>
                    <a:gd name="T9" fmla="*/ 0 h 5"/>
                    <a:gd name="T10" fmla="*/ 2 w 5"/>
                    <a:gd name="T11" fmla="*/ 1 h 5"/>
                    <a:gd name="T12" fmla="*/ 1 w 5"/>
                    <a:gd name="T13" fmla="*/ 0 h 5"/>
                    <a:gd name="T14" fmla="*/ 1 w 5"/>
                    <a:gd name="T15" fmla="*/ 0 h 5"/>
                    <a:gd name="T16" fmla="*/ 1 w 5"/>
                    <a:gd name="T17" fmla="*/ 1 h 5"/>
                    <a:gd name="T18" fmla="*/ 0 w 5"/>
                    <a:gd name="T19" fmla="*/ 5 h 5"/>
                    <a:gd name="T20" fmla="*/ 2 w 5"/>
                    <a:gd name="T2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5">
                      <a:moveTo>
                        <a:pt x="2" y="3"/>
                      </a:move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22"/>
                <p:cNvSpPr>
                  <a:spLocks/>
                </p:cNvSpPr>
                <p:nvPr/>
              </p:nvSpPr>
              <p:spPr bwMode="auto">
                <a:xfrm>
                  <a:off x="1698625" y="3635375"/>
                  <a:ext cx="28575" cy="34925"/>
                </a:xfrm>
                <a:custGeom>
                  <a:avLst/>
                  <a:gdLst>
                    <a:gd name="T0" fmla="*/ 4 w 18"/>
                    <a:gd name="T1" fmla="*/ 0 h 22"/>
                    <a:gd name="T2" fmla="*/ 4 w 18"/>
                    <a:gd name="T3" fmla="*/ 0 h 22"/>
                    <a:gd name="T4" fmla="*/ 4 w 18"/>
                    <a:gd name="T5" fmla="*/ 0 h 22"/>
                    <a:gd name="T6" fmla="*/ 3 w 18"/>
                    <a:gd name="T7" fmla="*/ 0 h 22"/>
                    <a:gd name="T8" fmla="*/ 0 w 18"/>
                    <a:gd name="T9" fmla="*/ 1 h 22"/>
                    <a:gd name="T10" fmla="*/ 0 w 18"/>
                    <a:gd name="T11" fmla="*/ 1 h 22"/>
                    <a:gd name="T12" fmla="*/ 0 w 18"/>
                    <a:gd name="T13" fmla="*/ 3 h 22"/>
                    <a:gd name="T14" fmla="*/ 2 w 18"/>
                    <a:gd name="T15" fmla="*/ 5 h 22"/>
                    <a:gd name="T16" fmla="*/ 2 w 18"/>
                    <a:gd name="T17" fmla="*/ 7 h 22"/>
                    <a:gd name="T18" fmla="*/ 3 w 18"/>
                    <a:gd name="T19" fmla="*/ 9 h 22"/>
                    <a:gd name="T20" fmla="*/ 5 w 18"/>
                    <a:gd name="T21" fmla="*/ 14 h 22"/>
                    <a:gd name="T22" fmla="*/ 6 w 18"/>
                    <a:gd name="T23" fmla="*/ 17 h 22"/>
                    <a:gd name="T24" fmla="*/ 8 w 18"/>
                    <a:gd name="T25" fmla="*/ 19 h 22"/>
                    <a:gd name="T26" fmla="*/ 9 w 18"/>
                    <a:gd name="T27" fmla="*/ 21 h 22"/>
                    <a:gd name="T28" fmla="*/ 9 w 18"/>
                    <a:gd name="T29" fmla="*/ 22 h 22"/>
                    <a:gd name="T30" fmla="*/ 12 w 18"/>
                    <a:gd name="T31" fmla="*/ 19 h 22"/>
                    <a:gd name="T32" fmla="*/ 18 w 18"/>
                    <a:gd name="T33" fmla="*/ 21 h 22"/>
                    <a:gd name="T34" fmla="*/ 18 w 18"/>
                    <a:gd name="T35" fmla="*/ 20 h 22"/>
                    <a:gd name="T36" fmla="*/ 15 w 18"/>
                    <a:gd name="T37" fmla="*/ 17 h 22"/>
                    <a:gd name="T38" fmla="*/ 15 w 18"/>
                    <a:gd name="T39" fmla="*/ 16 h 22"/>
                    <a:gd name="T40" fmla="*/ 14 w 18"/>
                    <a:gd name="T41" fmla="*/ 15 h 22"/>
                    <a:gd name="T42" fmla="*/ 14 w 18"/>
                    <a:gd name="T43" fmla="*/ 17 h 22"/>
                    <a:gd name="T44" fmla="*/ 9 w 18"/>
                    <a:gd name="T45" fmla="*/ 12 h 22"/>
                    <a:gd name="T46" fmla="*/ 4 w 18"/>
                    <a:gd name="T4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3" y="9"/>
                      </a:lnTo>
                      <a:lnTo>
                        <a:pt x="5" y="14"/>
                      </a:lnTo>
                      <a:lnTo>
                        <a:pt x="6" y="17"/>
                      </a:lnTo>
                      <a:lnTo>
                        <a:pt x="8" y="19"/>
                      </a:lnTo>
                      <a:lnTo>
                        <a:pt x="9" y="21"/>
                      </a:lnTo>
                      <a:lnTo>
                        <a:pt x="9" y="22"/>
                      </a:lnTo>
                      <a:lnTo>
                        <a:pt x="12" y="19"/>
                      </a:lnTo>
                      <a:lnTo>
                        <a:pt x="18" y="21"/>
                      </a:lnTo>
                      <a:lnTo>
                        <a:pt x="18" y="20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9" y="1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23"/>
                <p:cNvSpPr>
                  <a:spLocks/>
                </p:cNvSpPr>
                <p:nvPr/>
              </p:nvSpPr>
              <p:spPr bwMode="auto">
                <a:xfrm>
                  <a:off x="1760538" y="3660775"/>
                  <a:ext cx="9525" cy="7938"/>
                </a:xfrm>
                <a:custGeom>
                  <a:avLst/>
                  <a:gdLst>
                    <a:gd name="T0" fmla="*/ 3 w 6"/>
                    <a:gd name="T1" fmla="*/ 5 h 5"/>
                    <a:gd name="T2" fmla="*/ 4 w 6"/>
                    <a:gd name="T3" fmla="*/ 5 h 5"/>
                    <a:gd name="T4" fmla="*/ 5 w 6"/>
                    <a:gd name="T5" fmla="*/ 3 h 5"/>
                    <a:gd name="T6" fmla="*/ 6 w 6"/>
                    <a:gd name="T7" fmla="*/ 2 h 5"/>
                    <a:gd name="T8" fmla="*/ 4 w 6"/>
                    <a:gd name="T9" fmla="*/ 2 h 5"/>
                    <a:gd name="T10" fmla="*/ 0 w 6"/>
                    <a:gd name="T11" fmla="*/ 0 h 5"/>
                    <a:gd name="T12" fmla="*/ 0 w 6"/>
                    <a:gd name="T13" fmla="*/ 1 h 5"/>
                    <a:gd name="T14" fmla="*/ 2 w 6"/>
                    <a:gd name="T15" fmla="*/ 2 h 5"/>
                    <a:gd name="T16" fmla="*/ 3 w 6"/>
                    <a:gd name="T1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">
                      <a:moveTo>
                        <a:pt x="3" y="5"/>
                      </a:move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24"/>
                <p:cNvSpPr>
                  <a:spLocks/>
                </p:cNvSpPr>
                <p:nvPr/>
              </p:nvSpPr>
              <p:spPr bwMode="auto">
                <a:xfrm>
                  <a:off x="1671638" y="3648075"/>
                  <a:ext cx="6350" cy="9525"/>
                </a:xfrm>
                <a:custGeom>
                  <a:avLst/>
                  <a:gdLst>
                    <a:gd name="T0" fmla="*/ 3 w 4"/>
                    <a:gd name="T1" fmla="*/ 0 h 6"/>
                    <a:gd name="T2" fmla="*/ 3 w 4"/>
                    <a:gd name="T3" fmla="*/ 0 h 6"/>
                    <a:gd name="T4" fmla="*/ 0 w 4"/>
                    <a:gd name="T5" fmla="*/ 2 h 6"/>
                    <a:gd name="T6" fmla="*/ 0 w 4"/>
                    <a:gd name="T7" fmla="*/ 5 h 6"/>
                    <a:gd name="T8" fmla="*/ 2 w 4"/>
                    <a:gd name="T9" fmla="*/ 5 h 6"/>
                    <a:gd name="T10" fmla="*/ 4 w 4"/>
                    <a:gd name="T11" fmla="*/ 6 h 6"/>
                    <a:gd name="T12" fmla="*/ 2 w 4"/>
                    <a:gd name="T13" fmla="*/ 5 h 6"/>
                    <a:gd name="T14" fmla="*/ 3 w 4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25"/>
                <p:cNvSpPr>
                  <a:spLocks/>
                </p:cNvSpPr>
                <p:nvPr/>
              </p:nvSpPr>
              <p:spPr bwMode="auto">
                <a:xfrm>
                  <a:off x="1057275" y="3533775"/>
                  <a:ext cx="115888" cy="115888"/>
                </a:xfrm>
                <a:custGeom>
                  <a:avLst/>
                  <a:gdLst>
                    <a:gd name="T0" fmla="*/ 70 w 73"/>
                    <a:gd name="T1" fmla="*/ 22 h 73"/>
                    <a:gd name="T2" fmla="*/ 67 w 73"/>
                    <a:gd name="T3" fmla="*/ 24 h 73"/>
                    <a:gd name="T4" fmla="*/ 63 w 73"/>
                    <a:gd name="T5" fmla="*/ 22 h 73"/>
                    <a:gd name="T6" fmla="*/ 64 w 73"/>
                    <a:gd name="T7" fmla="*/ 17 h 73"/>
                    <a:gd name="T8" fmla="*/ 66 w 73"/>
                    <a:gd name="T9" fmla="*/ 14 h 73"/>
                    <a:gd name="T10" fmla="*/ 62 w 73"/>
                    <a:gd name="T11" fmla="*/ 9 h 73"/>
                    <a:gd name="T12" fmla="*/ 58 w 73"/>
                    <a:gd name="T13" fmla="*/ 6 h 73"/>
                    <a:gd name="T14" fmla="*/ 58 w 73"/>
                    <a:gd name="T15" fmla="*/ 6 h 73"/>
                    <a:gd name="T16" fmla="*/ 44 w 73"/>
                    <a:gd name="T17" fmla="*/ 3 h 73"/>
                    <a:gd name="T18" fmla="*/ 41 w 73"/>
                    <a:gd name="T19" fmla="*/ 2 h 73"/>
                    <a:gd name="T20" fmla="*/ 29 w 73"/>
                    <a:gd name="T21" fmla="*/ 3 h 73"/>
                    <a:gd name="T22" fmla="*/ 26 w 73"/>
                    <a:gd name="T23" fmla="*/ 0 h 73"/>
                    <a:gd name="T24" fmla="*/ 14 w 73"/>
                    <a:gd name="T25" fmla="*/ 12 h 73"/>
                    <a:gd name="T26" fmla="*/ 9 w 73"/>
                    <a:gd name="T27" fmla="*/ 13 h 73"/>
                    <a:gd name="T28" fmla="*/ 12 w 73"/>
                    <a:gd name="T29" fmla="*/ 22 h 73"/>
                    <a:gd name="T30" fmla="*/ 12 w 73"/>
                    <a:gd name="T31" fmla="*/ 27 h 73"/>
                    <a:gd name="T32" fmla="*/ 10 w 73"/>
                    <a:gd name="T33" fmla="*/ 30 h 73"/>
                    <a:gd name="T34" fmla="*/ 10 w 73"/>
                    <a:gd name="T35" fmla="*/ 33 h 73"/>
                    <a:gd name="T36" fmla="*/ 8 w 73"/>
                    <a:gd name="T37" fmla="*/ 38 h 73"/>
                    <a:gd name="T38" fmla="*/ 0 w 73"/>
                    <a:gd name="T39" fmla="*/ 55 h 73"/>
                    <a:gd name="T40" fmla="*/ 1 w 73"/>
                    <a:gd name="T41" fmla="*/ 56 h 73"/>
                    <a:gd name="T42" fmla="*/ 10 w 73"/>
                    <a:gd name="T43" fmla="*/ 53 h 73"/>
                    <a:gd name="T44" fmla="*/ 17 w 73"/>
                    <a:gd name="T45" fmla="*/ 50 h 73"/>
                    <a:gd name="T46" fmla="*/ 17 w 73"/>
                    <a:gd name="T47" fmla="*/ 59 h 73"/>
                    <a:gd name="T48" fmla="*/ 16 w 73"/>
                    <a:gd name="T49" fmla="*/ 61 h 73"/>
                    <a:gd name="T50" fmla="*/ 14 w 73"/>
                    <a:gd name="T51" fmla="*/ 65 h 73"/>
                    <a:gd name="T52" fmla="*/ 11 w 73"/>
                    <a:gd name="T53" fmla="*/ 68 h 73"/>
                    <a:gd name="T54" fmla="*/ 11 w 73"/>
                    <a:gd name="T55" fmla="*/ 72 h 73"/>
                    <a:gd name="T56" fmla="*/ 14 w 73"/>
                    <a:gd name="T57" fmla="*/ 73 h 73"/>
                    <a:gd name="T58" fmla="*/ 15 w 73"/>
                    <a:gd name="T59" fmla="*/ 73 h 73"/>
                    <a:gd name="T60" fmla="*/ 16 w 73"/>
                    <a:gd name="T61" fmla="*/ 73 h 73"/>
                    <a:gd name="T62" fmla="*/ 20 w 73"/>
                    <a:gd name="T63" fmla="*/ 70 h 73"/>
                    <a:gd name="T64" fmla="*/ 22 w 73"/>
                    <a:gd name="T65" fmla="*/ 67 h 73"/>
                    <a:gd name="T66" fmla="*/ 22 w 73"/>
                    <a:gd name="T67" fmla="*/ 65 h 73"/>
                    <a:gd name="T68" fmla="*/ 26 w 73"/>
                    <a:gd name="T69" fmla="*/ 58 h 73"/>
                    <a:gd name="T70" fmla="*/ 31 w 73"/>
                    <a:gd name="T71" fmla="*/ 54 h 73"/>
                    <a:gd name="T72" fmla="*/ 35 w 73"/>
                    <a:gd name="T73" fmla="*/ 51 h 73"/>
                    <a:gd name="T74" fmla="*/ 38 w 73"/>
                    <a:gd name="T75" fmla="*/ 49 h 73"/>
                    <a:gd name="T76" fmla="*/ 41 w 73"/>
                    <a:gd name="T77" fmla="*/ 46 h 73"/>
                    <a:gd name="T78" fmla="*/ 43 w 73"/>
                    <a:gd name="T79" fmla="*/ 40 h 73"/>
                    <a:gd name="T80" fmla="*/ 48 w 73"/>
                    <a:gd name="T81" fmla="*/ 42 h 73"/>
                    <a:gd name="T82" fmla="*/ 48 w 73"/>
                    <a:gd name="T83" fmla="*/ 40 h 73"/>
                    <a:gd name="T84" fmla="*/ 48 w 73"/>
                    <a:gd name="T85" fmla="*/ 35 h 73"/>
                    <a:gd name="T86" fmla="*/ 52 w 73"/>
                    <a:gd name="T87" fmla="*/ 33 h 73"/>
                    <a:gd name="T88" fmla="*/ 55 w 73"/>
                    <a:gd name="T89" fmla="*/ 35 h 73"/>
                    <a:gd name="T90" fmla="*/ 59 w 73"/>
                    <a:gd name="T91" fmla="*/ 36 h 73"/>
                    <a:gd name="T92" fmla="*/ 63 w 73"/>
                    <a:gd name="T93" fmla="*/ 37 h 73"/>
                    <a:gd name="T94" fmla="*/ 64 w 73"/>
                    <a:gd name="T95" fmla="*/ 37 h 73"/>
                    <a:gd name="T96" fmla="*/ 64 w 73"/>
                    <a:gd name="T97" fmla="*/ 37 h 73"/>
                    <a:gd name="T98" fmla="*/ 65 w 73"/>
                    <a:gd name="T99" fmla="*/ 40 h 73"/>
                    <a:gd name="T100" fmla="*/ 68 w 73"/>
                    <a:gd name="T101" fmla="*/ 40 h 73"/>
                    <a:gd name="T102" fmla="*/ 69 w 73"/>
                    <a:gd name="T103" fmla="*/ 35 h 73"/>
                    <a:gd name="T104" fmla="*/ 71 w 73"/>
                    <a:gd name="T105" fmla="*/ 28 h 73"/>
                    <a:gd name="T106" fmla="*/ 72 w 73"/>
                    <a:gd name="T107" fmla="*/ 25 h 73"/>
                    <a:gd name="T108" fmla="*/ 73 w 73"/>
                    <a:gd name="T109" fmla="*/ 23 h 73"/>
                    <a:gd name="T110" fmla="*/ 73 w 73"/>
                    <a:gd name="T111" fmla="*/ 2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3" h="73">
                      <a:moveTo>
                        <a:pt x="72" y="21"/>
                      </a:moveTo>
                      <a:lnTo>
                        <a:pt x="70" y="22"/>
                      </a:lnTo>
                      <a:lnTo>
                        <a:pt x="69" y="23"/>
                      </a:lnTo>
                      <a:lnTo>
                        <a:pt x="67" y="24"/>
                      </a:lnTo>
                      <a:lnTo>
                        <a:pt x="65" y="23"/>
                      </a:lnTo>
                      <a:lnTo>
                        <a:pt x="63" y="22"/>
                      </a:lnTo>
                      <a:lnTo>
                        <a:pt x="63" y="20"/>
                      </a:lnTo>
                      <a:lnTo>
                        <a:pt x="64" y="17"/>
                      </a:lnTo>
                      <a:lnTo>
                        <a:pt x="67" y="13"/>
                      </a:lnTo>
                      <a:lnTo>
                        <a:pt x="66" y="14"/>
                      </a:lnTo>
                      <a:lnTo>
                        <a:pt x="62" y="13"/>
                      </a:lnTo>
                      <a:lnTo>
                        <a:pt x="62" y="9"/>
                      </a:lnTo>
                      <a:lnTo>
                        <a:pt x="63" y="8"/>
                      </a:lnTo>
                      <a:lnTo>
                        <a:pt x="58" y="6"/>
                      </a:lnTo>
                      <a:lnTo>
                        <a:pt x="59" y="6"/>
                      </a:lnTo>
                      <a:lnTo>
                        <a:pt x="58" y="6"/>
                      </a:lnTo>
                      <a:lnTo>
                        <a:pt x="46" y="3"/>
                      </a:lnTo>
                      <a:lnTo>
                        <a:pt x="44" y="3"/>
                      </a:lnTo>
                      <a:lnTo>
                        <a:pt x="42" y="2"/>
                      </a:lnTo>
                      <a:lnTo>
                        <a:pt x="41" y="2"/>
                      </a:lnTo>
                      <a:lnTo>
                        <a:pt x="36" y="5"/>
                      </a:lnTo>
                      <a:lnTo>
                        <a:pt x="29" y="3"/>
                      </a:lnTo>
                      <a:lnTo>
                        <a:pt x="27" y="2"/>
                      </a:lnTo>
                      <a:lnTo>
                        <a:pt x="26" y="0"/>
                      </a:lnTo>
                      <a:lnTo>
                        <a:pt x="21" y="4"/>
                      </a:lnTo>
                      <a:lnTo>
                        <a:pt x="14" y="12"/>
                      </a:lnTo>
                      <a:lnTo>
                        <a:pt x="10" y="13"/>
                      </a:lnTo>
                      <a:lnTo>
                        <a:pt x="9" y="13"/>
                      </a:lnTo>
                      <a:lnTo>
                        <a:pt x="10" y="15"/>
                      </a:lnTo>
                      <a:lnTo>
                        <a:pt x="12" y="22"/>
                      </a:lnTo>
                      <a:lnTo>
                        <a:pt x="12" y="26"/>
                      </a:lnTo>
                      <a:lnTo>
                        <a:pt x="12" y="27"/>
                      </a:lnTo>
                      <a:lnTo>
                        <a:pt x="11" y="29"/>
                      </a:lnTo>
                      <a:lnTo>
                        <a:pt x="10" y="30"/>
                      </a:lnTo>
                      <a:lnTo>
                        <a:pt x="10" y="31"/>
                      </a:lnTo>
                      <a:lnTo>
                        <a:pt x="10" y="33"/>
                      </a:lnTo>
                      <a:lnTo>
                        <a:pt x="9" y="36"/>
                      </a:lnTo>
                      <a:lnTo>
                        <a:pt x="8" y="38"/>
                      </a:lnTo>
                      <a:lnTo>
                        <a:pt x="3" y="46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1" y="56"/>
                      </a:lnTo>
                      <a:lnTo>
                        <a:pt x="5" y="58"/>
                      </a:lnTo>
                      <a:lnTo>
                        <a:pt x="10" y="53"/>
                      </a:lnTo>
                      <a:lnTo>
                        <a:pt x="14" y="50"/>
                      </a:lnTo>
                      <a:lnTo>
                        <a:pt x="17" y="50"/>
                      </a:lnTo>
                      <a:lnTo>
                        <a:pt x="21" y="54"/>
                      </a:lnTo>
                      <a:lnTo>
                        <a:pt x="17" y="59"/>
                      </a:lnTo>
                      <a:lnTo>
                        <a:pt x="17" y="59"/>
                      </a:lnTo>
                      <a:lnTo>
                        <a:pt x="16" y="61"/>
                      </a:lnTo>
                      <a:lnTo>
                        <a:pt x="16" y="64"/>
                      </a:lnTo>
                      <a:lnTo>
                        <a:pt x="14" y="65"/>
                      </a:lnTo>
                      <a:lnTo>
                        <a:pt x="14" y="66"/>
                      </a:lnTo>
                      <a:lnTo>
                        <a:pt x="11" y="68"/>
                      </a:lnTo>
                      <a:lnTo>
                        <a:pt x="12" y="69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4" y="73"/>
                      </a:lnTo>
                      <a:lnTo>
                        <a:pt x="15" y="73"/>
                      </a:lnTo>
                      <a:lnTo>
                        <a:pt x="15" y="73"/>
                      </a:lnTo>
                      <a:lnTo>
                        <a:pt x="16" y="73"/>
                      </a:lnTo>
                      <a:lnTo>
                        <a:pt x="16" y="73"/>
                      </a:lnTo>
                      <a:lnTo>
                        <a:pt x="19" y="71"/>
                      </a:lnTo>
                      <a:lnTo>
                        <a:pt x="20" y="70"/>
                      </a:lnTo>
                      <a:lnTo>
                        <a:pt x="21" y="67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2" y="65"/>
                      </a:lnTo>
                      <a:lnTo>
                        <a:pt x="22" y="63"/>
                      </a:lnTo>
                      <a:lnTo>
                        <a:pt x="26" y="58"/>
                      </a:lnTo>
                      <a:lnTo>
                        <a:pt x="29" y="58"/>
                      </a:lnTo>
                      <a:lnTo>
                        <a:pt x="31" y="54"/>
                      </a:lnTo>
                      <a:lnTo>
                        <a:pt x="35" y="52"/>
                      </a:lnTo>
                      <a:lnTo>
                        <a:pt x="35" y="51"/>
                      </a:lnTo>
                      <a:lnTo>
                        <a:pt x="36" y="49"/>
                      </a:lnTo>
                      <a:lnTo>
                        <a:pt x="38" y="49"/>
                      </a:lnTo>
                      <a:lnTo>
                        <a:pt x="41" y="46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3" y="40"/>
                      </a:lnTo>
                      <a:lnTo>
                        <a:pt x="47" y="41"/>
                      </a:lnTo>
                      <a:lnTo>
                        <a:pt x="48" y="42"/>
                      </a:lnTo>
                      <a:lnTo>
                        <a:pt x="48" y="42"/>
                      </a:lnTo>
                      <a:lnTo>
                        <a:pt x="48" y="40"/>
                      </a:lnTo>
                      <a:lnTo>
                        <a:pt x="48" y="38"/>
                      </a:lnTo>
                      <a:lnTo>
                        <a:pt x="48" y="35"/>
                      </a:lnTo>
                      <a:lnTo>
                        <a:pt x="50" y="34"/>
                      </a:lnTo>
                      <a:lnTo>
                        <a:pt x="52" y="33"/>
                      </a:lnTo>
                      <a:lnTo>
                        <a:pt x="53" y="33"/>
                      </a:lnTo>
                      <a:lnTo>
                        <a:pt x="55" y="35"/>
                      </a:lnTo>
                      <a:lnTo>
                        <a:pt x="56" y="37"/>
                      </a:lnTo>
                      <a:lnTo>
                        <a:pt x="59" y="36"/>
                      </a:lnTo>
                      <a:lnTo>
                        <a:pt x="60" y="35"/>
                      </a:lnTo>
                      <a:lnTo>
                        <a:pt x="63" y="37"/>
                      </a:lnTo>
                      <a:lnTo>
                        <a:pt x="64" y="36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40"/>
                      </a:lnTo>
                      <a:lnTo>
                        <a:pt x="65" y="40"/>
                      </a:lnTo>
                      <a:lnTo>
                        <a:pt x="66" y="39"/>
                      </a:lnTo>
                      <a:lnTo>
                        <a:pt x="68" y="40"/>
                      </a:lnTo>
                      <a:lnTo>
                        <a:pt x="66" y="35"/>
                      </a:lnTo>
                      <a:lnTo>
                        <a:pt x="69" y="35"/>
                      </a:lnTo>
                      <a:lnTo>
                        <a:pt x="71" y="29"/>
                      </a:lnTo>
                      <a:lnTo>
                        <a:pt x="71" y="28"/>
                      </a:lnTo>
                      <a:lnTo>
                        <a:pt x="71" y="27"/>
                      </a:lnTo>
                      <a:lnTo>
                        <a:pt x="72" y="25"/>
                      </a:lnTo>
                      <a:lnTo>
                        <a:pt x="73" y="24"/>
                      </a:lnTo>
                      <a:lnTo>
                        <a:pt x="73" y="23"/>
                      </a:lnTo>
                      <a:lnTo>
                        <a:pt x="73" y="22"/>
                      </a:lnTo>
                      <a:lnTo>
                        <a:pt x="73" y="22"/>
                      </a:lnTo>
                      <a:lnTo>
                        <a:pt x="72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126"/>
                <p:cNvSpPr>
                  <a:spLocks/>
                </p:cNvSpPr>
                <p:nvPr/>
              </p:nvSpPr>
              <p:spPr bwMode="auto">
                <a:xfrm>
                  <a:off x="1800225" y="3763963"/>
                  <a:ext cx="26988" cy="22225"/>
                </a:xfrm>
                <a:custGeom>
                  <a:avLst/>
                  <a:gdLst>
                    <a:gd name="T0" fmla="*/ 14 w 17"/>
                    <a:gd name="T1" fmla="*/ 11 h 14"/>
                    <a:gd name="T2" fmla="*/ 17 w 17"/>
                    <a:gd name="T3" fmla="*/ 9 h 14"/>
                    <a:gd name="T4" fmla="*/ 17 w 17"/>
                    <a:gd name="T5" fmla="*/ 8 h 14"/>
                    <a:gd name="T6" fmla="*/ 14 w 17"/>
                    <a:gd name="T7" fmla="*/ 4 h 14"/>
                    <a:gd name="T8" fmla="*/ 11 w 17"/>
                    <a:gd name="T9" fmla="*/ 3 h 14"/>
                    <a:gd name="T10" fmla="*/ 12 w 17"/>
                    <a:gd name="T11" fmla="*/ 2 h 14"/>
                    <a:gd name="T12" fmla="*/ 11 w 17"/>
                    <a:gd name="T13" fmla="*/ 2 h 14"/>
                    <a:gd name="T14" fmla="*/ 10 w 17"/>
                    <a:gd name="T15" fmla="*/ 2 h 14"/>
                    <a:gd name="T16" fmla="*/ 7 w 17"/>
                    <a:gd name="T17" fmla="*/ 0 h 14"/>
                    <a:gd name="T18" fmla="*/ 7 w 17"/>
                    <a:gd name="T19" fmla="*/ 0 h 14"/>
                    <a:gd name="T20" fmla="*/ 6 w 17"/>
                    <a:gd name="T21" fmla="*/ 0 h 14"/>
                    <a:gd name="T22" fmla="*/ 4 w 17"/>
                    <a:gd name="T23" fmla="*/ 0 h 14"/>
                    <a:gd name="T24" fmla="*/ 4 w 17"/>
                    <a:gd name="T25" fmla="*/ 0 h 14"/>
                    <a:gd name="T26" fmla="*/ 2 w 17"/>
                    <a:gd name="T27" fmla="*/ 0 h 14"/>
                    <a:gd name="T28" fmla="*/ 1 w 17"/>
                    <a:gd name="T29" fmla="*/ 0 h 14"/>
                    <a:gd name="T30" fmla="*/ 0 w 17"/>
                    <a:gd name="T31" fmla="*/ 0 h 14"/>
                    <a:gd name="T32" fmla="*/ 1 w 17"/>
                    <a:gd name="T33" fmla="*/ 1 h 14"/>
                    <a:gd name="T34" fmla="*/ 3 w 17"/>
                    <a:gd name="T35" fmla="*/ 2 h 14"/>
                    <a:gd name="T36" fmla="*/ 4 w 17"/>
                    <a:gd name="T37" fmla="*/ 4 h 14"/>
                    <a:gd name="T38" fmla="*/ 4 w 17"/>
                    <a:gd name="T39" fmla="*/ 5 h 14"/>
                    <a:gd name="T40" fmla="*/ 7 w 17"/>
                    <a:gd name="T41" fmla="*/ 6 h 14"/>
                    <a:gd name="T42" fmla="*/ 5 w 17"/>
                    <a:gd name="T43" fmla="*/ 7 h 14"/>
                    <a:gd name="T44" fmla="*/ 5 w 17"/>
                    <a:gd name="T45" fmla="*/ 8 h 14"/>
                    <a:gd name="T46" fmla="*/ 4 w 17"/>
                    <a:gd name="T47" fmla="*/ 10 h 14"/>
                    <a:gd name="T48" fmla="*/ 4 w 17"/>
                    <a:gd name="T49" fmla="*/ 10 h 14"/>
                    <a:gd name="T50" fmla="*/ 3 w 17"/>
                    <a:gd name="T51" fmla="*/ 14 h 14"/>
                    <a:gd name="T52" fmla="*/ 9 w 17"/>
                    <a:gd name="T53" fmla="*/ 10 h 14"/>
                    <a:gd name="T54" fmla="*/ 10 w 17"/>
                    <a:gd name="T55" fmla="*/ 10 h 14"/>
                    <a:gd name="T56" fmla="*/ 14 w 17"/>
                    <a:gd name="T57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" h="14">
                      <a:moveTo>
                        <a:pt x="14" y="11"/>
                      </a:moveTo>
                      <a:lnTo>
                        <a:pt x="17" y="9"/>
                      </a:lnTo>
                      <a:lnTo>
                        <a:pt x="17" y="8"/>
                      </a:lnTo>
                      <a:lnTo>
                        <a:pt x="14" y="4"/>
                      </a:lnTo>
                      <a:lnTo>
                        <a:pt x="11" y="3"/>
                      </a:lnTo>
                      <a:lnTo>
                        <a:pt x="12" y="2"/>
                      </a:lnTo>
                      <a:lnTo>
                        <a:pt x="11" y="2"/>
                      </a:lnTo>
                      <a:lnTo>
                        <a:pt x="10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4"/>
                      </a:lnTo>
                      <a:lnTo>
                        <a:pt x="9" y="10"/>
                      </a:lnTo>
                      <a:lnTo>
                        <a:pt x="10" y="10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127"/>
                <p:cNvSpPr>
                  <a:spLocks/>
                </p:cNvSpPr>
                <p:nvPr/>
              </p:nvSpPr>
              <p:spPr bwMode="auto">
                <a:xfrm>
                  <a:off x="460375" y="3298825"/>
                  <a:ext cx="25400" cy="22225"/>
                </a:xfrm>
                <a:custGeom>
                  <a:avLst/>
                  <a:gdLst>
                    <a:gd name="T0" fmla="*/ 3 w 16"/>
                    <a:gd name="T1" fmla="*/ 0 h 14"/>
                    <a:gd name="T2" fmla="*/ 0 w 16"/>
                    <a:gd name="T3" fmla="*/ 2 h 14"/>
                    <a:gd name="T4" fmla="*/ 0 w 16"/>
                    <a:gd name="T5" fmla="*/ 2 h 14"/>
                    <a:gd name="T6" fmla="*/ 1 w 16"/>
                    <a:gd name="T7" fmla="*/ 3 h 14"/>
                    <a:gd name="T8" fmla="*/ 1 w 16"/>
                    <a:gd name="T9" fmla="*/ 5 h 14"/>
                    <a:gd name="T10" fmla="*/ 1 w 16"/>
                    <a:gd name="T11" fmla="*/ 6 h 14"/>
                    <a:gd name="T12" fmla="*/ 3 w 16"/>
                    <a:gd name="T13" fmla="*/ 7 h 14"/>
                    <a:gd name="T14" fmla="*/ 3 w 16"/>
                    <a:gd name="T15" fmla="*/ 8 h 14"/>
                    <a:gd name="T16" fmla="*/ 6 w 16"/>
                    <a:gd name="T17" fmla="*/ 10 h 14"/>
                    <a:gd name="T18" fmla="*/ 7 w 16"/>
                    <a:gd name="T19" fmla="*/ 12 h 14"/>
                    <a:gd name="T20" fmla="*/ 8 w 16"/>
                    <a:gd name="T21" fmla="*/ 14 h 14"/>
                    <a:gd name="T22" fmla="*/ 11 w 16"/>
                    <a:gd name="T23" fmla="*/ 12 h 14"/>
                    <a:gd name="T24" fmla="*/ 13 w 16"/>
                    <a:gd name="T25" fmla="*/ 11 h 14"/>
                    <a:gd name="T26" fmla="*/ 15 w 16"/>
                    <a:gd name="T27" fmla="*/ 10 h 14"/>
                    <a:gd name="T28" fmla="*/ 16 w 16"/>
                    <a:gd name="T29" fmla="*/ 10 h 14"/>
                    <a:gd name="T30" fmla="*/ 15 w 16"/>
                    <a:gd name="T31" fmla="*/ 9 h 14"/>
                    <a:gd name="T32" fmla="*/ 15 w 16"/>
                    <a:gd name="T33" fmla="*/ 9 h 14"/>
                    <a:gd name="T34" fmla="*/ 15 w 16"/>
                    <a:gd name="T35" fmla="*/ 9 h 14"/>
                    <a:gd name="T36" fmla="*/ 14 w 16"/>
                    <a:gd name="T37" fmla="*/ 9 h 14"/>
                    <a:gd name="T38" fmla="*/ 10 w 16"/>
                    <a:gd name="T39" fmla="*/ 7 h 14"/>
                    <a:gd name="T40" fmla="*/ 9 w 16"/>
                    <a:gd name="T41" fmla="*/ 6 h 14"/>
                    <a:gd name="T42" fmla="*/ 9 w 16"/>
                    <a:gd name="T43" fmla="*/ 3 h 14"/>
                    <a:gd name="T44" fmla="*/ 7 w 16"/>
                    <a:gd name="T45" fmla="*/ 3 h 14"/>
                    <a:gd name="T46" fmla="*/ 3 w 16"/>
                    <a:gd name="T4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" h="14">
                      <a:moveTo>
                        <a:pt x="3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7" y="12"/>
                      </a:lnTo>
                      <a:lnTo>
                        <a:pt x="8" y="14"/>
                      </a:lnTo>
                      <a:lnTo>
                        <a:pt x="11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6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0" y="7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7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29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4763"/>
                </a:xfrm>
                <a:custGeom>
                  <a:avLst/>
                  <a:gdLst>
                    <a:gd name="T0" fmla="*/ 0 w 4"/>
                    <a:gd name="T1" fmla="*/ 0 h 3"/>
                    <a:gd name="T2" fmla="*/ 0 w 4"/>
                    <a:gd name="T3" fmla="*/ 0 h 3"/>
                    <a:gd name="T4" fmla="*/ 0 w 4"/>
                    <a:gd name="T5" fmla="*/ 2 h 3"/>
                    <a:gd name="T6" fmla="*/ 1 w 4"/>
                    <a:gd name="T7" fmla="*/ 2 h 3"/>
                    <a:gd name="T8" fmla="*/ 1 w 4"/>
                    <a:gd name="T9" fmla="*/ 2 h 3"/>
                    <a:gd name="T10" fmla="*/ 3 w 4"/>
                    <a:gd name="T11" fmla="*/ 3 h 3"/>
                    <a:gd name="T12" fmla="*/ 4 w 4"/>
                    <a:gd name="T13" fmla="*/ 3 h 3"/>
                    <a:gd name="T14" fmla="*/ 0 w 4"/>
                    <a:gd name="T15" fmla="*/ 0 h 3"/>
                    <a:gd name="T16" fmla="*/ 0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130"/>
                <p:cNvSpPr>
                  <a:spLocks/>
                </p:cNvSpPr>
                <p:nvPr/>
              </p:nvSpPr>
              <p:spPr bwMode="auto">
                <a:xfrm>
                  <a:off x="509588" y="3548063"/>
                  <a:ext cx="3175" cy="476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0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31"/>
                <p:cNvSpPr>
                  <a:spLocks/>
                </p:cNvSpPr>
                <p:nvPr/>
              </p:nvSpPr>
              <p:spPr bwMode="auto">
                <a:xfrm>
                  <a:off x="415925" y="3278188"/>
                  <a:ext cx="17463" cy="9525"/>
                </a:xfrm>
                <a:custGeom>
                  <a:avLst/>
                  <a:gdLst>
                    <a:gd name="T0" fmla="*/ 7 w 11"/>
                    <a:gd name="T1" fmla="*/ 1 h 6"/>
                    <a:gd name="T2" fmla="*/ 7 w 11"/>
                    <a:gd name="T3" fmla="*/ 0 h 6"/>
                    <a:gd name="T4" fmla="*/ 4 w 11"/>
                    <a:gd name="T5" fmla="*/ 0 h 6"/>
                    <a:gd name="T6" fmla="*/ 0 w 11"/>
                    <a:gd name="T7" fmla="*/ 1 h 6"/>
                    <a:gd name="T8" fmla="*/ 0 w 11"/>
                    <a:gd name="T9" fmla="*/ 2 h 6"/>
                    <a:gd name="T10" fmla="*/ 0 w 11"/>
                    <a:gd name="T11" fmla="*/ 2 h 6"/>
                    <a:gd name="T12" fmla="*/ 1 w 11"/>
                    <a:gd name="T13" fmla="*/ 4 h 6"/>
                    <a:gd name="T14" fmla="*/ 1 w 11"/>
                    <a:gd name="T15" fmla="*/ 5 h 6"/>
                    <a:gd name="T16" fmla="*/ 3 w 11"/>
                    <a:gd name="T17" fmla="*/ 6 h 6"/>
                    <a:gd name="T18" fmla="*/ 3 w 11"/>
                    <a:gd name="T19" fmla="*/ 6 h 6"/>
                    <a:gd name="T20" fmla="*/ 3 w 11"/>
                    <a:gd name="T21" fmla="*/ 6 h 6"/>
                    <a:gd name="T22" fmla="*/ 4 w 11"/>
                    <a:gd name="T23" fmla="*/ 4 h 6"/>
                    <a:gd name="T24" fmla="*/ 6 w 11"/>
                    <a:gd name="T25" fmla="*/ 4 h 6"/>
                    <a:gd name="T26" fmla="*/ 4 w 11"/>
                    <a:gd name="T27" fmla="*/ 2 h 6"/>
                    <a:gd name="T28" fmla="*/ 11 w 11"/>
                    <a:gd name="T29" fmla="*/ 3 h 6"/>
                    <a:gd name="T30" fmla="*/ 10 w 11"/>
                    <a:gd name="T31" fmla="*/ 2 h 6"/>
                    <a:gd name="T32" fmla="*/ 7 w 11"/>
                    <a:gd name="T33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" h="6">
                      <a:moveTo>
                        <a:pt x="7" y="1"/>
                      </a:move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4" y="2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132"/>
                <p:cNvSpPr>
                  <a:spLocks/>
                </p:cNvSpPr>
                <p:nvPr/>
              </p:nvSpPr>
              <p:spPr bwMode="auto">
                <a:xfrm>
                  <a:off x="442913" y="3279775"/>
                  <a:ext cx="19050" cy="17463"/>
                </a:xfrm>
                <a:custGeom>
                  <a:avLst/>
                  <a:gdLst>
                    <a:gd name="T0" fmla="*/ 12 w 12"/>
                    <a:gd name="T1" fmla="*/ 5 h 11"/>
                    <a:gd name="T2" fmla="*/ 12 w 12"/>
                    <a:gd name="T3" fmla="*/ 4 h 11"/>
                    <a:gd name="T4" fmla="*/ 12 w 12"/>
                    <a:gd name="T5" fmla="*/ 4 h 11"/>
                    <a:gd name="T6" fmla="*/ 10 w 12"/>
                    <a:gd name="T7" fmla="*/ 1 h 11"/>
                    <a:gd name="T8" fmla="*/ 10 w 12"/>
                    <a:gd name="T9" fmla="*/ 1 h 11"/>
                    <a:gd name="T10" fmla="*/ 8 w 12"/>
                    <a:gd name="T11" fmla="*/ 0 h 11"/>
                    <a:gd name="T12" fmla="*/ 6 w 12"/>
                    <a:gd name="T13" fmla="*/ 1 h 11"/>
                    <a:gd name="T14" fmla="*/ 5 w 12"/>
                    <a:gd name="T15" fmla="*/ 1 h 11"/>
                    <a:gd name="T16" fmla="*/ 3 w 12"/>
                    <a:gd name="T17" fmla="*/ 2 h 11"/>
                    <a:gd name="T18" fmla="*/ 0 w 12"/>
                    <a:gd name="T19" fmla="*/ 3 h 11"/>
                    <a:gd name="T20" fmla="*/ 1 w 12"/>
                    <a:gd name="T21" fmla="*/ 3 h 11"/>
                    <a:gd name="T22" fmla="*/ 3 w 12"/>
                    <a:gd name="T23" fmla="*/ 5 h 11"/>
                    <a:gd name="T24" fmla="*/ 4 w 12"/>
                    <a:gd name="T25" fmla="*/ 6 h 11"/>
                    <a:gd name="T26" fmla="*/ 4 w 12"/>
                    <a:gd name="T27" fmla="*/ 7 h 11"/>
                    <a:gd name="T28" fmla="*/ 5 w 12"/>
                    <a:gd name="T29" fmla="*/ 7 h 11"/>
                    <a:gd name="T30" fmla="*/ 9 w 12"/>
                    <a:gd name="T31" fmla="*/ 11 h 11"/>
                    <a:gd name="T32" fmla="*/ 12 w 12"/>
                    <a:gd name="T33" fmla="*/ 6 h 11"/>
                    <a:gd name="T34" fmla="*/ 12 w 12"/>
                    <a:gd name="T3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1">
                      <a:moveTo>
                        <a:pt x="12" y="5"/>
                      </a:move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5" y="7"/>
                      </a:lnTo>
                      <a:lnTo>
                        <a:pt x="9" y="11"/>
                      </a:lnTo>
                      <a:lnTo>
                        <a:pt x="12" y="6"/>
                      </a:lnTo>
                      <a:lnTo>
                        <a:pt x="12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134"/>
                <p:cNvSpPr>
                  <a:spLocks noChangeArrowheads="1"/>
                </p:cNvSpPr>
                <p:nvPr/>
              </p:nvSpPr>
              <p:spPr bwMode="auto">
                <a:xfrm>
                  <a:off x="508000" y="3548063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135"/>
                <p:cNvSpPr>
                  <a:spLocks/>
                </p:cNvSpPr>
                <p:nvPr/>
              </p:nvSpPr>
              <p:spPr bwMode="auto">
                <a:xfrm>
                  <a:off x="515938" y="3543300"/>
                  <a:ext cx="39688" cy="28575"/>
                </a:xfrm>
                <a:custGeom>
                  <a:avLst/>
                  <a:gdLst>
                    <a:gd name="T0" fmla="*/ 8 w 25"/>
                    <a:gd name="T1" fmla="*/ 1 h 18"/>
                    <a:gd name="T2" fmla="*/ 6 w 25"/>
                    <a:gd name="T3" fmla="*/ 5 h 18"/>
                    <a:gd name="T4" fmla="*/ 2 w 25"/>
                    <a:gd name="T5" fmla="*/ 5 h 18"/>
                    <a:gd name="T6" fmla="*/ 1 w 25"/>
                    <a:gd name="T7" fmla="*/ 5 h 18"/>
                    <a:gd name="T8" fmla="*/ 0 w 25"/>
                    <a:gd name="T9" fmla="*/ 8 h 18"/>
                    <a:gd name="T10" fmla="*/ 0 w 25"/>
                    <a:gd name="T11" fmla="*/ 8 h 18"/>
                    <a:gd name="T12" fmla="*/ 3 w 25"/>
                    <a:gd name="T13" fmla="*/ 12 h 18"/>
                    <a:gd name="T14" fmla="*/ 3 w 25"/>
                    <a:gd name="T15" fmla="*/ 12 h 18"/>
                    <a:gd name="T16" fmla="*/ 7 w 25"/>
                    <a:gd name="T17" fmla="*/ 16 h 18"/>
                    <a:gd name="T18" fmla="*/ 8 w 25"/>
                    <a:gd name="T19" fmla="*/ 16 h 18"/>
                    <a:gd name="T20" fmla="*/ 12 w 25"/>
                    <a:gd name="T21" fmla="*/ 18 h 18"/>
                    <a:gd name="T22" fmla="*/ 15 w 25"/>
                    <a:gd name="T23" fmla="*/ 17 h 18"/>
                    <a:gd name="T24" fmla="*/ 16 w 25"/>
                    <a:gd name="T25" fmla="*/ 18 h 18"/>
                    <a:gd name="T26" fmla="*/ 20 w 25"/>
                    <a:gd name="T27" fmla="*/ 16 h 18"/>
                    <a:gd name="T28" fmla="*/ 22 w 25"/>
                    <a:gd name="T29" fmla="*/ 17 h 18"/>
                    <a:gd name="T30" fmla="*/ 23 w 25"/>
                    <a:gd name="T31" fmla="*/ 16 h 18"/>
                    <a:gd name="T32" fmla="*/ 20 w 25"/>
                    <a:gd name="T33" fmla="*/ 16 h 18"/>
                    <a:gd name="T34" fmla="*/ 25 w 25"/>
                    <a:gd name="T35" fmla="*/ 11 h 18"/>
                    <a:gd name="T36" fmla="*/ 24 w 25"/>
                    <a:gd name="T37" fmla="*/ 9 h 18"/>
                    <a:gd name="T38" fmla="*/ 24 w 25"/>
                    <a:gd name="T39" fmla="*/ 8 h 18"/>
                    <a:gd name="T40" fmla="*/ 25 w 25"/>
                    <a:gd name="T41" fmla="*/ 6 h 18"/>
                    <a:gd name="T42" fmla="*/ 25 w 25"/>
                    <a:gd name="T43" fmla="*/ 5 h 18"/>
                    <a:gd name="T44" fmla="*/ 25 w 25"/>
                    <a:gd name="T45" fmla="*/ 5 h 18"/>
                    <a:gd name="T46" fmla="*/ 25 w 25"/>
                    <a:gd name="T47" fmla="*/ 4 h 18"/>
                    <a:gd name="T48" fmla="*/ 22 w 25"/>
                    <a:gd name="T49" fmla="*/ 4 h 18"/>
                    <a:gd name="T50" fmla="*/ 20 w 25"/>
                    <a:gd name="T51" fmla="*/ 3 h 18"/>
                    <a:gd name="T52" fmla="*/ 17 w 25"/>
                    <a:gd name="T53" fmla="*/ 1 h 18"/>
                    <a:gd name="T54" fmla="*/ 18 w 25"/>
                    <a:gd name="T55" fmla="*/ 0 h 18"/>
                    <a:gd name="T56" fmla="*/ 18 w 25"/>
                    <a:gd name="T57" fmla="*/ 0 h 18"/>
                    <a:gd name="T58" fmla="*/ 16 w 25"/>
                    <a:gd name="T59" fmla="*/ 1 h 18"/>
                    <a:gd name="T60" fmla="*/ 12 w 25"/>
                    <a:gd name="T61" fmla="*/ 1 h 18"/>
                    <a:gd name="T62" fmla="*/ 12 w 25"/>
                    <a:gd name="T63" fmla="*/ 2 h 18"/>
                    <a:gd name="T64" fmla="*/ 8 w 25"/>
                    <a:gd name="T65" fmla="*/ 1 h 18"/>
                    <a:gd name="T66" fmla="*/ 8 w 25"/>
                    <a:gd name="T6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5" h="18">
                      <a:moveTo>
                        <a:pt x="8" y="1"/>
                      </a:moveTo>
                      <a:lnTo>
                        <a:pt x="6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2" y="18"/>
                      </a:lnTo>
                      <a:lnTo>
                        <a:pt x="15" y="17"/>
                      </a:lnTo>
                      <a:lnTo>
                        <a:pt x="16" y="18"/>
                      </a:lnTo>
                      <a:lnTo>
                        <a:pt x="20" y="16"/>
                      </a:lnTo>
                      <a:lnTo>
                        <a:pt x="22" y="17"/>
                      </a:lnTo>
                      <a:lnTo>
                        <a:pt x="23" y="16"/>
                      </a:lnTo>
                      <a:lnTo>
                        <a:pt x="20" y="16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8"/>
                      </a:lnTo>
                      <a:lnTo>
                        <a:pt x="25" y="6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2" y="4"/>
                      </a:lnTo>
                      <a:lnTo>
                        <a:pt x="20" y="3"/>
                      </a:lnTo>
                      <a:lnTo>
                        <a:pt x="17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136"/>
                <p:cNvSpPr>
                  <a:spLocks/>
                </p:cNvSpPr>
                <p:nvPr/>
              </p:nvSpPr>
              <p:spPr bwMode="auto">
                <a:xfrm>
                  <a:off x="368300" y="4010025"/>
                  <a:ext cx="12700" cy="9525"/>
                </a:xfrm>
                <a:custGeom>
                  <a:avLst/>
                  <a:gdLst>
                    <a:gd name="T0" fmla="*/ 4 w 8"/>
                    <a:gd name="T1" fmla="*/ 1 h 6"/>
                    <a:gd name="T2" fmla="*/ 3 w 8"/>
                    <a:gd name="T3" fmla="*/ 1 h 6"/>
                    <a:gd name="T4" fmla="*/ 2 w 8"/>
                    <a:gd name="T5" fmla="*/ 1 h 6"/>
                    <a:gd name="T6" fmla="*/ 0 w 8"/>
                    <a:gd name="T7" fmla="*/ 6 h 6"/>
                    <a:gd name="T8" fmla="*/ 0 w 8"/>
                    <a:gd name="T9" fmla="*/ 6 h 6"/>
                    <a:gd name="T10" fmla="*/ 1 w 8"/>
                    <a:gd name="T11" fmla="*/ 6 h 6"/>
                    <a:gd name="T12" fmla="*/ 6 w 8"/>
                    <a:gd name="T13" fmla="*/ 4 h 6"/>
                    <a:gd name="T14" fmla="*/ 6 w 8"/>
                    <a:gd name="T15" fmla="*/ 4 h 6"/>
                    <a:gd name="T16" fmla="*/ 8 w 8"/>
                    <a:gd name="T17" fmla="*/ 2 h 6"/>
                    <a:gd name="T18" fmla="*/ 6 w 8"/>
                    <a:gd name="T19" fmla="*/ 0 h 6"/>
                    <a:gd name="T20" fmla="*/ 4 w 8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6">
                      <a:moveTo>
                        <a:pt x="4" y="1"/>
                      </a:move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6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137"/>
                <p:cNvSpPr>
                  <a:spLocks/>
                </p:cNvSpPr>
                <p:nvPr/>
              </p:nvSpPr>
              <p:spPr bwMode="auto">
                <a:xfrm>
                  <a:off x="982663" y="3763963"/>
                  <a:ext cx="4763" cy="476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1 h 3"/>
                    <a:gd name="T4" fmla="*/ 2 w 3"/>
                    <a:gd name="T5" fmla="*/ 0 h 3"/>
                    <a:gd name="T6" fmla="*/ 2 w 3"/>
                    <a:gd name="T7" fmla="*/ 0 h 3"/>
                    <a:gd name="T8" fmla="*/ 0 w 3"/>
                    <a:gd name="T9" fmla="*/ 1 h 3"/>
                    <a:gd name="T10" fmla="*/ 0 w 3"/>
                    <a:gd name="T11" fmla="*/ 2 h 3"/>
                    <a:gd name="T12" fmla="*/ 0 w 3"/>
                    <a:gd name="T13" fmla="*/ 2 h 3"/>
                    <a:gd name="T14" fmla="*/ 3 w 3"/>
                    <a:gd name="T1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138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1588"/>
                </a:xfrm>
                <a:custGeom>
                  <a:avLst/>
                  <a:gdLst>
                    <a:gd name="T0" fmla="*/ 3 w 4"/>
                    <a:gd name="T1" fmla="*/ 0 h 1"/>
                    <a:gd name="T2" fmla="*/ 2 w 4"/>
                    <a:gd name="T3" fmla="*/ 0 h 1"/>
                    <a:gd name="T4" fmla="*/ 1 w 4"/>
                    <a:gd name="T5" fmla="*/ 0 h 1"/>
                    <a:gd name="T6" fmla="*/ 1 w 4"/>
                    <a:gd name="T7" fmla="*/ 0 h 1"/>
                    <a:gd name="T8" fmla="*/ 0 w 4"/>
                    <a:gd name="T9" fmla="*/ 0 h 1"/>
                    <a:gd name="T10" fmla="*/ 4 w 4"/>
                    <a:gd name="T11" fmla="*/ 1 h 1"/>
                    <a:gd name="T12" fmla="*/ 3 w 4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139"/>
                <p:cNvSpPr>
                  <a:spLocks/>
                </p:cNvSpPr>
                <p:nvPr/>
              </p:nvSpPr>
              <p:spPr bwMode="auto">
                <a:xfrm>
                  <a:off x="952500" y="3779838"/>
                  <a:ext cx="34925" cy="28575"/>
                </a:xfrm>
                <a:custGeom>
                  <a:avLst/>
                  <a:gdLst>
                    <a:gd name="T0" fmla="*/ 17 w 22"/>
                    <a:gd name="T1" fmla="*/ 13 h 18"/>
                    <a:gd name="T2" fmla="*/ 14 w 22"/>
                    <a:gd name="T3" fmla="*/ 8 h 18"/>
                    <a:gd name="T4" fmla="*/ 13 w 22"/>
                    <a:gd name="T5" fmla="*/ 5 h 18"/>
                    <a:gd name="T6" fmla="*/ 13 w 22"/>
                    <a:gd name="T7" fmla="*/ 6 h 18"/>
                    <a:gd name="T8" fmla="*/ 11 w 22"/>
                    <a:gd name="T9" fmla="*/ 5 h 18"/>
                    <a:gd name="T10" fmla="*/ 11 w 22"/>
                    <a:gd name="T11" fmla="*/ 0 h 18"/>
                    <a:gd name="T12" fmla="*/ 10 w 22"/>
                    <a:gd name="T13" fmla="*/ 0 h 18"/>
                    <a:gd name="T14" fmla="*/ 7 w 22"/>
                    <a:gd name="T15" fmla="*/ 1 h 18"/>
                    <a:gd name="T16" fmla="*/ 6 w 22"/>
                    <a:gd name="T17" fmla="*/ 2 h 18"/>
                    <a:gd name="T18" fmla="*/ 5 w 22"/>
                    <a:gd name="T19" fmla="*/ 2 h 18"/>
                    <a:gd name="T20" fmla="*/ 5 w 22"/>
                    <a:gd name="T21" fmla="*/ 3 h 18"/>
                    <a:gd name="T22" fmla="*/ 2 w 22"/>
                    <a:gd name="T23" fmla="*/ 10 h 18"/>
                    <a:gd name="T24" fmla="*/ 1 w 22"/>
                    <a:gd name="T25" fmla="*/ 8 h 18"/>
                    <a:gd name="T26" fmla="*/ 0 w 22"/>
                    <a:gd name="T27" fmla="*/ 8 h 18"/>
                    <a:gd name="T28" fmla="*/ 0 w 22"/>
                    <a:gd name="T29" fmla="*/ 9 h 18"/>
                    <a:gd name="T30" fmla="*/ 0 w 22"/>
                    <a:gd name="T31" fmla="*/ 10 h 18"/>
                    <a:gd name="T32" fmla="*/ 1 w 22"/>
                    <a:gd name="T33" fmla="*/ 12 h 18"/>
                    <a:gd name="T34" fmla="*/ 2 w 22"/>
                    <a:gd name="T35" fmla="*/ 13 h 18"/>
                    <a:gd name="T36" fmla="*/ 4 w 22"/>
                    <a:gd name="T37" fmla="*/ 17 h 18"/>
                    <a:gd name="T38" fmla="*/ 6 w 22"/>
                    <a:gd name="T39" fmla="*/ 17 h 18"/>
                    <a:gd name="T40" fmla="*/ 12 w 22"/>
                    <a:gd name="T41" fmla="*/ 17 h 18"/>
                    <a:gd name="T42" fmla="*/ 14 w 22"/>
                    <a:gd name="T43" fmla="*/ 18 h 18"/>
                    <a:gd name="T44" fmla="*/ 16 w 22"/>
                    <a:gd name="T45" fmla="*/ 18 h 18"/>
                    <a:gd name="T46" fmla="*/ 17 w 22"/>
                    <a:gd name="T47" fmla="*/ 16 h 18"/>
                    <a:gd name="T48" fmla="*/ 21 w 22"/>
                    <a:gd name="T49" fmla="*/ 17 h 18"/>
                    <a:gd name="T50" fmla="*/ 22 w 22"/>
                    <a:gd name="T51" fmla="*/ 18 h 18"/>
                    <a:gd name="T52" fmla="*/ 22 w 22"/>
                    <a:gd name="T53" fmla="*/ 17 h 18"/>
                    <a:gd name="T54" fmla="*/ 18 w 22"/>
                    <a:gd name="T55" fmla="*/ 15 h 18"/>
                    <a:gd name="T56" fmla="*/ 17 w 22"/>
                    <a:gd name="T57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2" h="18">
                      <a:moveTo>
                        <a:pt x="17" y="13"/>
                      </a:moveTo>
                      <a:lnTo>
                        <a:pt x="14" y="8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1" y="5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2" y="10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6" y="17"/>
                      </a:lnTo>
                      <a:lnTo>
                        <a:pt x="12" y="17"/>
                      </a:lnTo>
                      <a:lnTo>
                        <a:pt x="14" y="18"/>
                      </a:lnTo>
                      <a:lnTo>
                        <a:pt x="16" y="18"/>
                      </a:lnTo>
                      <a:lnTo>
                        <a:pt x="17" y="16"/>
                      </a:lnTo>
                      <a:lnTo>
                        <a:pt x="21" y="17"/>
                      </a:lnTo>
                      <a:lnTo>
                        <a:pt x="22" y="18"/>
                      </a:lnTo>
                      <a:lnTo>
                        <a:pt x="22" y="17"/>
                      </a:lnTo>
                      <a:lnTo>
                        <a:pt x="18" y="15"/>
                      </a:lnTo>
                      <a:lnTo>
                        <a:pt x="17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140"/>
                <p:cNvSpPr>
                  <a:spLocks/>
                </p:cNvSpPr>
                <p:nvPr/>
              </p:nvSpPr>
              <p:spPr bwMode="auto">
                <a:xfrm>
                  <a:off x="987425" y="3767138"/>
                  <a:ext cx="39688" cy="34925"/>
                </a:xfrm>
                <a:custGeom>
                  <a:avLst/>
                  <a:gdLst>
                    <a:gd name="T0" fmla="*/ 25 w 25"/>
                    <a:gd name="T1" fmla="*/ 5 h 22"/>
                    <a:gd name="T2" fmla="*/ 24 w 25"/>
                    <a:gd name="T3" fmla="*/ 3 h 22"/>
                    <a:gd name="T4" fmla="*/ 25 w 25"/>
                    <a:gd name="T5" fmla="*/ 0 h 22"/>
                    <a:gd name="T6" fmla="*/ 25 w 25"/>
                    <a:gd name="T7" fmla="*/ 0 h 22"/>
                    <a:gd name="T8" fmla="*/ 23 w 25"/>
                    <a:gd name="T9" fmla="*/ 1 h 22"/>
                    <a:gd name="T10" fmla="*/ 23 w 25"/>
                    <a:gd name="T11" fmla="*/ 2 h 22"/>
                    <a:gd name="T12" fmla="*/ 21 w 25"/>
                    <a:gd name="T13" fmla="*/ 4 h 22"/>
                    <a:gd name="T14" fmla="*/ 18 w 25"/>
                    <a:gd name="T15" fmla="*/ 5 h 22"/>
                    <a:gd name="T16" fmla="*/ 15 w 25"/>
                    <a:gd name="T17" fmla="*/ 1 h 22"/>
                    <a:gd name="T18" fmla="*/ 15 w 25"/>
                    <a:gd name="T19" fmla="*/ 2 h 22"/>
                    <a:gd name="T20" fmla="*/ 18 w 25"/>
                    <a:gd name="T21" fmla="*/ 7 h 22"/>
                    <a:gd name="T22" fmla="*/ 10 w 25"/>
                    <a:gd name="T23" fmla="*/ 5 h 22"/>
                    <a:gd name="T24" fmla="*/ 8 w 25"/>
                    <a:gd name="T25" fmla="*/ 6 h 22"/>
                    <a:gd name="T26" fmla="*/ 5 w 25"/>
                    <a:gd name="T27" fmla="*/ 16 h 22"/>
                    <a:gd name="T28" fmla="*/ 3 w 25"/>
                    <a:gd name="T29" fmla="*/ 12 h 22"/>
                    <a:gd name="T30" fmla="*/ 0 w 25"/>
                    <a:gd name="T31" fmla="*/ 13 h 22"/>
                    <a:gd name="T32" fmla="*/ 0 w 25"/>
                    <a:gd name="T33" fmla="*/ 15 h 22"/>
                    <a:gd name="T34" fmla="*/ 1 w 25"/>
                    <a:gd name="T35" fmla="*/ 18 h 22"/>
                    <a:gd name="T36" fmla="*/ 4 w 25"/>
                    <a:gd name="T37" fmla="*/ 20 h 22"/>
                    <a:gd name="T38" fmla="*/ 8 w 25"/>
                    <a:gd name="T39" fmla="*/ 22 h 22"/>
                    <a:gd name="T40" fmla="*/ 9 w 25"/>
                    <a:gd name="T41" fmla="*/ 21 h 22"/>
                    <a:gd name="T42" fmla="*/ 8 w 25"/>
                    <a:gd name="T43" fmla="*/ 21 h 22"/>
                    <a:gd name="T44" fmla="*/ 9 w 25"/>
                    <a:gd name="T45" fmla="*/ 19 h 22"/>
                    <a:gd name="T46" fmla="*/ 9 w 25"/>
                    <a:gd name="T47" fmla="*/ 19 h 22"/>
                    <a:gd name="T48" fmla="*/ 9 w 25"/>
                    <a:gd name="T49" fmla="*/ 17 h 22"/>
                    <a:gd name="T50" fmla="*/ 12 w 25"/>
                    <a:gd name="T51" fmla="*/ 15 h 22"/>
                    <a:gd name="T52" fmla="*/ 12 w 25"/>
                    <a:gd name="T53" fmla="*/ 15 h 22"/>
                    <a:gd name="T54" fmla="*/ 13 w 25"/>
                    <a:gd name="T55" fmla="*/ 13 h 22"/>
                    <a:gd name="T56" fmla="*/ 13 w 25"/>
                    <a:gd name="T57" fmla="*/ 11 h 22"/>
                    <a:gd name="T58" fmla="*/ 12 w 25"/>
                    <a:gd name="T59" fmla="*/ 11 h 22"/>
                    <a:gd name="T60" fmla="*/ 13 w 25"/>
                    <a:gd name="T61" fmla="*/ 11 h 22"/>
                    <a:gd name="T62" fmla="*/ 13 w 25"/>
                    <a:gd name="T63" fmla="*/ 10 h 22"/>
                    <a:gd name="T64" fmla="*/ 13 w 25"/>
                    <a:gd name="T65" fmla="*/ 10 h 22"/>
                    <a:gd name="T66" fmla="*/ 17 w 25"/>
                    <a:gd name="T67" fmla="*/ 8 h 22"/>
                    <a:gd name="T68" fmla="*/ 19 w 25"/>
                    <a:gd name="T69" fmla="*/ 8 h 22"/>
                    <a:gd name="T70" fmla="*/ 20 w 25"/>
                    <a:gd name="T71" fmla="*/ 8 h 22"/>
                    <a:gd name="T72" fmla="*/ 21 w 25"/>
                    <a:gd name="T73" fmla="*/ 8 h 22"/>
                    <a:gd name="T74" fmla="*/ 22 w 25"/>
                    <a:gd name="T75" fmla="*/ 8 h 22"/>
                    <a:gd name="T76" fmla="*/ 23 w 25"/>
                    <a:gd name="T77" fmla="*/ 8 h 22"/>
                    <a:gd name="T78" fmla="*/ 25 w 25"/>
                    <a:gd name="T79" fmla="*/ 9 h 22"/>
                    <a:gd name="T80" fmla="*/ 25 w 25"/>
                    <a:gd name="T81" fmla="*/ 5 h 22"/>
                    <a:gd name="T82" fmla="*/ 25 w 25"/>
                    <a:gd name="T8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" h="22">
                      <a:moveTo>
                        <a:pt x="25" y="5"/>
                      </a:move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1" y="4"/>
                      </a:lnTo>
                      <a:lnTo>
                        <a:pt x="18" y="5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8" y="7"/>
                      </a:lnTo>
                      <a:lnTo>
                        <a:pt x="10" y="5"/>
                      </a:lnTo>
                      <a:lnTo>
                        <a:pt x="8" y="6"/>
                      </a:lnTo>
                      <a:lnTo>
                        <a:pt x="5" y="16"/>
                      </a:lnTo>
                      <a:lnTo>
                        <a:pt x="3" y="12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9" y="19"/>
                      </a:lnTo>
                      <a:lnTo>
                        <a:pt x="9" y="19"/>
                      </a:lnTo>
                      <a:lnTo>
                        <a:pt x="9" y="17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13" y="13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7" y="8"/>
                      </a:lnTo>
                      <a:lnTo>
                        <a:pt x="19" y="8"/>
                      </a:lnTo>
                      <a:lnTo>
                        <a:pt x="20" y="8"/>
                      </a:lnTo>
                      <a:lnTo>
                        <a:pt x="21" y="8"/>
                      </a:lnTo>
                      <a:lnTo>
                        <a:pt x="22" y="8"/>
                      </a:lnTo>
                      <a:lnTo>
                        <a:pt x="23" y="8"/>
                      </a:lnTo>
                      <a:lnTo>
                        <a:pt x="25" y="9"/>
                      </a:lnTo>
                      <a:lnTo>
                        <a:pt x="25" y="5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3017838" y="1616075"/>
                <a:ext cx="809625" cy="622300"/>
              </a:xfrm>
              <a:custGeom>
                <a:avLst/>
                <a:gdLst>
                  <a:gd name="T0" fmla="*/ 0 w 3029"/>
                  <a:gd name="T1" fmla="*/ 2130 h 2327"/>
                  <a:gd name="T2" fmla="*/ 1036 w 3029"/>
                  <a:gd name="T3" fmla="*/ 2219 h 2327"/>
                  <a:gd name="T4" fmla="*/ 1832 w 3029"/>
                  <a:gd name="T5" fmla="*/ 2271 h 2327"/>
                  <a:gd name="T6" fmla="*/ 2744 w 3029"/>
                  <a:gd name="T7" fmla="*/ 2320 h 2327"/>
                  <a:gd name="T8" fmla="*/ 2958 w 3029"/>
                  <a:gd name="T9" fmla="*/ 2327 h 2327"/>
                  <a:gd name="T10" fmla="*/ 2994 w 3029"/>
                  <a:gd name="T11" fmla="*/ 1258 h 2327"/>
                  <a:gd name="T12" fmla="*/ 2994 w 3029"/>
                  <a:gd name="T13" fmla="*/ 1258 h 2327"/>
                  <a:gd name="T14" fmla="*/ 3029 w 3029"/>
                  <a:gd name="T15" fmla="*/ 193 h 2327"/>
                  <a:gd name="T16" fmla="*/ 966 w 3029"/>
                  <a:gd name="T17" fmla="*/ 69 h 2327"/>
                  <a:gd name="T18" fmla="*/ 213 w 3029"/>
                  <a:gd name="T19" fmla="*/ 0 h 2327"/>
                  <a:gd name="T20" fmla="*/ 85 w 3029"/>
                  <a:gd name="T21" fmla="*/ 1283 h 2327"/>
                  <a:gd name="T22" fmla="*/ 53 w 3029"/>
                  <a:gd name="T23" fmla="*/ 1604 h 2327"/>
                  <a:gd name="T24" fmla="*/ 53 w 3029"/>
                  <a:gd name="T25" fmla="*/ 1604 h 2327"/>
                  <a:gd name="T26" fmla="*/ 53 w 3029"/>
                  <a:gd name="T27" fmla="*/ 1604 h 2327"/>
                  <a:gd name="T28" fmla="*/ 0 w 3029"/>
                  <a:gd name="T29" fmla="*/ 2130 h 2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29" h="2327">
                    <a:moveTo>
                      <a:pt x="0" y="2130"/>
                    </a:moveTo>
                    <a:cubicBezTo>
                      <a:pt x="1036" y="2219"/>
                      <a:pt x="1036" y="2219"/>
                      <a:pt x="1036" y="2219"/>
                    </a:cubicBezTo>
                    <a:cubicBezTo>
                      <a:pt x="1832" y="2271"/>
                      <a:pt x="1832" y="2271"/>
                      <a:pt x="1832" y="2271"/>
                    </a:cubicBezTo>
                    <a:cubicBezTo>
                      <a:pt x="2744" y="2320"/>
                      <a:pt x="2744" y="2320"/>
                      <a:pt x="2744" y="2320"/>
                    </a:cubicBezTo>
                    <a:cubicBezTo>
                      <a:pt x="2958" y="2327"/>
                      <a:pt x="2958" y="2327"/>
                      <a:pt x="2958" y="2327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3029" y="193"/>
                      <a:pt x="3029" y="193"/>
                      <a:pt x="3029" y="193"/>
                    </a:cubicBezTo>
                    <a:cubicBezTo>
                      <a:pt x="966" y="69"/>
                      <a:pt x="966" y="69"/>
                      <a:pt x="966" y="69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85" y="1283"/>
                      <a:pt x="85" y="1283"/>
                      <a:pt x="85" y="1283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lnTo>
                      <a:pt x="0" y="213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321426" y="2159000"/>
                <a:ext cx="523875" cy="466725"/>
              </a:xfrm>
              <a:custGeom>
                <a:avLst/>
                <a:gdLst>
                  <a:gd name="T0" fmla="*/ 677 w 1961"/>
                  <a:gd name="T1" fmla="*/ 0 h 1744"/>
                  <a:gd name="T2" fmla="*/ 644 w 1961"/>
                  <a:gd name="T3" fmla="*/ 135 h 1744"/>
                  <a:gd name="T4" fmla="*/ 648 w 1961"/>
                  <a:gd name="T5" fmla="*/ 221 h 1744"/>
                  <a:gd name="T6" fmla="*/ 626 w 1961"/>
                  <a:gd name="T7" fmla="*/ 301 h 1744"/>
                  <a:gd name="T8" fmla="*/ 629 w 1961"/>
                  <a:gd name="T9" fmla="*/ 359 h 1744"/>
                  <a:gd name="T10" fmla="*/ 547 w 1961"/>
                  <a:gd name="T11" fmla="*/ 480 h 1744"/>
                  <a:gd name="T12" fmla="*/ 458 w 1961"/>
                  <a:gd name="T13" fmla="*/ 570 h 1744"/>
                  <a:gd name="T14" fmla="*/ 385 w 1961"/>
                  <a:gd name="T15" fmla="*/ 569 h 1744"/>
                  <a:gd name="T16" fmla="*/ 312 w 1961"/>
                  <a:gd name="T17" fmla="*/ 655 h 1744"/>
                  <a:gd name="T18" fmla="*/ 294 w 1961"/>
                  <a:gd name="T19" fmla="*/ 750 h 1744"/>
                  <a:gd name="T20" fmla="*/ 308 w 1961"/>
                  <a:gd name="T21" fmla="*/ 818 h 1744"/>
                  <a:gd name="T22" fmla="*/ 261 w 1961"/>
                  <a:gd name="T23" fmla="*/ 877 h 1744"/>
                  <a:gd name="T24" fmla="*/ 207 w 1961"/>
                  <a:gd name="T25" fmla="*/ 854 h 1744"/>
                  <a:gd name="T26" fmla="*/ 178 w 1961"/>
                  <a:gd name="T27" fmla="*/ 819 h 1744"/>
                  <a:gd name="T28" fmla="*/ 138 w 1961"/>
                  <a:gd name="T29" fmla="*/ 942 h 1744"/>
                  <a:gd name="T30" fmla="*/ 158 w 1961"/>
                  <a:gd name="T31" fmla="*/ 1023 h 1744"/>
                  <a:gd name="T32" fmla="*/ 116 w 1961"/>
                  <a:gd name="T33" fmla="*/ 1068 h 1744"/>
                  <a:gd name="T34" fmla="*/ 56 w 1961"/>
                  <a:gd name="T35" fmla="*/ 1168 h 1744"/>
                  <a:gd name="T36" fmla="*/ 19 w 1961"/>
                  <a:gd name="T37" fmla="*/ 1253 h 1744"/>
                  <a:gd name="T38" fmla="*/ 7 w 1961"/>
                  <a:gd name="T39" fmla="*/ 1303 h 1744"/>
                  <a:gd name="T40" fmla="*/ 91 w 1961"/>
                  <a:gd name="T41" fmla="*/ 1407 h 1744"/>
                  <a:gd name="T42" fmla="*/ 120 w 1961"/>
                  <a:gd name="T43" fmla="*/ 1445 h 1744"/>
                  <a:gd name="T44" fmla="*/ 205 w 1961"/>
                  <a:gd name="T45" fmla="*/ 1539 h 1744"/>
                  <a:gd name="T46" fmla="*/ 268 w 1961"/>
                  <a:gd name="T47" fmla="*/ 1585 h 1744"/>
                  <a:gd name="T48" fmla="*/ 345 w 1961"/>
                  <a:gd name="T49" fmla="*/ 1594 h 1744"/>
                  <a:gd name="T50" fmla="*/ 363 w 1961"/>
                  <a:gd name="T51" fmla="*/ 1643 h 1744"/>
                  <a:gd name="T52" fmla="*/ 418 w 1961"/>
                  <a:gd name="T53" fmla="*/ 1715 h 1744"/>
                  <a:gd name="T54" fmla="*/ 474 w 1961"/>
                  <a:gd name="T55" fmla="*/ 1734 h 1744"/>
                  <a:gd name="T56" fmla="*/ 582 w 1961"/>
                  <a:gd name="T57" fmla="*/ 1695 h 1744"/>
                  <a:gd name="T58" fmla="*/ 608 w 1961"/>
                  <a:gd name="T59" fmla="*/ 1655 h 1744"/>
                  <a:gd name="T60" fmla="*/ 684 w 1961"/>
                  <a:gd name="T61" fmla="*/ 1688 h 1744"/>
                  <a:gd name="T62" fmla="*/ 809 w 1961"/>
                  <a:gd name="T63" fmla="*/ 1629 h 1744"/>
                  <a:gd name="T64" fmla="*/ 809 w 1961"/>
                  <a:gd name="T65" fmla="*/ 1578 h 1744"/>
                  <a:gd name="T66" fmla="*/ 863 w 1961"/>
                  <a:gd name="T67" fmla="*/ 1568 h 1744"/>
                  <a:gd name="T68" fmla="*/ 977 w 1961"/>
                  <a:gd name="T69" fmla="*/ 1515 h 1744"/>
                  <a:gd name="T70" fmla="*/ 1035 w 1961"/>
                  <a:gd name="T71" fmla="*/ 1477 h 1744"/>
                  <a:gd name="T72" fmla="*/ 1043 w 1961"/>
                  <a:gd name="T73" fmla="*/ 1425 h 1744"/>
                  <a:gd name="T74" fmla="*/ 1056 w 1961"/>
                  <a:gd name="T75" fmla="*/ 1312 h 1744"/>
                  <a:gd name="T76" fmla="*/ 1186 w 1961"/>
                  <a:gd name="T77" fmla="*/ 1037 h 1744"/>
                  <a:gd name="T78" fmla="*/ 1194 w 1961"/>
                  <a:gd name="T79" fmla="*/ 982 h 1744"/>
                  <a:gd name="T80" fmla="*/ 1218 w 1961"/>
                  <a:gd name="T81" fmla="*/ 888 h 1744"/>
                  <a:gd name="T82" fmla="*/ 1237 w 1961"/>
                  <a:gd name="T83" fmla="*/ 836 h 1744"/>
                  <a:gd name="T84" fmla="*/ 1400 w 1961"/>
                  <a:gd name="T85" fmla="*/ 898 h 1744"/>
                  <a:gd name="T86" fmla="*/ 1448 w 1961"/>
                  <a:gd name="T87" fmla="*/ 762 h 1744"/>
                  <a:gd name="T88" fmla="*/ 1477 w 1961"/>
                  <a:gd name="T89" fmla="*/ 654 h 1744"/>
                  <a:gd name="T90" fmla="*/ 1609 w 1961"/>
                  <a:gd name="T91" fmla="*/ 581 h 1744"/>
                  <a:gd name="T92" fmla="*/ 1645 w 1961"/>
                  <a:gd name="T93" fmla="*/ 525 h 1744"/>
                  <a:gd name="T94" fmla="*/ 1685 w 1961"/>
                  <a:gd name="T95" fmla="*/ 433 h 1744"/>
                  <a:gd name="T96" fmla="*/ 1682 w 1961"/>
                  <a:gd name="T97" fmla="*/ 377 h 1744"/>
                  <a:gd name="T98" fmla="*/ 1701 w 1961"/>
                  <a:gd name="T99" fmla="*/ 269 h 1744"/>
                  <a:gd name="T100" fmla="*/ 1951 w 1961"/>
                  <a:gd name="T101" fmla="*/ 273 h 1744"/>
                  <a:gd name="T102" fmla="*/ 1911 w 1961"/>
                  <a:gd name="T103" fmla="*/ 224 h 1744"/>
                  <a:gd name="T104" fmla="*/ 1839 w 1961"/>
                  <a:gd name="T105" fmla="*/ 186 h 1744"/>
                  <a:gd name="T106" fmla="*/ 1719 w 1961"/>
                  <a:gd name="T107" fmla="*/ 196 h 1744"/>
                  <a:gd name="T108" fmla="*/ 1671 w 1961"/>
                  <a:gd name="T109" fmla="*/ 249 h 1744"/>
                  <a:gd name="T110" fmla="*/ 1545 w 1961"/>
                  <a:gd name="T111" fmla="*/ 276 h 1744"/>
                  <a:gd name="T112" fmla="*/ 1497 w 1961"/>
                  <a:gd name="T113" fmla="*/ 280 h 1744"/>
                  <a:gd name="T114" fmla="*/ 1428 w 1961"/>
                  <a:gd name="T115" fmla="*/ 353 h 1744"/>
                  <a:gd name="T116" fmla="*/ 1386 w 1961"/>
                  <a:gd name="T117" fmla="*/ 380 h 1744"/>
                  <a:gd name="T118" fmla="*/ 1323 w 1961"/>
                  <a:gd name="T119" fmla="*/ 45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1" h="1744">
                    <a:moveTo>
                      <a:pt x="828" y="315"/>
                    </a:moveTo>
                    <a:cubicBezTo>
                      <a:pt x="811" y="319"/>
                      <a:pt x="811" y="319"/>
                      <a:pt x="811" y="319"/>
                    </a:cubicBezTo>
                    <a:cubicBezTo>
                      <a:pt x="755" y="329"/>
                      <a:pt x="755" y="329"/>
                      <a:pt x="755" y="329"/>
                    </a:cubicBezTo>
                    <a:cubicBezTo>
                      <a:pt x="754" y="329"/>
                      <a:pt x="753" y="329"/>
                      <a:pt x="752" y="329"/>
                    </a:cubicBezTo>
                    <a:cubicBezTo>
                      <a:pt x="751" y="329"/>
                      <a:pt x="751" y="329"/>
                      <a:pt x="750" y="329"/>
                    </a:cubicBezTo>
                    <a:cubicBezTo>
                      <a:pt x="747" y="329"/>
                      <a:pt x="744" y="328"/>
                      <a:pt x="741" y="326"/>
                    </a:cubicBezTo>
                    <a:cubicBezTo>
                      <a:pt x="737" y="323"/>
                      <a:pt x="734" y="318"/>
                      <a:pt x="733" y="313"/>
                    </a:cubicBezTo>
                    <a:cubicBezTo>
                      <a:pt x="677" y="0"/>
                      <a:pt x="677" y="0"/>
                      <a:pt x="677" y="0"/>
                    </a:cubicBezTo>
                    <a:cubicBezTo>
                      <a:pt x="676" y="12"/>
                      <a:pt x="676" y="12"/>
                      <a:pt x="676" y="12"/>
                    </a:cubicBezTo>
                    <a:cubicBezTo>
                      <a:pt x="676" y="15"/>
                      <a:pt x="675" y="18"/>
                      <a:pt x="674" y="20"/>
                    </a:cubicBezTo>
                    <a:cubicBezTo>
                      <a:pt x="671" y="24"/>
                      <a:pt x="671" y="24"/>
                      <a:pt x="671" y="24"/>
                    </a:cubicBezTo>
                    <a:cubicBezTo>
                      <a:pt x="660" y="38"/>
                      <a:pt x="660" y="38"/>
                      <a:pt x="660" y="38"/>
                    </a:cubicBezTo>
                    <a:cubicBezTo>
                      <a:pt x="654" y="69"/>
                      <a:pt x="654" y="69"/>
                      <a:pt x="654" y="69"/>
                    </a:cubicBezTo>
                    <a:cubicBezTo>
                      <a:pt x="654" y="86"/>
                      <a:pt x="654" y="86"/>
                      <a:pt x="654" y="86"/>
                    </a:cubicBezTo>
                    <a:cubicBezTo>
                      <a:pt x="652" y="101"/>
                      <a:pt x="652" y="101"/>
                      <a:pt x="652" y="101"/>
                    </a:cubicBezTo>
                    <a:cubicBezTo>
                      <a:pt x="644" y="135"/>
                      <a:pt x="644" y="135"/>
                      <a:pt x="644" y="135"/>
                    </a:cubicBezTo>
                    <a:cubicBezTo>
                      <a:pt x="644" y="142"/>
                      <a:pt x="644" y="142"/>
                      <a:pt x="644" y="142"/>
                    </a:cubicBezTo>
                    <a:cubicBezTo>
                      <a:pt x="650" y="176"/>
                      <a:pt x="650" y="176"/>
                      <a:pt x="650" y="176"/>
                    </a:cubicBezTo>
                    <a:cubicBezTo>
                      <a:pt x="650" y="178"/>
                      <a:pt x="650" y="180"/>
                      <a:pt x="649" y="182"/>
                    </a:cubicBezTo>
                    <a:cubicBezTo>
                      <a:pt x="644" y="200"/>
                      <a:pt x="644" y="200"/>
                      <a:pt x="644" y="200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46" y="202"/>
                      <a:pt x="646" y="204"/>
                      <a:pt x="647" y="206"/>
                    </a:cubicBezTo>
                    <a:cubicBezTo>
                      <a:pt x="648" y="211"/>
                      <a:pt x="648" y="211"/>
                      <a:pt x="648" y="211"/>
                    </a:cubicBezTo>
                    <a:cubicBezTo>
                      <a:pt x="649" y="214"/>
                      <a:pt x="649" y="217"/>
                      <a:pt x="648" y="221"/>
                    </a:cubicBezTo>
                    <a:cubicBezTo>
                      <a:pt x="646" y="226"/>
                      <a:pt x="646" y="226"/>
                      <a:pt x="646" y="226"/>
                    </a:cubicBezTo>
                    <a:cubicBezTo>
                      <a:pt x="645" y="231"/>
                      <a:pt x="641" y="236"/>
                      <a:pt x="637" y="238"/>
                    </a:cubicBezTo>
                    <a:cubicBezTo>
                      <a:pt x="638" y="241"/>
                      <a:pt x="639" y="245"/>
                      <a:pt x="639" y="248"/>
                    </a:cubicBezTo>
                    <a:cubicBezTo>
                      <a:pt x="638" y="253"/>
                      <a:pt x="638" y="253"/>
                      <a:pt x="638" y="253"/>
                    </a:cubicBezTo>
                    <a:cubicBezTo>
                      <a:pt x="638" y="255"/>
                      <a:pt x="637" y="258"/>
                      <a:pt x="636" y="260"/>
                    </a:cubicBezTo>
                    <a:cubicBezTo>
                      <a:pt x="628" y="279"/>
                      <a:pt x="628" y="279"/>
                      <a:pt x="628" y="279"/>
                    </a:cubicBezTo>
                    <a:cubicBezTo>
                      <a:pt x="628" y="291"/>
                      <a:pt x="628" y="291"/>
                      <a:pt x="628" y="291"/>
                    </a:cubicBezTo>
                    <a:cubicBezTo>
                      <a:pt x="626" y="301"/>
                      <a:pt x="626" y="301"/>
                      <a:pt x="626" y="301"/>
                    </a:cubicBezTo>
                    <a:cubicBezTo>
                      <a:pt x="626" y="304"/>
                      <a:pt x="624" y="307"/>
                      <a:pt x="622" y="309"/>
                    </a:cubicBezTo>
                    <a:cubicBezTo>
                      <a:pt x="627" y="314"/>
                      <a:pt x="627" y="314"/>
                      <a:pt x="627" y="314"/>
                    </a:cubicBezTo>
                    <a:cubicBezTo>
                      <a:pt x="629" y="316"/>
                      <a:pt x="631" y="318"/>
                      <a:pt x="631" y="320"/>
                    </a:cubicBezTo>
                    <a:cubicBezTo>
                      <a:pt x="634" y="327"/>
                      <a:pt x="634" y="327"/>
                      <a:pt x="634" y="327"/>
                    </a:cubicBezTo>
                    <a:cubicBezTo>
                      <a:pt x="635" y="330"/>
                      <a:pt x="636" y="333"/>
                      <a:pt x="636" y="335"/>
                    </a:cubicBezTo>
                    <a:cubicBezTo>
                      <a:pt x="635" y="346"/>
                      <a:pt x="635" y="346"/>
                      <a:pt x="635" y="346"/>
                    </a:cubicBezTo>
                    <a:cubicBezTo>
                      <a:pt x="635" y="350"/>
                      <a:pt x="634" y="355"/>
                      <a:pt x="631" y="358"/>
                    </a:cubicBezTo>
                    <a:cubicBezTo>
                      <a:pt x="629" y="359"/>
                      <a:pt x="629" y="359"/>
                      <a:pt x="629" y="359"/>
                    </a:cubicBezTo>
                    <a:cubicBezTo>
                      <a:pt x="629" y="361"/>
                      <a:pt x="630" y="362"/>
                      <a:pt x="630" y="363"/>
                    </a:cubicBezTo>
                    <a:cubicBezTo>
                      <a:pt x="630" y="364"/>
                      <a:pt x="630" y="368"/>
                      <a:pt x="629" y="369"/>
                    </a:cubicBezTo>
                    <a:cubicBezTo>
                      <a:pt x="627" y="382"/>
                      <a:pt x="627" y="382"/>
                      <a:pt x="627" y="382"/>
                    </a:cubicBezTo>
                    <a:cubicBezTo>
                      <a:pt x="627" y="386"/>
                      <a:pt x="627" y="386"/>
                      <a:pt x="627" y="386"/>
                    </a:cubicBezTo>
                    <a:cubicBezTo>
                      <a:pt x="628" y="392"/>
                      <a:pt x="625" y="398"/>
                      <a:pt x="621" y="402"/>
                    </a:cubicBezTo>
                    <a:cubicBezTo>
                      <a:pt x="594" y="424"/>
                      <a:pt x="594" y="424"/>
                      <a:pt x="594" y="424"/>
                    </a:cubicBezTo>
                    <a:cubicBezTo>
                      <a:pt x="555" y="467"/>
                      <a:pt x="555" y="467"/>
                      <a:pt x="555" y="467"/>
                    </a:cubicBezTo>
                    <a:cubicBezTo>
                      <a:pt x="547" y="480"/>
                      <a:pt x="547" y="480"/>
                      <a:pt x="547" y="480"/>
                    </a:cubicBezTo>
                    <a:cubicBezTo>
                      <a:pt x="534" y="510"/>
                      <a:pt x="534" y="510"/>
                      <a:pt x="534" y="510"/>
                    </a:cubicBezTo>
                    <a:cubicBezTo>
                      <a:pt x="533" y="513"/>
                      <a:pt x="530" y="516"/>
                      <a:pt x="527" y="518"/>
                    </a:cubicBezTo>
                    <a:cubicBezTo>
                      <a:pt x="514" y="525"/>
                      <a:pt x="514" y="525"/>
                      <a:pt x="514" y="525"/>
                    </a:cubicBezTo>
                    <a:cubicBezTo>
                      <a:pt x="509" y="530"/>
                      <a:pt x="509" y="530"/>
                      <a:pt x="509" y="530"/>
                    </a:cubicBezTo>
                    <a:cubicBezTo>
                      <a:pt x="501" y="543"/>
                      <a:pt x="501" y="543"/>
                      <a:pt x="501" y="543"/>
                    </a:cubicBezTo>
                    <a:cubicBezTo>
                      <a:pt x="500" y="545"/>
                      <a:pt x="499" y="546"/>
                      <a:pt x="498" y="547"/>
                    </a:cubicBezTo>
                    <a:cubicBezTo>
                      <a:pt x="482" y="560"/>
                      <a:pt x="482" y="560"/>
                      <a:pt x="482" y="560"/>
                    </a:cubicBezTo>
                    <a:cubicBezTo>
                      <a:pt x="458" y="570"/>
                      <a:pt x="458" y="570"/>
                      <a:pt x="458" y="570"/>
                    </a:cubicBezTo>
                    <a:cubicBezTo>
                      <a:pt x="448" y="583"/>
                      <a:pt x="448" y="583"/>
                      <a:pt x="448" y="583"/>
                    </a:cubicBezTo>
                    <a:cubicBezTo>
                      <a:pt x="445" y="586"/>
                      <a:pt x="442" y="588"/>
                      <a:pt x="439" y="590"/>
                    </a:cubicBezTo>
                    <a:cubicBezTo>
                      <a:pt x="429" y="593"/>
                      <a:pt x="429" y="593"/>
                      <a:pt x="429" y="593"/>
                    </a:cubicBezTo>
                    <a:cubicBezTo>
                      <a:pt x="424" y="594"/>
                      <a:pt x="419" y="594"/>
                      <a:pt x="414" y="592"/>
                    </a:cubicBezTo>
                    <a:cubicBezTo>
                      <a:pt x="405" y="587"/>
                      <a:pt x="405" y="587"/>
                      <a:pt x="405" y="587"/>
                    </a:cubicBezTo>
                    <a:cubicBezTo>
                      <a:pt x="402" y="586"/>
                      <a:pt x="400" y="584"/>
                      <a:pt x="399" y="582"/>
                    </a:cubicBezTo>
                    <a:cubicBezTo>
                      <a:pt x="388" y="569"/>
                      <a:pt x="388" y="569"/>
                      <a:pt x="388" y="569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61" y="604"/>
                      <a:pt x="361" y="604"/>
                      <a:pt x="361" y="604"/>
                    </a:cubicBezTo>
                    <a:cubicBezTo>
                      <a:pt x="362" y="623"/>
                      <a:pt x="362" y="623"/>
                      <a:pt x="362" y="623"/>
                    </a:cubicBezTo>
                    <a:cubicBezTo>
                      <a:pt x="362" y="626"/>
                      <a:pt x="361" y="629"/>
                      <a:pt x="360" y="632"/>
                    </a:cubicBezTo>
                    <a:cubicBezTo>
                      <a:pt x="356" y="640"/>
                      <a:pt x="356" y="640"/>
                      <a:pt x="356" y="640"/>
                    </a:cubicBezTo>
                    <a:cubicBezTo>
                      <a:pt x="352" y="647"/>
                      <a:pt x="344" y="651"/>
                      <a:pt x="336" y="650"/>
                    </a:cubicBezTo>
                    <a:cubicBezTo>
                      <a:pt x="332" y="652"/>
                      <a:pt x="327" y="653"/>
                      <a:pt x="323" y="652"/>
                    </a:cubicBezTo>
                    <a:cubicBezTo>
                      <a:pt x="321" y="653"/>
                      <a:pt x="319" y="653"/>
                      <a:pt x="318" y="653"/>
                    </a:cubicBezTo>
                    <a:cubicBezTo>
                      <a:pt x="312" y="655"/>
                      <a:pt x="312" y="655"/>
                      <a:pt x="312" y="655"/>
                    </a:cubicBezTo>
                    <a:cubicBezTo>
                      <a:pt x="310" y="664"/>
                      <a:pt x="310" y="664"/>
                      <a:pt x="310" y="664"/>
                    </a:cubicBezTo>
                    <a:cubicBezTo>
                      <a:pt x="310" y="666"/>
                      <a:pt x="309" y="668"/>
                      <a:pt x="308" y="670"/>
                    </a:cubicBezTo>
                    <a:cubicBezTo>
                      <a:pt x="292" y="698"/>
                      <a:pt x="292" y="698"/>
                      <a:pt x="292" y="698"/>
                    </a:cubicBezTo>
                    <a:cubicBezTo>
                      <a:pt x="292" y="703"/>
                      <a:pt x="292" y="703"/>
                      <a:pt x="292" y="703"/>
                    </a:cubicBezTo>
                    <a:cubicBezTo>
                      <a:pt x="297" y="719"/>
                      <a:pt x="297" y="719"/>
                      <a:pt x="297" y="719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9" y="738"/>
                      <a:pt x="298" y="741"/>
                      <a:pt x="297" y="744"/>
                    </a:cubicBezTo>
                    <a:cubicBezTo>
                      <a:pt x="294" y="750"/>
                      <a:pt x="294" y="750"/>
                      <a:pt x="294" y="750"/>
                    </a:cubicBezTo>
                    <a:cubicBezTo>
                      <a:pt x="293" y="753"/>
                      <a:pt x="290" y="756"/>
                      <a:pt x="287" y="758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90" y="762"/>
                      <a:pt x="293" y="766"/>
                      <a:pt x="294" y="771"/>
                    </a:cubicBezTo>
                    <a:cubicBezTo>
                      <a:pt x="297" y="781"/>
                      <a:pt x="297" y="781"/>
                      <a:pt x="297" y="781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305" y="811"/>
                      <a:pt x="305" y="811"/>
                      <a:pt x="305" y="811"/>
                    </a:cubicBezTo>
                    <a:cubicBezTo>
                      <a:pt x="306" y="813"/>
                      <a:pt x="307" y="816"/>
                      <a:pt x="308" y="818"/>
                    </a:cubicBezTo>
                    <a:cubicBezTo>
                      <a:pt x="309" y="825"/>
                      <a:pt x="309" y="825"/>
                      <a:pt x="309" y="825"/>
                    </a:cubicBezTo>
                    <a:cubicBezTo>
                      <a:pt x="311" y="833"/>
                      <a:pt x="307" y="841"/>
                      <a:pt x="299" y="845"/>
                    </a:cubicBezTo>
                    <a:cubicBezTo>
                      <a:pt x="292" y="849"/>
                      <a:pt x="292" y="849"/>
                      <a:pt x="292" y="849"/>
                    </a:cubicBezTo>
                    <a:cubicBezTo>
                      <a:pt x="288" y="851"/>
                      <a:pt x="283" y="852"/>
                      <a:pt x="278" y="851"/>
                    </a:cubicBezTo>
                    <a:cubicBezTo>
                      <a:pt x="275" y="850"/>
                      <a:pt x="275" y="850"/>
                      <a:pt x="275" y="850"/>
                    </a:cubicBezTo>
                    <a:cubicBezTo>
                      <a:pt x="275" y="852"/>
                      <a:pt x="274" y="853"/>
                      <a:pt x="274" y="855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61" y="877"/>
                      <a:pt x="261" y="877"/>
                      <a:pt x="261" y="877"/>
                    </a:cubicBezTo>
                    <a:cubicBezTo>
                      <a:pt x="260" y="879"/>
                      <a:pt x="258" y="881"/>
                      <a:pt x="256" y="882"/>
                    </a:cubicBezTo>
                    <a:cubicBezTo>
                      <a:pt x="248" y="888"/>
                      <a:pt x="248" y="888"/>
                      <a:pt x="248" y="888"/>
                    </a:cubicBezTo>
                    <a:cubicBezTo>
                      <a:pt x="243" y="891"/>
                      <a:pt x="237" y="892"/>
                      <a:pt x="232" y="891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19" y="887"/>
                      <a:pt x="215" y="885"/>
                      <a:pt x="213" y="881"/>
                    </a:cubicBezTo>
                    <a:cubicBezTo>
                      <a:pt x="208" y="875"/>
                      <a:pt x="208" y="875"/>
                      <a:pt x="208" y="875"/>
                    </a:cubicBezTo>
                    <a:cubicBezTo>
                      <a:pt x="205" y="871"/>
                      <a:pt x="204" y="866"/>
                      <a:pt x="205" y="861"/>
                    </a:cubicBezTo>
                    <a:cubicBezTo>
                      <a:pt x="205" y="860"/>
                      <a:pt x="206" y="856"/>
                      <a:pt x="207" y="854"/>
                    </a:cubicBezTo>
                    <a:cubicBezTo>
                      <a:pt x="207" y="851"/>
                      <a:pt x="207" y="851"/>
                      <a:pt x="207" y="851"/>
                    </a:cubicBezTo>
                    <a:cubicBezTo>
                      <a:pt x="207" y="848"/>
                      <a:pt x="208" y="845"/>
                      <a:pt x="209" y="842"/>
                    </a:cubicBezTo>
                    <a:cubicBezTo>
                      <a:pt x="209" y="842"/>
                      <a:pt x="209" y="842"/>
                      <a:pt x="209" y="842"/>
                    </a:cubicBezTo>
                    <a:cubicBezTo>
                      <a:pt x="209" y="841"/>
                      <a:pt x="209" y="841"/>
                      <a:pt x="209" y="841"/>
                    </a:cubicBezTo>
                    <a:cubicBezTo>
                      <a:pt x="202" y="829"/>
                      <a:pt x="202" y="829"/>
                      <a:pt x="202" y="829"/>
                    </a:cubicBezTo>
                    <a:cubicBezTo>
                      <a:pt x="192" y="827"/>
                      <a:pt x="192" y="827"/>
                      <a:pt x="192" y="827"/>
                    </a:cubicBezTo>
                    <a:cubicBezTo>
                      <a:pt x="190" y="826"/>
                      <a:pt x="188" y="826"/>
                      <a:pt x="186" y="824"/>
                    </a:cubicBezTo>
                    <a:cubicBezTo>
                      <a:pt x="178" y="819"/>
                      <a:pt x="178" y="819"/>
                      <a:pt x="178" y="819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3" y="844"/>
                      <a:pt x="163" y="844"/>
                      <a:pt x="163" y="844"/>
                    </a:cubicBezTo>
                    <a:cubicBezTo>
                      <a:pt x="155" y="865"/>
                      <a:pt x="155" y="865"/>
                      <a:pt x="155" y="865"/>
                    </a:cubicBezTo>
                    <a:cubicBezTo>
                      <a:pt x="152" y="878"/>
                      <a:pt x="152" y="878"/>
                      <a:pt x="152" y="878"/>
                    </a:cubicBezTo>
                    <a:cubicBezTo>
                      <a:pt x="153" y="898"/>
                      <a:pt x="153" y="898"/>
                      <a:pt x="153" y="898"/>
                    </a:cubicBezTo>
                    <a:cubicBezTo>
                      <a:pt x="153" y="900"/>
                      <a:pt x="153" y="901"/>
                      <a:pt x="152" y="903"/>
                    </a:cubicBezTo>
                    <a:cubicBezTo>
                      <a:pt x="144" y="932"/>
                      <a:pt x="144" y="932"/>
                      <a:pt x="144" y="932"/>
                    </a:cubicBezTo>
                    <a:cubicBezTo>
                      <a:pt x="143" y="936"/>
                      <a:pt x="141" y="940"/>
                      <a:pt x="138" y="942"/>
                    </a:cubicBezTo>
                    <a:cubicBezTo>
                      <a:pt x="131" y="948"/>
                      <a:pt x="131" y="948"/>
                      <a:pt x="131" y="948"/>
                    </a:cubicBezTo>
                    <a:cubicBezTo>
                      <a:pt x="131" y="950"/>
                      <a:pt x="131" y="950"/>
                      <a:pt x="131" y="950"/>
                    </a:cubicBezTo>
                    <a:cubicBezTo>
                      <a:pt x="144" y="970"/>
                      <a:pt x="144" y="970"/>
                      <a:pt x="144" y="970"/>
                    </a:cubicBezTo>
                    <a:cubicBezTo>
                      <a:pt x="144" y="972"/>
                      <a:pt x="145" y="973"/>
                      <a:pt x="145" y="975"/>
                    </a:cubicBezTo>
                    <a:cubicBezTo>
                      <a:pt x="149" y="988"/>
                      <a:pt x="149" y="988"/>
                      <a:pt x="149" y="988"/>
                    </a:cubicBezTo>
                    <a:cubicBezTo>
                      <a:pt x="150" y="991"/>
                      <a:pt x="150" y="994"/>
                      <a:pt x="149" y="997"/>
                    </a:cubicBezTo>
                    <a:cubicBezTo>
                      <a:pt x="148" y="1002"/>
                      <a:pt x="148" y="1002"/>
                      <a:pt x="148" y="1002"/>
                    </a:cubicBezTo>
                    <a:cubicBezTo>
                      <a:pt x="158" y="1023"/>
                      <a:pt x="158" y="1023"/>
                      <a:pt x="158" y="1023"/>
                    </a:cubicBezTo>
                    <a:cubicBezTo>
                      <a:pt x="159" y="1025"/>
                      <a:pt x="159" y="1027"/>
                      <a:pt x="159" y="1028"/>
                    </a:cubicBezTo>
                    <a:cubicBezTo>
                      <a:pt x="160" y="1034"/>
                      <a:pt x="160" y="1034"/>
                      <a:pt x="160" y="1034"/>
                    </a:cubicBezTo>
                    <a:cubicBezTo>
                      <a:pt x="160" y="1038"/>
                      <a:pt x="159" y="1041"/>
                      <a:pt x="157" y="1045"/>
                    </a:cubicBezTo>
                    <a:cubicBezTo>
                      <a:pt x="152" y="1055"/>
                      <a:pt x="152" y="1055"/>
                      <a:pt x="152" y="1055"/>
                    </a:cubicBezTo>
                    <a:cubicBezTo>
                      <a:pt x="150" y="1059"/>
                      <a:pt x="146" y="1062"/>
                      <a:pt x="142" y="1063"/>
                    </a:cubicBezTo>
                    <a:cubicBezTo>
                      <a:pt x="133" y="1067"/>
                      <a:pt x="133" y="1067"/>
                      <a:pt x="133" y="1067"/>
                    </a:cubicBezTo>
                    <a:cubicBezTo>
                      <a:pt x="131" y="1067"/>
                      <a:pt x="129" y="1068"/>
                      <a:pt x="127" y="1068"/>
                    </a:cubicBezTo>
                    <a:cubicBezTo>
                      <a:pt x="116" y="1068"/>
                      <a:pt x="116" y="1068"/>
                      <a:pt x="116" y="1068"/>
                    </a:cubicBezTo>
                    <a:cubicBezTo>
                      <a:pt x="115" y="1073"/>
                      <a:pt x="115" y="1073"/>
                      <a:pt x="115" y="1073"/>
                    </a:cubicBezTo>
                    <a:cubicBezTo>
                      <a:pt x="112" y="1130"/>
                      <a:pt x="112" y="1130"/>
                      <a:pt x="112" y="1130"/>
                    </a:cubicBezTo>
                    <a:cubicBezTo>
                      <a:pt x="112" y="1132"/>
                      <a:pt x="111" y="1133"/>
                      <a:pt x="111" y="1135"/>
                    </a:cubicBezTo>
                    <a:cubicBezTo>
                      <a:pt x="106" y="1146"/>
                      <a:pt x="106" y="1146"/>
                      <a:pt x="106" y="1146"/>
                    </a:cubicBezTo>
                    <a:cubicBezTo>
                      <a:pt x="104" y="1149"/>
                      <a:pt x="102" y="1153"/>
                      <a:pt x="98" y="1155"/>
                    </a:cubicBezTo>
                    <a:cubicBezTo>
                      <a:pt x="90" y="1159"/>
                      <a:pt x="90" y="1159"/>
                      <a:pt x="90" y="1159"/>
                    </a:cubicBezTo>
                    <a:cubicBezTo>
                      <a:pt x="89" y="1160"/>
                      <a:pt x="87" y="1160"/>
                      <a:pt x="86" y="1161"/>
                    </a:cubicBezTo>
                    <a:cubicBezTo>
                      <a:pt x="56" y="1168"/>
                      <a:pt x="56" y="1168"/>
                      <a:pt x="56" y="1168"/>
                    </a:cubicBezTo>
                    <a:cubicBezTo>
                      <a:pt x="24" y="1186"/>
                      <a:pt x="24" y="1186"/>
                      <a:pt x="24" y="1186"/>
                    </a:cubicBezTo>
                    <a:cubicBezTo>
                      <a:pt x="22" y="1187"/>
                      <a:pt x="21" y="1187"/>
                      <a:pt x="19" y="1187"/>
                    </a:cubicBezTo>
                    <a:cubicBezTo>
                      <a:pt x="0" y="1192"/>
                      <a:pt x="0" y="1192"/>
                      <a:pt x="0" y="1192"/>
                    </a:cubicBezTo>
                    <a:cubicBezTo>
                      <a:pt x="14" y="1215"/>
                      <a:pt x="14" y="1215"/>
                      <a:pt x="14" y="1215"/>
                    </a:cubicBezTo>
                    <a:cubicBezTo>
                      <a:pt x="16" y="1223"/>
                      <a:pt x="16" y="1223"/>
                      <a:pt x="16" y="1223"/>
                    </a:cubicBezTo>
                    <a:cubicBezTo>
                      <a:pt x="17" y="1225"/>
                      <a:pt x="17" y="1226"/>
                      <a:pt x="17" y="1228"/>
                    </a:cubicBezTo>
                    <a:cubicBezTo>
                      <a:pt x="18" y="1249"/>
                      <a:pt x="18" y="1249"/>
                      <a:pt x="18" y="1249"/>
                    </a:cubicBezTo>
                    <a:cubicBezTo>
                      <a:pt x="18" y="1249"/>
                      <a:pt x="19" y="1253"/>
                      <a:pt x="19" y="1253"/>
                    </a:cubicBezTo>
                    <a:cubicBezTo>
                      <a:pt x="20" y="1259"/>
                      <a:pt x="20" y="1259"/>
                      <a:pt x="20" y="1259"/>
                    </a:cubicBezTo>
                    <a:cubicBezTo>
                      <a:pt x="21" y="1262"/>
                      <a:pt x="20" y="1266"/>
                      <a:pt x="19" y="1269"/>
                    </a:cubicBezTo>
                    <a:cubicBezTo>
                      <a:pt x="18" y="1271"/>
                      <a:pt x="16" y="1276"/>
                      <a:pt x="14" y="1278"/>
                    </a:cubicBezTo>
                    <a:cubicBezTo>
                      <a:pt x="13" y="1278"/>
                      <a:pt x="12" y="1279"/>
                      <a:pt x="11" y="1280"/>
                    </a:cubicBezTo>
                    <a:cubicBezTo>
                      <a:pt x="11" y="1280"/>
                      <a:pt x="11" y="1280"/>
                      <a:pt x="11" y="1280"/>
                    </a:cubicBezTo>
                    <a:cubicBezTo>
                      <a:pt x="11" y="1282"/>
                      <a:pt x="11" y="1286"/>
                      <a:pt x="11" y="1287"/>
                    </a:cubicBezTo>
                    <a:cubicBezTo>
                      <a:pt x="11" y="1288"/>
                      <a:pt x="10" y="1295"/>
                      <a:pt x="10" y="1295"/>
                    </a:cubicBezTo>
                    <a:cubicBezTo>
                      <a:pt x="9" y="1297"/>
                      <a:pt x="8" y="1301"/>
                      <a:pt x="7" y="1303"/>
                    </a:cubicBezTo>
                    <a:cubicBezTo>
                      <a:pt x="2" y="1309"/>
                      <a:pt x="2" y="1309"/>
                      <a:pt x="2" y="1309"/>
                    </a:cubicBezTo>
                    <a:cubicBezTo>
                      <a:pt x="43" y="1353"/>
                      <a:pt x="43" y="1353"/>
                      <a:pt x="43" y="1353"/>
                    </a:cubicBezTo>
                    <a:cubicBezTo>
                      <a:pt x="50" y="1364"/>
                      <a:pt x="50" y="1364"/>
                      <a:pt x="50" y="1364"/>
                    </a:cubicBezTo>
                    <a:cubicBezTo>
                      <a:pt x="74" y="1380"/>
                      <a:pt x="74" y="1380"/>
                      <a:pt x="74" y="1380"/>
                    </a:cubicBezTo>
                    <a:cubicBezTo>
                      <a:pt x="76" y="1380"/>
                      <a:pt x="78" y="1383"/>
                      <a:pt x="79" y="1384"/>
                    </a:cubicBezTo>
                    <a:cubicBezTo>
                      <a:pt x="81" y="1385"/>
                      <a:pt x="85" y="1390"/>
                      <a:pt x="86" y="1392"/>
                    </a:cubicBezTo>
                    <a:cubicBezTo>
                      <a:pt x="88" y="1396"/>
                      <a:pt x="88" y="1396"/>
                      <a:pt x="88" y="1396"/>
                    </a:cubicBezTo>
                    <a:cubicBezTo>
                      <a:pt x="89" y="1399"/>
                      <a:pt x="91" y="1404"/>
                      <a:pt x="91" y="1407"/>
                    </a:cubicBezTo>
                    <a:cubicBezTo>
                      <a:pt x="91" y="1409"/>
                      <a:pt x="91" y="1413"/>
                      <a:pt x="90" y="1415"/>
                    </a:cubicBezTo>
                    <a:cubicBezTo>
                      <a:pt x="90" y="1415"/>
                      <a:pt x="90" y="1416"/>
                      <a:pt x="90" y="1416"/>
                    </a:cubicBezTo>
                    <a:cubicBezTo>
                      <a:pt x="98" y="1421"/>
                      <a:pt x="98" y="1421"/>
                      <a:pt x="98" y="1421"/>
                    </a:cubicBezTo>
                    <a:cubicBezTo>
                      <a:pt x="99" y="1421"/>
                      <a:pt x="103" y="1424"/>
                      <a:pt x="104" y="1424"/>
                    </a:cubicBezTo>
                    <a:cubicBezTo>
                      <a:pt x="105" y="1425"/>
                      <a:pt x="110" y="1430"/>
                      <a:pt x="111" y="1431"/>
                    </a:cubicBezTo>
                    <a:cubicBezTo>
                      <a:pt x="115" y="1436"/>
                      <a:pt x="115" y="1436"/>
                      <a:pt x="115" y="1436"/>
                    </a:cubicBezTo>
                    <a:cubicBezTo>
                      <a:pt x="115" y="1436"/>
                      <a:pt x="118" y="1440"/>
                      <a:pt x="118" y="1440"/>
                    </a:cubicBezTo>
                    <a:cubicBezTo>
                      <a:pt x="119" y="1441"/>
                      <a:pt x="120" y="1443"/>
                      <a:pt x="120" y="1445"/>
                    </a:cubicBezTo>
                    <a:cubicBezTo>
                      <a:pt x="120" y="1445"/>
                      <a:pt x="122" y="1449"/>
                      <a:pt x="122" y="1449"/>
                    </a:cubicBezTo>
                    <a:cubicBezTo>
                      <a:pt x="127" y="1467"/>
                      <a:pt x="127" y="1467"/>
                      <a:pt x="127" y="1467"/>
                    </a:cubicBezTo>
                    <a:cubicBezTo>
                      <a:pt x="166" y="1498"/>
                      <a:pt x="166" y="1498"/>
                      <a:pt x="166" y="1498"/>
                    </a:cubicBezTo>
                    <a:cubicBezTo>
                      <a:pt x="172" y="1506"/>
                      <a:pt x="172" y="1506"/>
                      <a:pt x="172" y="1506"/>
                    </a:cubicBezTo>
                    <a:cubicBezTo>
                      <a:pt x="174" y="1508"/>
                      <a:pt x="175" y="1511"/>
                      <a:pt x="175" y="1515"/>
                    </a:cubicBezTo>
                    <a:cubicBezTo>
                      <a:pt x="186" y="1535"/>
                      <a:pt x="186" y="1535"/>
                      <a:pt x="186" y="1535"/>
                    </a:cubicBezTo>
                    <a:cubicBezTo>
                      <a:pt x="199" y="1538"/>
                      <a:pt x="199" y="1538"/>
                      <a:pt x="199" y="1538"/>
                    </a:cubicBezTo>
                    <a:cubicBezTo>
                      <a:pt x="200" y="1538"/>
                      <a:pt x="204" y="1539"/>
                      <a:pt x="205" y="1539"/>
                    </a:cubicBezTo>
                    <a:cubicBezTo>
                      <a:pt x="206" y="1540"/>
                      <a:pt x="213" y="1543"/>
                      <a:pt x="214" y="1544"/>
                    </a:cubicBezTo>
                    <a:cubicBezTo>
                      <a:pt x="224" y="1552"/>
                      <a:pt x="224" y="1552"/>
                      <a:pt x="224" y="1552"/>
                    </a:cubicBezTo>
                    <a:cubicBezTo>
                      <a:pt x="228" y="1553"/>
                      <a:pt x="234" y="1554"/>
                      <a:pt x="237" y="1556"/>
                    </a:cubicBezTo>
                    <a:cubicBezTo>
                      <a:pt x="258" y="1570"/>
                      <a:pt x="258" y="1570"/>
                      <a:pt x="258" y="1570"/>
                    </a:cubicBezTo>
                    <a:cubicBezTo>
                      <a:pt x="258" y="1571"/>
                      <a:pt x="261" y="1573"/>
                      <a:pt x="261" y="1574"/>
                    </a:cubicBezTo>
                    <a:cubicBezTo>
                      <a:pt x="263" y="1575"/>
                      <a:pt x="264" y="1577"/>
                      <a:pt x="265" y="1579"/>
                    </a:cubicBezTo>
                    <a:cubicBezTo>
                      <a:pt x="267" y="1584"/>
                      <a:pt x="267" y="1584"/>
                      <a:pt x="267" y="1584"/>
                    </a:cubicBezTo>
                    <a:cubicBezTo>
                      <a:pt x="268" y="1584"/>
                      <a:pt x="268" y="1585"/>
                      <a:pt x="268" y="1585"/>
                    </a:cubicBezTo>
                    <a:cubicBezTo>
                      <a:pt x="298" y="1590"/>
                      <a:pt x="298" y="1590"/>
                      <a:pt x="298" y="1590"/>
                    </a:cubicBezTo>
                    <a:cubicBezTo>
                      <a:pt x="308" y="1586"/>
                      <a:pt x="308" y="1586"/>
                      <a:pt x="308" y="1586"/>
                    </a:cubicBezTo>
                    <a:cubicBezTo>
                      <a:pt x="310" y="1585"/>
                      <a:pt x="312" y="1584"/>
                      <a:pt x="314" y="1584"/>
                    </a:cubicBezTo>
                    <a:cubicBezTo>
                      <a:pt x="319" y="1584"/>
                      <a:pt x="319" y="1584"/>
                      <a:pt x="319" y="1584"/>
                    </a:cubicBezTo>
                    <a:cubicBezTo>
                      <a:pt x="321" y="1584"/>
                      <a:pt x="324" y="1584"/>
                      <a:pt x="327" y="1585"/>
                    </a:cubicBezTo>
                    <a:cubicBezTo>
                      <a:pt x="336" y="1588"/>
                      <a:pt x="336" y="1588"/>
                      <a:pt x="336" y="1588"/>
                    </a:cubicBezTo>
                    <a:cubicBezTo>
                      <a:pt x="337" y="1589"/>
                      <a:pt x="339" y="1590"/>
                      <a:pt x="340" y="1591"/>
                    </a:cubicBezTo>
                    <a:cubicBezTo>
                      <a:pt x="345" y="1594"/>
                      <a:pt x="345" y="1594"/>
                      <a:pt x="345" y="1594"/>
                    </a:cubicBezTo>
                    <a:cubicBezTo>
                      <a:pt x="346" y="1595"/>
                      <a:pt x="348" y="1597"/>
                      <a:pt x="349" y="1598"/>
                    </a:cubicBezTo>
                    <a:cubicBezTo>
                      <a:pt x="350" y="1599"/>
                      <a:pt x="354" y="1606"/>
                      <a:pt x="355" y="1608"/>
                    </a:cubicBezTo>
                    <a:cubicBezTo>
                      <a:pt x="355" y="1610"/>
                      <a:pt x="358" y="1620"/>
                      <a:pt x="357" y="1622"/>
                    </a:cubicBezTo>
                    <a:cubicBezTo>
                      <a:pt x="357" y="1624"/>
                      <a:pt x="357" y="1629"/>
                      <a:pt x="356" y="1631"/>
                    </a:cubicBezTo>
                    <a:cubicBezTo>
                      <a:pt x="356" y="1633"/>
                      <a:pt x="355" y="1635"/>
                      <a:pt x="354" y="1637"/>
                    </a:cubicBezTo>
                    <a:cubicBezTo>
                      <a:pt x="355" y="1637"/>
                      <a:pt x="355" y="1637"/>
                      <a:pt x="355" y="1637"/>
                    </a:cubicBezTo>
                    <a:cubicBezTo>
                      <a:pt x="356" y="1638"/>
                      <a:pt x="359" y="1639"/>
                      <a:pt x="359" y="1640"/>
                    </a:cubicBezTo>
                    <a:cubicBezTo>
                      <a:pt x="361" y="1641"/>
                      <a:pt x="362" y="1642"/>
                      <a:pt x="363" y="1643"/>
                    </a:cubicBezTo>
                    <a:cubicBezTo>
                      <a:pt x="364" y="1644"/>
                      <a:pt x="367" y="1647"/>
                      <a:pt x="368" y="1648"/>
                    </a:cubicBezTo>
                    <a:cubicBezTo>
                      <a:pt x="368" y="1648"/>
                      <a:pt x="371" y="1655"/>
                      <a:pt x="371" y="1655"/>
                    </a:cubicBezTo>
                    <a:cubicBezTo>
                      <a:pt x="372" y="1656"/>
                      <a:pt x="374" y="1661"/>
                      <a:pt x="374" y="1663"/>
                    </a:cubicBezTo>
                    <a:cubicBezTo>
                      <a:pt x="375" y="1681"/>
                      <a:pt x="375" y="1681"/>
                      <a:pt x="375" y="1681"/>
                    </a:cubicBezTo>
                    <a:cubicBezTo>
                      <a:pt x="401" y="1695"/>
                      <a:pt x="401" y="1695"/>
                      <a:pt x="401" y="1695"/>
                    </a:cubicBezTo>
                    <a:cubicBezTo>
                      <a:pt x="402" y="1696"/>
                      <a:pt x="405" y="1698"/>
                      <a:pt x="406" y="1699"/>
                    </a:cubicBezTo>
                    <a:cubicBezTo>
                      <a:pt x="407" y="1700"/>
                      <a:pt x="410" y="1704"/>
                      <a:pt x="411" y="1705"/>
                    </a:cubicBezTo>
                    <a:cubicBezTo>
                      <a:pt x="418" y="1715"/>
                      <a:pt x="418" y="1715"/>
                      <a:pt x="418" y="1715"/>
                    </a:cubicBezTo>
                    <a:cubicBezTo>
                      <a:pt x="436" y="1713"/>
                      <a:pt x="436" y="1713"/>
                      <a:pt x="436" y="1713"/>
                    </a:cubicBezTo>
                    <a:cubicBezTo>
                      <a:pt x="438" y="1713"/>
                      <a:pt x="440" y="1713"/>
                      <a:pt x="441" y="1713"/>
                    </a:cubicBezTo>
                    <a:cubicBezTo>
                      <a:pt x="442" y="1713"/>
                      <a:pt x="447" y="1714"/>
                      <a:pt x="447" y="1715"/>
                    </a:cubicBezTo>
                    <a:cubicBezTo>
                      <a:pt x="448" y="1715"/>
                      <a:pt x="454" y="1717"/>
                      <a:pt x="454" y="1717"/>
                    </a:cubicBezTo>
                    <a:cubicBezTo>
                      <a:pt x="456" y="1718"/>
                      <a:pt x="457" y="1719"/>
                      <a:pt x="459" y="1720"/>
                    </a:cubicBezTo>
                    <a:cubicBezTo>
                      <a:pt x="449" y="1736"/>
                      <a:pt x="449" y="1736"/>
                      <a:pt x="449" y="1736"/>
                    </a:cubicBezTo>
                    <a:cubicBezTo>
                      <a:pt x="463" y="1723"/>
                      <a:pt x="463" y="1723"/>
                      <a:pt x="463" y="1723"/>
                    </a:cubicBezTo>
                    <a:cubicBezTo>
                      <a:pt x="474" y="1734"/>
                      <a:pt x="474" y="1734"/>
                      <a:pt x="474" y="1734"/>
                    </a:cubicBezTo>
                    <a:cubicBezTo>
                      <a:pt x="488" y="1738"/>
                      <a:pt x="488" y="1738"/>
                      <a:pt x="488" y="1738"/>
                    </a:cubicBezTo>
                    <a:cubicBezTo>
                      <a:pt x="489" y="1739"/>
                      <a:pt x="489" y="1739"/>
                      <a:pt x="489" y="1739"/>
                    </a:cubicBezTo>
                    <a:cubicBezTo>
                      <a:pt x="500" y="1744"/>
                      <a:pt x="500" y="1744"/>
                      <a:pt x="500" y="1744"/>
                    </a:cubicBezTo>
                    <a:cubicBezTo>
                      <a:pt x="527" y="1741"/>
                      <a:pt x="527" y="1741"/>
                      <a:pt x="527" y="1741"/>
                    </a:cubicBezTo>
                    <a:cubicBezTo>
                      <a:pt x="546" y="1715"/>
                      <a:pt x="546" y="1715"/>
                      <a:pt x="546" y="1715"/>
                    </a:cubicBezTo>
                    <a:cubicBezTo>
                      <a:pt x="547" y="1714"/>
                      <a:pt x="550" y="1710"/>
                      <a:pt x="551" y="1709"/>
                    </a:cubicBezTo>
                    <a:cubicBezTo>
                      <a:pt x="552" y="1708"/>
                      <a:pt x="559" y="1703"/>
                      <a:pt x="560" y="1703"/>
                    </a:cubicBezTo>
                    <a:cubicBezTo>
                      <a:pt x="582" y="1695"/>
                      <a:pt x="582" y="1695"/>
                      <a:pt x="582" y="1695"/>
                    </a:cubicBezTo>
                    <a:cubicBezTo>
                      <a:pt x="585" y="1690"/>
                      <a:pt x="585" y="1690"/>
                      <a:pt x="585" y="1690"/>
                    </a:cubicBezTo>
                    <a:cubicBezTo>
                      <a:pt x="585" y="1689"/>
                      <a:pt x="585" y="1689"/>
                      <a:pt x="585" y="1689"/>
                    </a:cubicBezTo>
                    <a:cubicBezTo>
                      <a:pt x="587" y="1678"/>
                      <a:pt x="587" y="1678"/>
                      <a:pt x="587" y="1678"/>
                    </a:cubicBezTo>
                    <a:cubicBezTo>
                      <a:pt x="587" y="1677"/>
                      <a:pt x="589" y="1674"/>
                      <a:pt x="589" y="1673"/>
                    </a:cubicBezTo>
                    <a:cubicBezTo>
                      <a:pt x="589" y="1671"/>
                      <a:pt x="590" y="1670"/>
                      <a:pt x="591" y="1668"/>
                    </a:cubicBezTo>
                    <a:cubicBezTo>
                      <a:pt x="592" y="1667"/>
                      <a:pt x="595" y="1663"/>
                      <a:pt x="596" y="1662"/>
                    </a:cubicBezTo>
                    <a:cubicBezTo>
                      <a:pt x="599" y="1659"/>
                      <a:pt x="599" y="1659"/>
                      <a:pt x="599" y="1659"/>
                    </a:cubicBezTo>
                    <a:cubicBezTo>
                      <a:pt x="602" y="1657"/>
                      <a:pt x="605" y="1656"/>
                      <a:pt x="608" y="1655"/>
                    </a:cubicBezTo>
                    <a:cubicBezTo>
                      <a:pt x="614" y="1654"/>
                      <a:pt x="614" y="1654"/>
                      <a:pt x="614" y="1654"/>
                    </a:cubicBezTo>
                    <a:cubicBezTo>
                      <a:pt x="615" y="1653"/>
                      <a:pt x="620" y="1653"/>
                      <a:pt x="621" y="1653"/>
                    </a:cubicBezTo>
                    <a:cubicBezTo>
                      <a:pt x="624" y="1653"/>
                      <a:pt x="626" y="1654"/>
                      <a:pt x="629" y="1655"/>
                    </a:cubicBezTo>
                    <a:cubicBezTo>
                      <a:pt x="630" y="1656"/>
                      <a:pt x="635" y="1658"/>
                      <a:pt x="636" y="1659"/>
                    </a:cubicBezTo>
                    <a:cubicBezTo>
                      <a:pt x="637" y="1659"/>
                      <a:pt x="639" y="1661"/>
                      <a:pt x="640" y="1662"/>
                    </a:cubicBezTo>
                    <a:cubicBezTo>
                      <a:pt x="650" y="1673"/>
                      <a:pt x="650" y="1673"/>
                      <a:pt x="650" y="1673"/>
                    </a:cubicBezTo>
                    <a:cubicBezTo>
                      <a:pt x="682" y="1687"/>
                      <a:pt x="682" y="1687"/>
                      <a:pt x="682" y="1687"/>
                    </a:cubicBezTo>
                    <a:cubicBezTo>
                      <a:pt x="683" y="1687"/>
                      <a:pt x="683" y="1688"/>
                      <a:pt x="684" y="1688"/>
                    </a:cubicBezTo>
                    <a:cubicBezTo>
                      <a:pt x="707" y="1670"/>
                      <a:pt x="707" y="1670"/>
                      <a:pt x="707" y="1670"/>
                    </a:cubicBezTo>
                    <a:cubicBezTo>
                      <a:pt x="709" y="1669"/>
                      <a:pt x="711" y="1668"/>
                      <a:pt x="713" y="1667"/>
                    </a:cubicBezTo>
                    <a:cubicBezTo>
                      <a:pt x="758" y="1654"/>
                      <a:pt x="758" y="1654"/>
                      <a:pt x="758" y="1654"/>
                    </a:cubicBezTo>
                    <a:cubicBezTo>
                      <a:pt x="767" y="1647"/>
                      <a:pt x="767" y="1647"/>
                      <a:pt x="767" y="1647"/>
                    </a:cubicBezTo>
                    <a:cubicBezTo>
                      <a:pt x="768" y="1645"/>
                      <a:pt x="770" y="1644"/>
                      <a:pt x="773" y="1644"/>
                    </a:cubicBezTo>
                    <a:cubicBezTo>
                      <a:pt x="777" y="1643"/>
                      <a:pt x="777" y="1643"/>
                      <a:pt x="777" y="1643"/>
                    </a:cubicBezTo>
                    <a:cubicBezTo>
                      <a:pt x="781" y="1641"/>
                      <a:pt x="787" y="1642"/>
                      <a:pt x="793" y="1643"/>
                    </a:cubicBezTo>
                    <a:cubicBezTo>
                      <a:pt x="809" y="1629"/>
                      <a:pt x="809" y="1629"/>
                      <a:pt x="809" y="1629"/>
                    </a:cubicBezTo>
                    <a:cubicBezTo>
                      <a:pt x="806" y="1624"/>
                      <a:pt x="806" y="1624"/>
                      <a:pt x="806" y="1624"/>
                    </a:cubicBezTo>
                    <a:cubicBezTo>
                      <a:pt x="804" y="1623"/>
                      <a:pt x="803" y="1621"/>
                      <a:pt x="803" y="1619"/>
                    </a:cubicBezTo>
                    <a:cubicBezTo>
                      <a:pt x="802" y="1618"/>
                      <a:pt x="800" y="1613"/>
                      <a:pt x="800" y="1612"/>
                    </a:cubicBezTo>
                    <a:cubicBezTo>
                      <a:pt x="799" y="1606"/>
                      <a:pt x="799" y="1606"/>
                      <a:pt x="799" y="1606"/>
                    </a:cubicBezTo>
                    <a:cubicBezTo>
                      <a:pt x="799" y="1604"/>
                      <a:pt x="799" y="1603"/>
                      <a:pt x="799" y="1601"/>
                    </a:cubicBezTo>
                    <a:cubicBezTo>
                      <a:pt x="799" y="1601"/>
                      <a:pt x="800" y="1595"/>
                      <a:pt x="800" y="1594"/>
                    </a:cubicBezTo>
                    <a:cubicBezTo>
                      <a:pt x="801" y="1592"/>
                      <a:pt x="804" y="1583"/>
                      <a:pt x="806" y="1582"/>
                    </a:cubicBezTo>
                    <a:cubicBezTo>
                      <a:pt x="806" y="1581"/>
                      <a:pt x="808" y="1578"/>
                      <a:pt x="809" y="1578"/>
                    </a:cubicBezTo>
                    <a:cubicBezTo>
                      <a:pt x="810" y="1577"/>
                      <a:pt x="814" y="1573"/>
                      <a:pt x="816" y="1572"/>
                    </a:cubicBezTo>
                    <a:cubicBezTo>
                      <a:pt x="821" y="1569"/>
                      <a:pt x="821" y="1569"/>
                      <a:pt x="821" y="1569"/>
                    </a:cubicBezTo>
                    <a:cubicBezTo>
                      <a:pt x="823" y="1568"/>
                      <a:pt x="824" y="1567"/>
                      <a:pt x="826" y="1567"/>
                    </a:cubicBezTo>
                    <a:cubicBezTo>
                      <a:pt x="830" y="1566"/>
                      <a:pt x="830" y="1566"/>
                      <a:pt x="830" y="1566"/>
                    </a:cubicBezTo>
                    <a:cubicBezTo>
                      <a:pt x="831" y="1565"/>
                      <a:pt x="836" y="1565"/>
                      <a:pt x="837" y="1565"/>
                    </a:cubicBezTo>
                    <a:cubicBezTo>
                      <a:pt x="852" y="1565"/>
                      <a:pt x="852" y="1565"/>
                      <a:pt x="852" y="1565"/>
                    </a:cubicBezTo>
                    <a:cubicBezTo>
                      <a:pt x="854" y="1565"/>
                      <a:pt x="857" y="1565"/>
                      <a:pt x="858" y="1566"/>
                    </a:cubicBezTo>
                    <a:cubicBezTo>
                      <a:pt x="859" y="1566"/>
                      <a:pt x="862" y="1567"/>
                      <a:pt x="863" y="1568"/>
                    </a:cubicBezTo>
                    <a:cubicBezTo>
                      <a:pt x="866" y="1570"/>
                      <a:pt x="869" y="1572"/>
                      <a:pt x="871" y="1575"/>
                    </a:cubicBezTo>
                    <a:cubicBezTo>
                      <a:pt x="871" y="1575"/>
                      <a:pt x="871" y="1575"/>
                      <a:pt x="871" y="1575"/>
                    </a:cubicBezTo>
                    <a:cubicBezTo>
                      <a:pt x="872" y="1575"/>
                      <a:pt x="873" y="1575"/>
                      <a:pt x="874" y="1576"/>
                    </a:cubicBezTo>
                    <a:cubicBezTo>
                      <a:pt x="876" y="1576"/>
                      <a:pt x="877" y="1576"/>
                      <a:pt x="879" y="1577"/>
                    </a:cubicBezTo>
                    <a:cubicBezTo>
                      <a:pt x="945" y="1527"/>
                      <a:pt x="945" y="1527"/>
                      <a:pt x="945" y="1527"/>
                    </a:cubicBezTo>
                    <a:cubicBezTo>
                      <a:pt x="957" y="1520"/>
                      <a:pt x="957" y="1520"/>
                      <a:pt x="957" y="1520"/>
                    </a:cubicBezTo>
                    <a:cubicBezTo>
                      <a:pt x="971" y="1516"/>
                      <a:pt x="971" y="1516"/>
                      <a:pt x="971" y="1516"/>
                    </a:cubicBezTo>
                    <a:cubicBezTo>
                      <a:pt x="972" y="1515"/>
                      <a:pt x="976" y="1515"/>
                      <a:pt x="977" y="1515"/>
                    </a:cubicBezTo>
                    <a:cubicBezTo>
                      <a:pt x="986" y="1515"/>
                      <a:pt x="986" y="1515"/>
                      <a:pt x="986" y="1515"/>
                    </a:cubicBezTo>
                    <a:cubicBezTo>
                      <a:pt x="989" y="1515"/>
                      <a:pt x="993" y="1517"/>
                      <a:pt x="996" y="1519"/>
                    </a:cubicBezTo>
                    <a:cubicBezTo>
                      <a:pt x="997" y="1520"/>
                      <a:pt x="999" y="1522"/>
                      <a:pt x="1001" y="1524"/>
                    </a:cubicBezTo>
                    <a:cubicBezTo>
                      <a:pt x="1001" y="1524"/>
                      <a:pt x="1001" y="1524"/>
                      <a:pt x="1001" y="1524"/>
                    </a:cubicBezTo>
                    <a:cubicBezTo>
                      <a:pt x="1042" y="1490"/>
                      <a:pt x="1042" y="1490"/>
                      <a:pt x="1042" y="1490"/>
                    </a:cubicBezTo>
                    <a:cubicBezTo>
                      <a:pt x="1041" y="1489"/>
                      <a:pt x="1040" y="1488"/>
                      <a:pt x="1040" y="1488"/>
                    </a:cubicBezTo>
                    <a:cubicBezTo>
                      <a:pt x="1039" y="1487"/>
                      <a:pt x="1037" y="1483"/>
                      <a:pt x="1037" y="1482"/>
                    </a:cubicBezTo>
                    <a:cubicBezTo>
                      <a:pt x="1036" y="1481"/>
                      <a:pt x="1035" y="1478"/>
                      <a:pt x="1035" y="1477"/>
                    </a:cubicBezTo>
                    <a:cubicBezTo>
                      <a:pt x="1035" y="1475"/>
                      <a:pt x="1034" y="1471"/>
                      <a:pt x="1035" y="1469"/>
                    </a:cubicBezTo>
                    <a:cubicBezTo>
                      <a:pt x="1035" y="1468"/>
                      <a:pt x="1035" y="1463"/>
                      <a:pt x="1036" y="1462"/>
                    </a:cubicBezTo>
                    <a:cubicBezTo>
                      <a:pt x="1037" y="1458"/>
                      <a:pt x="1037" y="1458"/>
                      <a:pt x="1037" y="1458"/>
                    </a:cubicBezTo>
                    <a:cubicBezTo>
                      <a:pt x="1037" y="1456"/>
                      <a:pt x="1038" y="1454"/>
                      <a:pt x="1039" y="1452"/>
                    </a:cubicBezTo>
                    <a:cubicBezTo>
                      <a:pt x="1047" y="1442"/>
                      <a:pt x="1047" y="1442"/>
                      <a:pt x="1047" y="1442"/>
                    </a:cubicBezTo>
                    <a:cubicBezTo>
                      <a:pt x="1048" y="1441"/>
                      <a:pt x="1051" y="1438"/>
                      <a:pt x="1052" y="1438"/>
                    </a:cubicBezTo>
                    <a:cubicBezTo>
                      <a:pt x="1058" y="1434"/>
                      <a:pt x="1058" y="1434"/>
                      <a:pt x="1058" y="1434"/>
                    </a:cubicBezTo>
                    <a:cubicBezTo>
                      <a:pt x="1043" y="1425"/>
                      <a:pt x="1043" y="1425"/>
                      <a:pt x="1043" y="1425"/>
                    </a:cubicBezTo>
                    <a:cubicBezTo>
                      <a:pt x="1041" y="1425"/>
                      <a:pt x="1040" y="1424"/>
                      <a:pt x="1039" y="1423"/>
                    </a:cubicBezTo>
                    <a:cubicBezTo>
                      <a:pt x="1038" y="1422"/>
                      <a:pt x="1037" y="1420"/>
                      <a:pt x="1036" y="1419"/>
                    </a:cubicBezTo>
                    <a:cubicBezTo>
                      <a:pt x="1035" y="1418"/>
                      <a:pt x="1034" y="1416"/>
                      <a:pt x="1033" y="1414"/>
                    </a:cubicBezTo>
                    <a:cubicBezTo>
                      <a:pt x="1032" y="1411"/>
                      <a:pt x="1031" y="1406"/>
                      <a:pt x="1031" y="1403"/>
                    </a:cubicBezTo>
                    <a:cubicBezTo>
                      <a:pt x="1032" y="1397"/>
                      <a:pt x="1032" y="1397"/>
                      <a:pt x="1032" y="1397"/>
                    </a:cubicBezTo>
                    <a:cubicBezTo>
                      <a:pt x="1052" y="1336"/>
                      <a:pt x="1052" y="1336"/>
                      <a:pt x="1052" y="1336"/>
                    </a:cubicBezTo>
                    <a:cubicBezTo>
                      <a:pt x="1053" y="1323"/>
                      <a:pt x="1053" y="1323"/>
                      <a:pt x="1053" y="1323"/>
                    </a:cubicBezTo>
                    <a:cubicBezTo>
                      <a:pt x="1054" y="1321"/>
                      <a:pt x="1055" y="1314"/>
                      <a:pt x="1056" y="1312"/>
                    </a:cubicBezTo>
                    <a:cubicBezTo>
                      <a:pt x="1126" y="1197"/>
                      <a:pt x="1126" y="1197"/>
                      <a:pt x="1126" y="1197"/>
                    </a:cubicBezTo>
                    <a:cubicBezTo>
                      <a:pt x="1142" y="1147"/>
                      <a:pt x="1142" y="1147"/>
                      <a:pt x="1142" y="1147"/>
                    </a:cubicBezTo>
                    <a:cubicBezTo>
                      <a:pt x="1145" y="1120"/>
                      <a:pt x="1145" y="1120"/>
                      <a:pt x="1145" y="1120"/>
                    </a:cubicBezTo>
                    <a:cubicBezTo>
                      <a:pt x="1143" y="1110"/>
                      <a:pt x="1143" y="1110"/>
                      <a:pt x="1143" y="1110"/>
                    </a:cubicBezTo>
                    <a:cubicBezTo>
                      <a:pt x="1142" y="1108"/>
                      <a:pt x="1142" y="1106"/>
                      <a:pt x="1143" y="1104"/>
                    </a:cubicBezTo>
                    <a:cubicBezTo>
                      <a:pt x="1143" y="1104"/>
                      <a:pt x="1143" y="1100"/>
                      <a:pt x="1144" y="1099"/>
                    </a:cubicBezTo>
                    <a:cubicBezTo>
                      <a:pt x="1144" y="1097"/>
                      <a:pt x="1146" y="1092"/>
                      <a:pt x="1148" y="1090"/>
                    </a:cubicBezTo>
                    <a:cubicBezTo>
                      <a:pt x="1186" y="1037"/>
                      <a:pt x="1186" y="1037"/>
                      <a:pt x="1186" y="1037"/>
                    </a:cubicBezTo>
                    <a:cubicBezTo>
                      <a:pt x="1185" y="1035"/>
                      <a:pt x="1185" y="1035"/>
                      <a:pt x="1185" y="1035"/>
                    </a:cubicBezTo>
                    <a:cubicBezTo>
                      <a:pt x="1185" y="1034"/>
                      <a:pt x="1184" y="1030"/>
                      <a:pt x="1183" y="1030"/>
                    </a:cubicBezTo>
                    <a:cubicBezTo>
                      <a:pt x="1183" y="1028"/>
                      <a:pt x="1182" y="1026"/>
                      <a:pt x="1182" y="1025"/>
                    </a:cubicBezTo>
                    <a:cubicBezTo>
                      <a:pt x="1182" y="1019"/>
                      <a:pt x="1182" y="1019"/>
                      <a:pt x="1182" y="1019"/>
                    </a:cubicBezTo>
                    <a:cubicBezTo>
                      <a:pt x="1181" y="1016"/>
                      <a:pt x="1182" y="1013"/>
                      <a:pt x="1183" y="1011"/>
                    </a:cubicBezTo>
                    <a:cubicBezTo>
                      <a:pt x="1189" y="994"/>
                      <a:pt x="1189" y="994"/>
                      <a:pt x="1189" y="994"/>
                    </a:cubicBezTo>
                    <a:cubicBezTo>
                      <a:pt x="1189" y="994"/>
                      <a:pt x="1190" y="990"/>
                      <a:pt x="1191" y="989"/>
                    </a:cubicBezTo>
                    <a:cubicBezTo>
                      <a:pt x="1191" y="986"/>
                      <a:pt x="1192" y="984"/>
                      <a:pt x="1194" y="982"/>
                    </a:cubicBezTo>
                    <a:cubicBezTo>
                      <a:pt x="1196" y="980"/>
                      <a:pt x="1199" y="977"/>
                      <a:pt x="1201" y="975"/>
                    </a:cubicBezTo>
                    <a:cubicBezTo>
                      <a:pt x="1205" y="973"/>
                      <a:pt x="1205" y="973"/>
                      <a:pt x="1205" y="973"/>
                    </a:cubicBezTo>
                    <a:cubicBezTo>
                      <a:pt x="1208" y="953"/>
                      <a:pt x="1208" y="953"/>
                      <a:pt x="1208" y="953"/>
                    </a:cubicBezTo>
                    <a:cubicBezTo>
                      <a:pt x="1208" y="952"/>
                      <a:pt x="1209" y="950"/>
                      <a:pt x="1209" y="949"/>
                    </a:cubicBezTo>
                    <a:cubicBezTo>
                      <a:pt x="1214" y="940"/>
                      <a:pt x="1214" y="940"/>
                      <a:pt x="1214" y="94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211" y="907"/>
                      <a:pt x="1211" y="903"/>
                      <a:pt x="1212" y="900"/>
                    </a:cubicBezTo>
                    <a:cubicBezTo>
                      <a:pt x="1218" y="888"/>
                      <a:pt x="1218" y="888"/>
                      <a:pt x="1218" y="888"/>
                    </a:cubicBezTo>
                    <a:cubicBezTo>
                      <a:pt x="1217" y="887"/>
                      <a:pt x="1217" y="884"/>
                      <a:pt x="1217" y="884"/>
                    </a:cubicBezTo>
                    <a:cubicBezTo>
                      <a:pt x="1217" y="883"/>
                      <a:pt x="1216" y="879"/>
                      <a:pt x="1216" y="879"/>
                    </a:cubicBezTo>
                    <a:cubicBezTo>
                      <a:pt x="1216" y="874"/>
                      <a:pt x="1216" y="874"/>
                      <a:pt x="1216" y="874"/>
                    </a:cubicBezTo>
                    <a:cubicBezTo>
                      <a:pt x="1217" y="860"/>
                      <a:pt x="1217" y="860"/>
                      <a:pt x="1217" y="860"/>
                    </a:cubicBezTo>
                    <a:cubicBezTo>
                      <a:pt x="1218" y="858"/>
                      <a:pt x="1218" y="857"/>
                      <a:pt x="1218" y="856"/>
                    </a:cubicBezTo>
                    <a:cubicBezTo>
                      <a:pt x="1220" y="851"/>
                      <a:pt x="1220" y="851"/>
                      <a:pt x="1220" y="851"/>
                    </a:cubicBezTo>
                    <a:cubicBezTo>
                      <a:pt x="1221" y="850"/>
                      <a:pt x="1221" y="848"/>
                      <a:pt x="1222" y="847"/>
                    </a:cubicBezTo>
                    <a:cubicBezTo>
                      <a:pt x="1225" y="842"/>
                      <a:pt x="1232" y="837"/>
                      <a:pt x="1237" y="836"/>
                    </a:cubicBezTo>
                    <a:cubicBezTo>
                      <a:pt x="1239" y="836"/>
                      <a:pt x="1244" y="835"/>
                      <a:pt x="1246" y="836"/>
                    </a:cubicBezTo>
                    <a:cubicBezTo>
                      <a:pt x="1285" y="842"/>
                      <a:pt x="1285" y="842"/>
                      <a:pt x="1285" y="842"/>
                    </a:cubicBezTo>
                    <a:cubicBezTo>
                      <a:pt x="1285" y="842"/>
                      <a:pt x="1290" y="844"/>
                      <a:pt x="1291" y="844"/>
                    </a:cubicBezTo>
                    <a:cubicBezTo>
                      <a:pt x="1293" y="845"/>
                      <a:pt x="1296" y="847"/>
                      <a:pt x="1298" y="849"/>
                    </a:cubicBezTo>
                    <a:cubicBezTo>
                      <a:pt x="1323" y="879"/>
                      <a:pt x="1323" y="879"/>
                      <a:pt x="1323" y="879"/>
                    </a:cubicBezTo>
                    <a:cubicBezTo>
                      <a:pt x="1323" y="879"/>
                      <a:pt x="1325" y="882"/>
                      <a:pt x="1326" y="883"/>
                    </a:cubicBezTo>
                    <a:cubicBezTo>
                      <a:pt x="1326" y="884"/>
                      <a:pt x="1327" y="886"/>
                      <a:pt x="1328" y="888"/>
                    </a:cubicBezTo>
                    <a:cubicBezTo>
                      <a:pt x="1400" y="898"/>
                      <a:pt x="1400" y="898"/>
                      <a:pt x="1400" y="898"/>
                    </a:cubicBezTo>
                    <a:cubicBezTo>
                      <a:pt x="1423" y="846"/>
                      <a:pt x="1423" y="846"/>
                      <a:pt x="1423" y="846"/>
                    </a:cubicBezTo>
                    <a:cubicBezTo>
                      <a:pt x="1425" y="827"/>
                      <a:pt x="1425" y="827"/>
                      <a:pt x="1425" y="827"/>
                    </a:cubicBezTo>
                    <a:cubicBezTo>
                      <a:pt x="1425" y="825"/>
                      <a:pt x="1425" y="822"/>
                      <a:pt x="1426" y="820"/>
                    </a:cubicBezTo>
                    <a:cubicBezTo>
                      <a:pt x="1427" y="804"/>
                      <a:pt x="1427" y="804"/>
                      <a:pt x="1427" y="804"/>
                    </a:cubicBezTo>
                    <a:cubicBezTo>
                      <a:pt x="1427" y="803"/>
                      <a:pt x="1427" y="799"/>
                      <a:pt x="1427" y="799"/>
                    </a:cubicBezTo>
                    <a:cubicBezTo>
                      <a:pt x="1432" y="784"/>
                      <a:pt x="1432" y="784"/>
                      <a:pt x="1432" y="784"/>
                    </a:cubicBezTo>
                    <a:cubicBezTo>
                      <a:pt x="1432" y="782"/>
                      <a:pt x="1433" y="780"/>
                      <a:pt x="1434" y="779"/>
                    </a:cubicBezTo>
                    <a:cubicBezTo>
                      <a:pt x="1448" y="762"/>
                      <a:pt x="1448" y="762"/>
                      <a:pt x="1448" y="762"/>
                    </a:cubicBezTo>
                    <a:cubicBezTo>
                      <a:pt x="1447" y="736"/>
                      <a:pt x="1447" y="736"/>
                      <a:pt x="1447" y="736"/>
                    </a:cubicBezTo>
                    <a:cubicBezTo>
                      <a:pt x="1447" y="735"/>
                      <a:pt x="1448" y="731"/>
                      <a:pt x="1448" y="730"/>
                    </a:cubicBezTo>
                    <a:cubicBezTo>
                      <a:pt x="1449" y="722"/>
                      <a:pt x="1449" y="722"/>
                      <a:pt x="1449" y="722"/>
                    </a:cubicBezTo>
                    <a:cubicBezTo>
                      <a:pt x="1456" y="705"/>
                      <a:pt x="1456" y="705"/>
                      <a:pt x="1456" y="705"/>
                    </a:cubicBezTo>
                    <a:cubicBezTo>
                      <a:pt x="1457" y="697"/>
                      <a:pt x="1457" y="697"/>
                      <a:pt x="1457" y="697"/>
                    </a:cubicBezTo>
                    <a:cubicBezTo>
                      <a:pt x="1458" y="695"/>
                      <a:pt x="1458" y="693"/>
                      <a:pt x="1459" y="692"/>
                    </a:cubicBezTo>
                    <a:cubicBezTo>
                      <a:pt x="1475" y="658"/>
                      <a:pt x="1475" y="658"/>
                      <a:pt x="1475" y="658"/>
                    </a:cubicBezTo>
                    <a:cubicBezTo>
                      <a:pt x="1475" y="657"/>
                      <a:pt x="1476" y="656"/>
                      <a:pt x="1477" y="654"/>
                    </a:cubicBezTo>
                    <a:cubicBezTo>
                      <a:pt x="1480" y="651"/>
                      <a:pt x="1486" y="646"/>
                      <a:pt x="1490" y="645"/>
                    </a:cubicBezTo>
                    <a:cubicBezTo>
                      <a:pt x="1494" y="645"/>
                      <a:pt x="1500" y="645"/>
                      <a:pt x="1503" y="646"/>
                    </a:cubicBezTo>
                    <a:cubicBezTo>
                      <a:pt x="1543" y="664"/>
                      <a:pt x="1543" y="664"/>
                      <a:pt x="1543" y="664"/>
                    </a:cubicBezTo>
                    <a:cubicBezTo>
                      <a:pt x="1575" y="590"/>
                      <a:pt x="1575" y="590"/>
                      <a:pt x="1575" y="590"/>
                    </a:cubicBezTo>
                    <a:cubicBezTo>
                      <a:pt x="1576" y="587"/>
                      <a:pt x="1578" y="585"/>
                      <a:pt x="1581" y="583"/>
                    </a:cubicBezTo>
                    <a:cubicBezTo>
                      <a:pt x="1583" y="581"/>
                      <a:pt x="1588" y="578"/>
                      <a:pt x="1591" y="577"/>
                    </a:cubicBezTo>
                    <a:cubicBezTo>
                      <a:pt x="1595" y="576"/>
                      <a:pt x="1602" y="577"/>
                      <a:pt x="1605" y="578"/>
                    </a:cubicBezTo>
                    <a:cubicBezTo>
                      <a:pt x="1606" y="579"/>
                      <a:pt x="1608" y="580"/>
                      <a:pt x="1609" y="581"/>
                    </a:cubicBezTo>
                    <a:cubicBezTo>
                      <a:pt x="1612" y="577"/>
                      <a:pt x="1612" y="577"/>
                      <a:pt x="1612" y="577"/>
                    </a:cubicBezTo>
                    <a:cubicBezTo>
                      <a:pt x="1616" y="562"/>
                      <a:pt x="1616" y="562"/>
                      <a:pt x="1616" y="562"/>
                    </a:cubicBezTo>
                    <a:cubicBezTo>
                      <a:pt x="1617" y="560"/>
                      <a:pt x="1618" y="557"/>
                      <a:pt x="1619" y="556"/>
                    </a:cubicBezTo>
                    <a:cubicBezTo>
                      <a:pt x="1621" y="554"/>
                      <a:pt x="1624" y="550"/>
                      <a:pt x="1626" y="549"/>
                    </a:cubicBezTo>
                    <a:cubicBezTo>
                      <a:pt x="1627" y="548"/>
                      <a:pt x="1632" y="546"/>
                      <a:pt x="1633" y="545"/>
                    </a:cubicBezTo>
                    <a:cubicBezTo>
                      <a:pt x="1640" y="541"/>
                      <a:pt x="1640" y="541"/>
                      <a:pt x="1640" y="541"/>
                    </a:cubicBezTo>
                    <a:cubicBezTo>
                      <a:pt x="1646" y="530"/>
                      <a:pt x="1646" y="530"/>
                      <a:pt x="1646" y="530"/>
                    </a:cubicBezTo>
                    <a:cubicBezTo>
                      <a:pt x="1645" y="528"/>
                      <a:pt x="1645" y="526"/>
                      <a:pt x="1645" y="525"/>
                    </a:cubicBezTo>
                    <a:cubicBezTo>
                      <a:pt x="1645" y="524"/>
                      <a:pt x="1645" y="521"/>
                      <a:pt x="1645" y="520"/>
                    </a:cubicBezTo>
                    <a:cubicBezTo>
                      <a:pt x="1645" y="518"/>
                      <a:pt x="1646" y="515"/>
                      <a:pt x="1646" y="514"/>
                    </a:cubicBezTo>
                    <a:cubicBezTo>
                      <a:pt x="1651" y="501"/>
                      <a:pt x="1651" y="501"/>
                      <a:pt x="1651" y="501"/>
                    </a:cubicBezTo>
                    <a:cubicBezTo>
                      <a:pt x="1665" y="475"/>
                      <a:pt x="1665" y="475"/>
                      <a:pt x="1665" y="475"/>
                    </a:cubicBezTo>
                    <a:cubicBezTo>
                      <a:pt x="1681" y="457"/>
                      <a:pt x="1681" y="457"/>
                      <a:pt x="1681" y="457"/>
                    </a:cubicBezTo>
                    <a:cubicBezTo>
                      <a:pt x="1689" y="441"/>
                      <a:pt x="1689" y="441"/>
                      <a:pt x="1689" y="441"/>
                    </a:cubicBezTo>
                    <a:cubicBezTo>
                      <a:pt x="1687" y="437"/>
                      <a:pt x="1687" y="437"/>
                      <a:pt x="1687" y="437"/>
                    </a:cubicBezTo>
                    <a:cubicBezTo>
                      <a:pt x="1687" y="436"/>
                      <a:pt x="1686" y="433"/>
                      <a:pt x="1685" y="433"/>
                    </a:cubicBezTo>
                    <a:cubicBezTo>
                      <a:pt x="1685" y="431"/>
                      <a:pt x="1684" y="426"/>
                      <a:pt x="1684" y="424"/>
                    </a:cubicBezTo>
                    <a:cubicBezTo>
                      <a:pt x="1684" y="423"/>
                      <a:pt x="1684" y="415"/>
                      <a:pt x="1684" y="414"/>
                    </a:cubicBezTo>
                    <a:cubicBezTo>
                      <a:pt x="1685" y="405"/>
                      <a:pt x="1685" y="405"/>
                      <a:pt x="1685" y="405"/>
                    </a:cubicBezTo>
                    <a:cubicBezTo>
                      <a:pt x="1684" y="401"/>
                      <a:pt x="1684" y="401"/>
                      <a:pt x="1684" y="401"/>
                    </a:cubicBezTo>
                    <a:cubicBezTo>
                      <a:pt x="1683" y="400"/>
                      <a:pt x="1682" y="395"/>
                      <a:pt x="1681" y="394"/>
                    </a:cubicBezTo>
                    <a:cubicBezTo>
                      <a:pt x="1681" y="393"/>
                      <a:pt x="1681" y="390"/>
                      <a:pt x="1681" y="389"/>
                    </a:cubicBezTo>
                    <a:cubicBezTo>
                      <a:pt x="1681" y="388"/>
                      <a:pt x="1681" y="384"/>
                      <a:pt x="1681" y="384"/>
                    </a:cubicBezTo>
                    <a:cubicBezTo>
                      <a:pt x="1681" y="382"/>
                      <a:pt x="1682" y="378"/>
                      <a:pt x="1682" y="377"/>
                    </a:cubicBezTo>
                    <a:cubicBezTo>
                      <a:pt x="1682" y="377"/>
                      <a:pt x="1683" y="374"/>
                      <a:pt x="1684" y="373"/>
                    </a:cubicBezTo>
                    <a:cubicBezTo>
                      <a:pt x="1697" y="342"/>
                      <a:pt x="1697" y="342"/>
                      <a:pt x="1697" y="342"/>
                    </a:cubicBezTo>
                    <a:cubicBezTo>
                      <a:pt x="1695" y="331"/>
                      <a:pt x="1695" y="331"/>
                      <a:pt x="1695" y="331"/>
                    </a:cubicBezTo>
                    <a:cubicBezTo>
                      <a:pt x="1688" y="310"/>
                      <a:pt x="1688" y="310"/>
                      <a:pt x="1688" y="310"/>
                    </a:cubicBezTo>
                    <a:cubicBezTo>
                      <a:pt x="1688" y="308"/>
                      <a:pt x="1688" y="307"/>
                      <a:pt x="1688" y="306"/>
                    </a:cubicBezTo>
                    <a:cubicBezTo>
                      <a:pt x="1689" y="291"/>
                      <a:pt x="1689" y="291"/>
                      <a:pt x="1689" y="291"/>
                    </a:cubicBezTo>
                    <a:cubicBezTo>
                      <a:pt x="1694" y="278"/>
                      <a:pt x="1694" y="278"/>
                      <a:pt x="1694" y="278"/>
                    </a:cubicBezTo>
                    <a:cubicBezTo>
                      <a:pt x="1696" y="274"/>
                      <a:pt x="1698" y="271"/>
                      <a:pt x="1701" y="269"/>
                    </a:cubicBezTo>
                    <a:cubicBezTo>
                      <a:pt x="1706" y="265"/>
                      <a:pt x="1706" y="265"/>
                      <a:pt x="1706" y="265"/>
                    </a:cubicBezTo>
                    <a:cubicBezTo>
                      <a:pt x="1712" y="261"/>
                      <a:pt x="1719" y="260"/>
                      <a:pt x="1726" y="263"/>
                    </a:cubicBezTo>
                    <a:cubicBezTo>
                      <a:pt x="1945" y="376"/>
                      <a:pt x="1945" y="376"/>
                      <a:pt x="1945" y="376"/>
                    </a:cubicBezTo>
                    <a:cubicBezTo>
                      <a:pt x="1961" y="301"/>
                      <a:pt x="1961" y="301"/>
                      <a:pt x="1961" y="301"/>
                    </a:cubicBezTo>
                    <a:cubicBezTo>
                      <a:pt x="1958" y="298"/>
                      <a:pt x="1958" y="298"/>
                      <a:pt x="1958" y="298"/>
                    </a:cubicBezTo>
                    <a:cubicBezTo>
                      <a:pt x="1956" y="296"/>
                      <a:pt x="1955" y="293"/>
                      <a:pt x="1954" y="290"/>
                    </a:cubicBezTo>
                    <a:cubicBezTo>
                      <a:pt x="1951" y="280"/>
                      <a:pt x="1951" y="280"/>
                      <a:pt x="1951" y="280"/>
                    </a:cubicBezTo>
                    <a:cubicBezTo>
                      <a:pt x="1951" y="278"/>
                      <a:pt x="1951" y="275"/>
                      <a:pt x="1951" y="273"/>
                    </a:cubicBezTo>
                    <a:cubicBezTo>
                      <a:pt x="1952" y="263"/>
                      <a:pt x="1952" y="263"/>
                      <a:pt x="1952" y="263"/>
                    </a:cubicBezTo>
                    <a:cubicBezTo>
                      <a:pt x="1941" y="260"/>
                      <a:pt x="1941" y="260"/>
                      <a:pt x="1941" y="260"/>
                    </a:cubicBezTo>
                    <a:cubicBezTo>
                      <a:pt x="1939" y="260"/>
                      <a:pt x="1937" y="259"/>
                      <a:pt x="1935" y="258"/>
                    </a:cubicBezTo>
                    <a:cubicBezTo>
                      <a:pt x="1928" y="254"/>
                      <a:pt x="1928" y="254"/>
                      <a:pt x="1928" y="254"/>
                    </a:cubicBezTo>
                    <a:cubicBezTo>
                      <a:pt x="1923" y="251"/>
                      <a:pt x="1920" y="246"/>
                      <a:pt x="1919" y="240"/>
                    </a:cubicBezTo>
                    <a:cubicBezTo>
                      <a:pt x="1919" y="237"/>
                      <a:pt x="1919" y="233"/>
                      <a:pt x="1920" y="231"/>
                    </a:cubicBezTo>
                    <a:cubicBezTo>
                      <a:pt x="1918" y="230"/>
                      <a:pt x="1916" y="229"/>
                      <a:pt x="1914" y="227"/>
                    </a:cubicBezTo>
                    <a:cubicBezTo>
                      <a:pt x="1911" y="224"/>
                      <a:pt x="1911" y="224"/>
                      <a:pt x="1911" y="224"/>
                    </a:cubicBezTo>
                    <a:cubicBezTo>
                      <a:pt x="1903" y="224"/>
                      <a:pt x="1895" y="221"/>
                      <a:pt x="1891" y="215"/>
                    </a:cubicBezTo>
                    <a:cubicBezTo>
                      <a:pt x="1878" y="192"/>
                      <a:pt x="1878" y="192"/>
                      <a:pt x="1878" y="192"/>
                    </a:cubicBezTo>
                    <a:cubicBezTo>
                      <a:pt x="1876" y="189"/>
                      <a:pt x="1874" y="184"/>
                      <a:pt x="1875" y="180"/>
                    </a:cubicBezTo>
                    <a:cubicBezTo>
                      <a:pt x="1874" y="181"/>
                      <a:pt x="1874" y="181"/>
                      <a:pt x="1874" y="181"/>
                    </a:cubicBezTo>
                    <a:cubicBezTo>
                      <a:pt x="1871" y="184"/>
                      <a:pt x="1868" y="185"/>
                      <a:pt x="1864" y="186"/>
                    </a:cubicBezTo>
                    <a:cubicBezTo>
                      <a:pt x="1855" y="187"/>
                      <a:pt x="1855" y="187"/>
                      <a:pt x="1855" y="187"/>
                    </a:cubicBezTo>
                    <a:cubicBezTo>
                      <a:pt x="1853" y="188"/>
                      <a:pt x="1851" y="188"/>
                      <a:pt x="1849" y="187"/>
                    </a:cubicBezTo>
                    <a:cubicBezTo>
                      <a:pt x="1839" y="186"/>
                      <a:pt x="1839" y="186"/>
                      <a:pt x="1839" y="186"/>
                    </a:cubicBezTo>
                    <a:cubicBezTo>
                      <a:pt x="1825" y="181"/>
                      <a:pt x="1825" y="181"/>
                      <a:pt x="1825" y="181"/>
                    </a:cubicBezTo>
                    <a:cubicBezTo>
                      <a:pt x="1783" y="153"/>
                      <a:pt x="1783" y="153"/>
                      <a:pt x="1783" y="153"/>
                    </a:cubicBezTo>
                    <a:cubicBezTo>
                      <a:pt x="1769" y="148"/>
                      <a:pt x="1769" y="148"/>
                      <a:pt x="1769" y="148"/>
                    </a:cubicBezTo>
                    <a:cubicBezTo>
                      <a:pt x="1752" y="152"/>
                      <a:pt x="1752" y="152"/>
                      <a:pt x="1752" y="152"/>
                    </a:cubicBezTo>
                    <a:cubicBezTo>
                      <a:pt x="1735" y="182"/>
                      <a:pt x="1735" y="182"/>
                      <a:pt x="1735" y="182"/>
                    </a:cubicBezTo>
                    <a:cubicBezTo>
                      <a:pt x="1735" y="184"/>
                      <a:pt x="1734" y="185"/>
                      <a:pt x="1733" y="186"/>
                    </a:cubicBezTo>
                    <a:cubicBezTo>
                      <a:pt x="1730" y="189"/>
                      <a:pt x="1730" y="189"/>
                      <a:pt x="1730" y="189"/>
                    </a:cubicBezTo>
                    <a:cubicBezTo>
                      <a:pt x="1727" y="193"/>
                      <a:pt x="1723" y="195"/>
                      <a:pt x="1719" y="196"/>
                    </a:cubicBez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1" y="199"/>
                      <a:pt x="1691" y="199"/>
                      <a:pt x="1691" y="199"/>
                    </a:cubicBezTo>
                    <a:cubicBezTo>
                      <a:pt x="1684" y="204"/>
                      <a:pt x="1684" y="204"/>
                      <a:pt x="1684" y="204"/>
                    </a:cubicBezTo>
                    <a:cubicBezTo>
                      <a:pt x="1685" y="206"/>
                      <a:pt x="1686" y="209"/>
                      <a:pt x="1685" y="212"/>
                    </a:cubicBezTo>
                    <a:cubicBezTo>
                      <a:pt x="1685" y="218"/>
                      <a:pt x="1681" y="223"/>
                      <a:pt x="1677" y="226"/>
                    </a:cubicBezTo>
                    <a:cubicBezTo>
                      <a:pt x="1677" y="229"/>
                      <a:pt x="1678" y="231"/>
                      <a:pt x="1677" y="233"/>
                    </a:cubicBezTo>
                    <a:cubicBezTo>
                      <a:pt x="1676" y="239"/>
                      <a:pt x="1676" y="239"/>
                      <a:pt x="1676" y="239"/>
                    </a:cubicBezTo>
                    <a:cubicBezTo>
                      <a:pt x="1675" y="243"/>
                      <a:pt x="1674" y="246"/>
                      <a:pt x="1671" y="249"/>
                    </a:cubicBezTo>
                    <a:cubicBezTo>
                      <a:pt x="1660" y="261"/>
                      <a:pt x="1660" y="261"/>
                      <a:pt x="1660" y="261"/>
                    </a:cubicBezTo>
                    <a:cubicBezTo>
                      <a:pt x="1657" y="264"/>
                      <a:pt x="1652" y="266"/>
                      <a:pt x="1647" y="267"/>
                    </a:cubicBezTo>
                    <a:cubicBezTo>
                      <a:pt x="1620" y="268"/>
                      <a:pt x="1620" y="268"/>
                      <a:pt x="1620" y="268"/>
                    </a:cubicBezTo>
                    <a:cubicBezTo>
                      <a:pt x="1613" y="272"/>
                      <a:pt x="1613" y="272"/>
                      <a:pt x="1613" y="272"/>
                    </a:cubicBezTo>
                    <a:cubicBezTo>
                      <a:pt x="1610" y="276"/>
                      <a:pt x="1605" y="278"/>
                      <a:pt x="1601" y="278"/>
                    </a:cubicBezTo>
                    <a:cubicBezTo>
                      <a:pt x="1565" y="279"/>
                      <a:pt x="1565" y="279"/>
                      <a:pt x="1565" y="279"/>
                    </a:cubicBezTo>
                    <a:cubicBezTo>
                      <a:pt x="1551" y="278"/>
                      <a:pt x="1551" y="278"/>
                      <a:pt x="1551" y="278"/>
                    </a:cubicBezTo>
                    <a:cubicBezTo>
                      <a:pt x="1549" y="277"/>
                      <a:pt x="1547" y="277"/>
                      <a:pt x="1545" y="276"/>
                    </a:cubicBezTo>
                    <a:cubicBezTo>
                      <a:pt x="1545" y="276"/>
                      <a:pt x="1541" y="274"/>
                      <a:pt x="1541" y="274"/>
                    </a:cubicBezTo>
                    <a:cubicBezTo>
                      <a:pt x="1533" y="270"/>
                      <a:pt x="1533" y="270"/>
                      <a:pt x="1533" y="270"/>
                    </a:cubicBezTo>
                    <a:cubicBezTo>
                      <a:pt x="1519" y="267"/>
                      <a:pt x="1519" y="267"/>
                      <a:pt x="1519" y="267"/>
                    </a:cubicBezTo>
                    <a:cubicBezTo>
                      <a:pt x="1518" y="267"/>
                      <a:pt x="1516" y="266"/>
                      <a:pt x="1515" y="265"/>
                    </a:cubicBezTo>
                    <a:cubicBezTo>
                      <a:pt x="1515" y="265"/>
                      <a:pt x="1515" y="266"/>
                      <a:pt x="1515" y="266"/>
                    </a:cubicBezTo>
                    <a:cubicBezTo>
                      <a:pt x="1513" y="269"/>
                      <a:pt x="1510" y="273"/>
                      <a:pt x="1507" y="275"/>
                    </a:cubicBezTo>
                    <a:cubicBezTo>
                      <a:pt x="1506" y="275"/>
                      <a:pt x="1503" y="278"/>
                      <a:pt x="1502" y="278"/>
                    </a:cubicBezTo>
                    <a:cubicBezTo>
                      <a:pt x="1497" y="280"/>
                      <a:pt x="1497" y="280"/>
                      <a:pt x="1497" y="280"/>
                    </a:cubicBezTo>
                    <a:cubicBezTo>
                      <a:pt x="1490" y="297"/>
                      <a:pt x="1490" y="297"/>
                      <a:pt x="1490" y="297"/>
                    </a:cubicBezTo>
                    <a:cubicBezTo>
                      <a:pt x="1467" y="334"/>
                      <a:pt x="1467" y="334"/>
                      <a:pt x="1467" y="334"/>
                    </a:cubicBezTo>
                    <a:cubicBezTo>
                      <a:pt x="1466" y="337"/>
                      <a:pt x="1463" y="341"/>
                      <a:pt x="1461" y="343"/>
                    </a:cubicBezTo>
                    <a:cubicBezTo>
                      <a:pt x="1461" y="343"/>
                      <a:pt x="1457" y="347"/>
                      <a:pt x="1456" y="347"/>
                    </a:cubicBezTo>
                    <a:cubicBezTo>
                      <a:pt x="1452" y="350"/>
                      <a:pt x="1452" y="350"/>
                      <a:pt x="1452" y="350"/>
                    </a:cubicBezTo>
                    <a:cubicBezTo>
                      <a:pt x="1450" y="352"/>
                      <a:pt x="1448" y="353"/>
                      <a:pt x="1446" y="353"/>
                    </a:cubicBezTo>
                    <a:cubicBezTo>
                      <a:pt x="1444" y="353"/>
                      <a:pt x="1439" y="354"/>
                      <a:pt x="1438" y="354"/>
                    </a:cubicBezTo>
                    <a:cubicBezTo>
                      <a:pt x="1436" y="354"/>
                      <a:pt x="1430" y="354"/>
                      <a:pt x="1428" y="353"/>
                    </a:cubicBezTo>
                    <a:cubicBezTo>
                      <a:pt x="1423" y="352"/>
                      <a:pt x="1423" y="352"/>
                      <a:pt x="1423" y="352"/>
                    </a:cubicBezTo>
                    <a:cubicBezTo>
                      <a:pt x="1422" y="351"/>
                      <a:pt x="1420" y="351"/>
                      <a:pt x="1419" y="350"/>
                    </a:cubicBezTo>
                    <a:cubicBezTo>
                      <a:pt x="1405" y="343"/>
                      <a:pt x="1405" y="343"/>
                      <a:pt x="1405" y="343"/>
                    </a:cubicBezTo>
                    <a:cubicBezTo>
                      <a:pt x="1397" y="349"/>
                      <a:pt x="1397" y="349"/>
                      <a:pt x="1397" y="349"/>
                    </a:cubicBezTo>
                    <a:cubicBezTo>
                      <a:pt x="1395" y="362"/>
                      <a:pt x="1395" y="362"/>
                      <a:pt x="1395" y="362"/>
                    </a:cubicBezTo>
                    <a:cubicBezTo>
                      <a:pt x="1394" y="364"/>
                      <a:pt x="1394" y="365"/>
                      <a:pt x="1393" y="367"/>
                    </a:cubicBezTo>
                    <a:cubicBezTo>
                      <a:pt x="1393" y="368"/>
                      <a:pt x="1391" y="371"/>
                      <a:pt x="1391" y="372"/>
                    </a:cubicBezTo>
                    <a:cubicBezTo>
                      <a:pt x="1390" y="374"/>
                      <a:pt x="1387" y="379"/>
                      <a:pt x="1386" y="380"/>
                    </a:cubicBezTo>
                    <a:cubicBezTo>
                      <a:pt x="1378" y="390"/>
                      <a:pt x="1378" y="390"/>
                      <a:pt x="1378" y="390"/>
                    </a:cubicBezTo>
                    <a:cubicBezTo>
                      <a:pt x="1377" y="393"/>
                      <a:pt x="1374" y="398"/>
                      <a:pt x="1372" y="399"/>
                    </a:cubicBezTo>
                    <a:cubicBezTo>
                      <a:pt x="1352" y="415"/>
                      <a:pt x="1352" y="415"/>
                      <a:pt x="1352" y="415"/>
                    </a:cubicBezTo>
                    <a:cubicBezTo>
                      <a:pt x="1341" y="431"/>
                      <a:pt x="1341" y="431"/>
                      <a:pt x="1341" y="431"/>
                    </a:cubicBezTo>
                    <a:cubicBezTo>
                      <a:pt x="1339" y="441"/>
                      <a:pt x="1339" y="441"/>
                      <a:pt x="1339" y="441"/>
                    </a:cubicBezTo>
                    <a:cubicBezTo>
                      <a:pt x="1338" y="442"/>
                      <a:pt x="1338" y="444"/>
                      <a:pt x="1337" y="445"/>
                    </a:cubicBezTo>
                    <a:cubicBezTo>
                      <a:pt x="1336" y="448"/>
                      <a:pt x="1332" y="453"/>
                      <a:pt x="1329" y="455"/>
                    </a:cubicBezTo>
                    <a:cubicBezTo>
                      <a:pt x="1328" y="456"/>
                      <a:pt x="1324" y="459"/>
                      <a:pt x="1323" y="459"/>
                    </a:cubicBezTo>
                    <a:cubicBezTo>
                      <a:pt x="1307" y="465"/>
                      <a:pt x="1307" y="465"/>
                      <a:pt x="1307" y="465"/>
                    </a:cubicBezTo>
                    <a:cubicBezTo>
                      <a:pt x="1259" y="523"/>
                      <a:pt x="1259" y="523"/>
                      <a:pt x="1259" y="523"/>
                    </a:cubicBezTo>
                    <a:cubicBezTo>
                      <a:pt x="1256" y="525"/>
                      <a:pt x="1254" y="526"/>
                      <a:pt x="1251" y="527"/>
                    </a:cubicBezTo>
                    <a:cubicBezTo>
                      <a:pt x="1244" y="528"/>
                      <a:pt x="1234" y="526"/>
                      <a:pt x="1230" y="520"/>
                    </a:cubicBezTo>
                    <a:cubicBezTo>
                      <a:pt x="1228" y="518"/>
                      <a:pt x="1225" y="513"/>
                      <a:pt x="1225" y="510"/>
                    </a:cubicBezTo>
                    <a:cubicBezTo>
                      <a:pt x="1181" y="251"/>
                      <a:pt x="1181" y="251"/>
                      <a:pt x="1181" y="251"/>
                    </a:cubicBezTo>
                    <a:lnTo>
                      <a:pt x="828" y="3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5046663" y="1354138"/>
                <a:ext cx="604838" cy="627063"/>
              </a:xfrm>
              <a:custGeom>
                <a:avLst/>
                <a:gdLst>
                  <a:gd name="T0" fmla="*/ 834 w 2259"/>
                  <a:gd name="T1" fmla="*/ 1971 h 2345"/>
                  <a:gd name="T2" fmla="*/ 840 w 2259"/>
                  <a:gd name="T3" fmla="*/ 2166 h 2345"/>
                  <a:gd name="T4" fmla="*/ 966 w 2259"/>
                  <a:gd name="T5" fmla="*/ 2263 h 2345"/>
                  <a:gd name="T6" fmla="*/ 1051 w 2259"/>
                  <a:gd name="T7" fmla="*/ 2328 h 2345"/>
                  <a:gd name="T8" fmla="*/ 2194 w 2259"/>
                  <a:gd name="T9" fmla="*/ 2196 h 2345"/>
                  <a:gd name="T10" fmla="*/ 2172 w 2259"/>
                  <a:gd name="T11" fmla="*/ 2070 h 2345"/>
                  <a:gd name="T12" fmla="*/ 2133 w 2259"/>
                  <a:gd name="T13" fmla="*/ 1966 h 2345"/>
                  <a:gd name="T14" fmla="*/ 2129 w 2259"/>
                  <a:gd name="T15" fmla="*/ 1896 h 2345"/>
                  <a:gd name="T16" fmla="*/ 2147 w 2259"/>
                  <a:gd name="T17" fmla="*/ 1714 h 2345"/>
                  <a:gd name="T18" fmla="*/ 2171 w 2259"/>
                  <a:gd name="T19" fmla="*/ 1574 h 2345"/>
                  <a:gd name="T20" fmla="*/ 2151 w 2259"/>
                  <a:gd name="T21" fmla="*/ 1482 h 2345"/>
                  <a:gd name="T22" fmla="*/ 2187 w 2259"/>
                  <a:gd name="T23" fmla="*/ 1360 h 2345"/>
                  <a:gd name="T24" fmla="*/ 2200 w 2259"/>
                  <a:gd name="T25" fmla="*/ 1270 h 2345"/>
                  <a:gd name="T26" fmla="*/ 2227 w 2259"/>
                  <a:gd name="T27" fmla="*/ 1095 h 2345"/>
                  <a:gd name="T28" fmla="*/ 2203 w 2259"/>
                  <a:gd name="T29" fmla="*/ 985 h 2345"/>
                  <a:gd name="T30" fmla="*/ 2139 w 2259"/>
                  <a:gd name="T31" fmla="*/ 1076 h 2345"/>
                  <a:gd name="T32" fmla="*/ 2070 w 2259"/>
                  <a:gd name="T33" fmla="*/ 1157 h 2345"/>
                  <a:gd name="T34" fmla="*/ 2006 w 2259"/>
                  <a:gd name="T35" fmla="*/ 1174 h 2345"/>
                  <a:gd name="T36" fmla="*/ 1996 w 2259"/>
                  <a:gd name="T37" fmla="*/ 1088 h 2345"/>
                  <a:gd name="T38" fmla="*/ 2015 w 2259"/>
                  <a:gd name="T39" fmla="*/ 1028 h 2345"/>
                  <a:gd name="T40" fmla="*/ 2077 w 2259"/>
                  <a:gd name="T41" fmla="*/ 910 h 2345"/>
                  <a:gd name="T42" fmla="*/ 2117 w 2259"/>
                  <a:gd name="T43" fmla="*/ 852 h 2345"/>
                  <a:gd name="T44" fmla="*/ 2071 w 2259"/>
                  <a:gd name="T45" fmla="*/ 771 h 2345"/>
                  <a:gd name="T46" fmla="*/ 2048 w 2259"/>
                  <a:gd name="T47" fmla="*/ 733 h 2345"/>
                  <a:gd name="T48" fmla="*/ 2000 w 2259"/>
                  <a:gd name="T49" fmla="*/ 706 h 2345"/>
                  <a:gd name="T50" fmla="*/ 2025 w 2259"/>
                  <a:gd name="T51" fmla="*/ 637 h 2345"/>
                  <a:gd name="T52" fmla="*/ 2009 w 2259"/>
                  <a:gd name="T53" fmla="*/ 561 h 2345"/>
                  <a:gd name="T54" fmla="*/ 1958 w 2259"/>
                  <a:gd name="T55" fmla="*/ 523 h 2345"/>
                  <a:gd name="T56" fmla="*/ 1908 w 2259"/>
                  <a:gd name="T57" fmla="*/ 515 h 2345"/>
                  <a:gd name="T58" fmla="*/ 1882 w 2259"/>
                  <a:gd name="T59" fmla="*/ 463 h 2345"/>
                  <a:gd name="T60" fmla="*/ 1843 w 2259"/>
                  <a:gd name="T61" fmla="*/ 432 h 2345"/>
                  <a:gd name="T62" fmla="*/ 1785 w 2259"/>
                  <a:gd name="T63" fmla="*/ 420 h 2345"/>
                  <a:gd name="T64" fmla="*/ 1721 w 2259"/>
                  <a:gd name="T65" fmla="*/ 410 h 2345"/>
                  <a:gd name="T66" fmla="*/ 1676 w 2259"/>
                  <a:gd name="T67" fmla="*/ 423 h 2345"/>
                  <a:gd name="T68" fmla="*/ 1606 w 2259"/>
                  <a:gd name="T69" fmla="*/ 417 h 2345"/>
                  <a:gd name="T70" fmla="*/ 1037 w 2259"/>
                  <a:gd name="T71" fmla="*/ 264 h 2345"/>
                  <a:gd name="T72" fmla="*/ 969 w 2259"/>
                  <a:gd name="T73" fmla="*/ 201 h 2345"/>
                  <a:gd name="T74" fmla="*/ 929 w 2259"/>
                  <a:gd name="T75" fmla="*/ 188 h 2345"/>
                  <a:gd name="T76" fmla="*/ 819 w 2259"/>
                  <a:gd name="T77" fmla="*/ 149 h 2345"/>
                  <a:gd name="T78" fmla="*/ 705 w 2259"/>
                  <a:gd name="T79" fmla="*/ 164 h 2345"/>
                  <a:gd name="T80" fmla="*/ 752 w 2259"/>
                  <a:gd name="T81" fmla="*/ 44 h 2345"/>
                  <a:gd name="T82" fmla="*/ 736 w 2259"/>
                  <a:gd name="T83" fmla="*/ 5 h 2345"/>
                  <a:gd name="T84" fmla="*/ 670 w 2259"/>
                  <a:gd name="T85" fmla="*/ 39 h 2345"/>
                  <a:gd name="T86" fmla="*/ 612 w 2259"/>
                  <a:gd name="T87" fmla="*/ 60 h 2345"/>
                  <a:gd name="T88" fmla="*/ 507 w 2259"/>
                  <a:gd name="T89" fmla="*/ 118 h 2345"/>
                  <a:gd name="T90" fmla="*/ 271 w 2259"/>
                  <a:gd name="T91" fmla="*/ 159 h 2345"/>
                  <a:gd name="T92" fmla="*/ 237 w 2259"/>
                  <a:gd name="T93" fmla="*/ 186 h 2345"/>
                  <a:gd name="T94" fmla="*/ 206 w 2259"/>
                  <a:gd name="T95" fmla="*/ 521 h 2345"/>
                  <a:gd name="T96" fmla="*/ 139 w 2259"/>
                  <a:gd name="T97" fmla="*/ 564 h 2345"/>
                  <a:gd name="T98" fmla="*/ 80 w 2259"/>
                  <a:gd name="T99" fmla="*/ 600 h 2345"/>
                  <a:gd name="T100" fmla="*/ 1 w 2259"/>
                  <a:gd name="T101" fmla="*/ 715 h 2345"/>
                  <a:gd name="T102" fmla="*/ 60 w 2259"/>
                  <a:gd name="T103" fmla="*/ 774 h 2345"/>
                  <a:gd name="T104" fmla="*/ 100 w 2259"/>
                  <a:gd name="T105" fmla="*/ 872 h 2345"/>
                  <a:gd name="T106" fmla="*/ 68 w 2259"/>
                  <a:gd name="T107" fmla="*/ 979 h 2345"/>
                  <a:gd name="T108" fmla="*/ 62 w 2259"/>
                  <a:gd name="T109" fmla="*/ 1052 h 2345"/>
                  <a:gd name="T110" fmla="*/ 79 w 2259"/>
                  <a:gd name="T111" fmla="*/ 1170 h 2345"/>
                  <a:gd name="T112" fmla="*/ 141 w 2259"/>
                  <a:gd name="T113" fmla="*/ 1268 h 2345"/>
                  <a:gd name="T114" fmla="*/ 283 w 2259"/>
                  <a:gd name="T115" fmla="*/ 1341 h 2345"/>
                  <a:gd name="T116" fmla="*/ 500 w 2259"/>
                  <a:gd name="T117" fmla="*/ 1498 h 2345"/>
                  <a:gd name="T118" fmla="*/ 651 w 2259"/>
                  <a:gd name="T119" fmla="*/ 1555 h 2345"/>
                  <a:gd name="T120" fmla="*/ 686 w 2259"/>
                  <a:gd name="T121" fmla="*/ 1597 h 2345"/>
                  <a:gd name="T122" fmla="*/ 742 w 2259"/>
                  <a:gd name="T123" fmla="*/ 1693 h 2345"/>
                  <a:gd name="T124" fmla="*/ 753 w 2259"/>
                  <a:gd name="T125" fmla="*/ 1802 h 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9" h="2345">
                    <a:moveTo>
                      <a:pt x="769" y="1883"/>
                    </a:moveTo>
                    <a:cubicBezTo>
                      <a:pt x="775" y="1904"/>
                      <a:pt x="775" y="1904"/>
                      <a:pt x="775" y="1904"/>
                    </a:cubicBezTo>
                    <a:cubicBezTo>
                      <a:pt x="808" y="1914"/>
                      <a:pt x="808" y="1914"/>
                      <a:pt x="808" y="1914"/>
                    </a:cubicBezTo>
                    <a:cubicBezTo>
                      <a:pt x="811" y="1915"/>
                      <a:pt x="814" y="1917"/>
                      <a:pt x="816" y="1919"/>
                    </a:cubicBezTo>
                    <a:cubicBezTo>
                      <a:pt x="828" y="1931"/>
                      <a:pt x="828" y="1931"/>
                      <a:pt x="828" y="1931"/>
                    </a:cubicBezTo>
                    <a:cubicBezTo>
                      <a:pt x="830" y="1934"/>
                      <a:pt x="832" y="1938"/>
                      <a:pt x="833" y="1942"/>
                    </a:cubicBezTo>
                    <a:cubicBezTo>
                      <a:pt x="835" y="1962"/>
                      <a:pt x="835" y="1962"/>
                      <a:pt x="835" y="1962"/>
                    </a:cubicBezTo>
                    <a:cubicBezTo>
                      <a:pt x="836" y="1965"/>
                      <a:pt x="835" y="1968"/>
                      <a:pt x="834" y="1971"/>
                    </a:cubicBezTo>
                    <a:cubicBezTo>
                      <a:pt x="828" y="1988"/>
                      <a:pt x="828" y="1988"/>
                      <a:pt x="828" y="1988"/>
                    </a:cubicBezTo>
                    <a:cubicBezTo>
                      <a:pt x="809" y="2019"/>
                      <a:pt x="809" y="2019"/>
                      <a:pt x="809" y="2019"/>
                    </a:cubicBezTo>
                    <a:cubicBezTo>
                      <a:pt x="806" y="2032"/>
                      <a:pt x="806" y="2032"/>
                      <a:pt x="806" y="2032"/>
                    </a:cubicBezTo>
                    <a:cubicBezTo>
                      <a:pt x="820" y="2113"/>
                      <a:pt x="820" y="2113"/>
                      <a:pt x="820" y="2113"/>
                    </a:cubicBezTo>
                    <a:cubicBezTo>
                      <a:pt x="821" y="2115"/>
                      <a:pt x="821" y="2117"/>
                      <a:pt x="821" y="2118"/>
                    </a:cubicBezTo>
                    <a:cubicBezTo>
                      <a:pt x="826" y="2149"/>
                      <a:pt x="826" y="2149"/>
                      <a:pt x="826" y="2149"/>
                    </a:cubicBezTo>
                    <a:cubicBezTo>
                      <a:pt x="830" y="2156"/>
                      <a:pt x="830" y="2156"/>
                      <a:pt x="830" y="2156"/>
                    </a:cubicBezTo>
                    <a:cubicBezTo>
                      <a:pt x="840" y="2166"/>
                      <a:pt x="840" y="2166"/>
                      <a:pt x="840" y="2166"/>
                    </a:cubicBezTo>
                    <a:cubicBezTo>
                      <a:pt x="847" y="2176"/>
                      <a:pt x="847" y="2176"/>
                      <a:pt x="847" y="2176"/>
                    </a:cubicBezTo>
                    <a:cubicBezTo>
                      <a:pt x="848" y="2177"/>
                      <a:pt x="849" y="2179"/>
                      <a:pt x="849" y="2180"/>
                    </a:cubicBezTo>
                    <a:cubicBezTo>
                      <a:pt x="853" y="2190"/>
                      <a:pt x="853" y="2190"/>
                      <a:pt x="853" y="2190"/>
                    </a:cubicBezTo>
                    <a:cubicBezTo>
                      <a:pt x="858" y="2221"/>
                      <a:pt x="858" y="2221"/>
                      <a:pt x="858" y="2221"/>
                    </a:cubicBezTo>
                    <a:cubicBezTo>
                      <a:pt x="874" y="2247"/>
                      <a:pt x="874" y="2247"/>
                      <a:pt x="874" y="2247"/>
                    </a:cubicBezTo>
                    <a:cubicBezTo>
                      <a:pt x="882" y="2252"/>
                      <a:pt x="882" y="2252"/>
                      <a:pt x="882" y="2252"/>
                    </a:cubicBezTo>
                    <a:cubicBezTo>
                      <a:pt x="897" y="2256"/>
                      <a:pt x="897" y="2256"/>
                      <a:pt x="897" y="2256"/>
                    </a:cubicBezTo>
                    <a:cubicBezTo>
                      <a:pt x="966" y="2263"/>
                      <a:pt x="966" y="2263"/>
                      <a:pt x="966" y="2263"/>
                    </a:cubicBezTo>
                    <a:cubicBezTo>
                      <a:pt x="993" y="2269"/>
                      <a:pt x="993" y="2269"/>
                      <a:pt x="993" y="2269"/>
                    </a:cubicBezTo>
                    <a:cubicBezTo>
                      <a:pt x="994" y="2269"/>
                      <a:pt x="994" y="2269"/>
                      <a:pt x="994" y="2269"/>
                    </a:cubicBezTo>
                    <a:cubicBezTo>
                      <a:pt x="1008" y="2272"/>
                      <a:pt x="1008" y="2272"/>
                      <a:pt x="1008" y="2272"/>
                    </a:cubicBezTo>
                    <a:cubicBezTo>
                      <a:pt x="1011" y="2273"/>
                      <a:pt x="1015" y="2274"/>
                      <a:pt x="1017" y="2277"/>
                    </a:cubicBezTo>
                    <a:cubicBezTo>
                      <a:pt x="1024" y="2285"/>
                      <a:pt x="1024" y="2285"/>
                      <a:pt x="1024" y="2285"/>
                    </a:cubicBezTo>
                    <a:cubicBezTo>
                      <a:pt x="1026" y="2286"/>
                      <a:pt x="1027" y="2288"/>
                      <a:pt x="1028" y="2290"/>
                    </a:cubicBezTo>
                    <a:cubicBezTo>
                      <a:pt x="1040" y="2315"/>
                      <a:pt x="1040" y="2315"/>
                      <a:pt x="1040" y="2315"/>
                    </a:cubicBezTo>
                    <a:cubicBezTo>
                      <a:pt x="1051" y="2328"/>
                      <a:pt x="1051" y="2328"/>
                      <a:pt x="1051" y="2328"/>
                    </a:cubicBezTo>
                    <a:cubicBezTo>
                      <a:pt x="1057" y="2339"/>
                      <a:pt x="1057" y="2339"/>
                      <a:pt x="1057" y="2339"/>
                    </a:cubicBezTo>
                    <a:cubicBezTo>
                      <a:pt x="1058" y="2341"/>
                      <a:pt x="1059" y="2343"/>
                      <a:pt x="1059" y="2345"/>
                    </a:cubicBezTo>
                    <a:cubicBezTo>
                      <a:pt x="2200" y="2244"/>
                      <a:pt x="2200" y="2244"/>
                      <a:pt x="2200" y="2244"/>
                    </a:cubicBezTo>
                    <a:cubicBezTo>
                      <a:pt x="2197" y="2223"/>
                      <a:pt x="2197" y="2223"/>
                      <a:pt x="2197" y="2223"/>
                    </a:cubicBezTo>
                    <a:cubicBezTo>
                      <a:pt x="2196" y="2222"/>
                      <a:pt x="2196" y="2220"/>
                      <a:pt x="2196" y="2218"/>
                    </a:cubicBezTo>
                    <a:cubicBezTo>
                      <a:pt x="2198" y="2207"/>
                      <a:pt x="2198" y="2207"/>
                      <a:pt x="2198" y="2207"/>
                    </a:cubicBezTo>
                    <a:cubicBezTo>
                      <a:pt x="2196" y="2201"/>
                      <a:pt x="2196" y="2201"/>
                      <a:pt x="2196" y="2201"/>
                    </a:cubicBezTo>
                    <a:cubicBezTo>
                      <a:pt x="2195" y="2200"/>
                      <a:pt x="2194" y="2198"/>
                      <a:pt x="2194" y="2196"/>
                    </a:cubicBezTo>
                    <a:cubicBezTo>
                      <a:pt x="2191" y="2174"/>
                      <a:pt x="2191" y="2174"/>
                      <a:pt x="2191" y="2174"/>
                    </a:cubicBezTo>
                    <a:cubicBezTo>
                      <a:pt x="2191" y="2172"/>
                      <a:pt x="2192" y="2171"/>
                      <a:pt x="2192" y="2169"/>
                    </a:cubicBezTo>
                    <a:cubicBezTo>
                      <a:pt x="2194" y="2159"/>
                      <a:pt x="2194" y="2159"/>
                      <a:pt x="2194" y="2159"/>
                    </a:cubicBezTo>
                    <a:cubicBezTo>
                      <a:pt x="2201" y="2141"/>
                      <a:pt x="2201" y="2141"/>
                      <a:pt x="2201" y="2141"/>
                    </a:cubicBezTo>
                    <a:cubicBezTo>
                      <a:pt x="2201" y="2108"/>
                      <a:pt x="2201" y="2108"/>
                      <a:pt x="2201" y="2108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197" y="2098"/>
                      <a:pt x="2197" y="2098"/>
                      <a:pt x="2197" y="2098"/>
                    </a:cubicBezTo>
                    <a:cubicBezTo>
                      <a:pt x="2172" y="2070"/>
                      <a:pt x="2172" y="2070"/>
                      <a:pt x="2172" y="2070"/>
                    </a:cubicBezTo>
                    <a:cubicBezTo>
                      <a:pt x="2168" y="2060"/>
                      <a:pt x="2168" y="2060"/>
                      <a:pt x="2168" y="2060"/>
                    </a:cubicBezTo>
                    <a:cubicBezTo>
                      <a:pt x="2167" y="2059"/>
                      <a:pt x="2167" y="2058"/>
                      <a:pt x="2167" y="2056"/>
                    </a:cubicBezTo>
                    <a:cubicBezTo>
                      <a:pt x="2156" y="2004"/>
                      <a:pt x="2156" y="2004"/>
                      <a:pt x="2156" y="2004"/>
                    </a:cubicBezTo>
                    <a:cubicBezTo>
                      <a:pt x="2151" y="2003"/>
                      <a:pt x="2151" y="2003"/>
                      <a:pt x="2151" y="2003"/>
                    </a:cubicBezTo>
                    <a:cubicBezTo>
                      <a:pt x="2146" y="2002"/>
                      <a:pt x="2141" y="1999"/>
                      <a:pt x="2138" y="1994"/>
                    </a:cubicBezTo>
                    <a:cubicBezTo>
                      <a:pt x="2134" y="1987"/>
                      <a:pt x="2134" y="1987"/>
                      <a:pt x="2134" y="1987"/>
                    </a:cubicBezTo>
                    <a:cubicBezTo>
                      <a:pt x="2132" y="1984"/>
                      <a:pt x="2132" y="1980"/>
                      <a:pt x="2132" y="1976"/>
                    </a:cubicBezTo>
                    <a:cubicBezTo>
                      <a:pt x="2133" y="1966"/>
                      <a:pt x="2133" y="1966"/>
                      <a:pt x="2133" y="1966"/>
                    </a:cubicBezTo>
                    <a:cubicBezTo>
                      <a:pt x="2139" y="1945"/>
                      <a:pt x="2139" y="1945"/>
                      <a:pt x="2139" y="1945"/>
                    </a:cubicBezTo>
                    <a:cubicBezTo>
                      <a:pt x="2137" y="1944"/>
                      <a:pt x="2137" y="1944"/>
                      <a:pt x="2137" y="1944"/>
                    </a:cubicBezTo>
                    <a:cubicBezTo>
                      <a:pt x="2134" y="1942"/>
                      <a:pt x="2132" y="1939"/>
                      <a:pt x="2131" y="1936"/>
                    </a:cubicBezTo>
                    <a:cubicBezTo>
                      <a:pt x="2128" y="1931"/>
                      <a:pt x="2128" y="1931"/>
                      <a:pt x="2128" y="1931"/>
                    </a:cubicBezTo>
                    <a:cubicBezTo>
                      <a:pt x="2127" y="1929"/>
                      <a:pt x="2126" y="1925"/>
                      <a:pt x="2126" y="1922"/>
                    </a:cubicBezTo>
                    <a:cubicBezTo>
                      <a:pt x="2127" y="1910"/>
                      <a:pt x="2127" y="1910"/>
                      <a:pt x="2127" y="1910"/>
                    </a:cubicBezTo>
                    <a:cubicBezTo>
                      <a:pt x="2129" y="1897"/>
                      <a:pt x="2129" y="1897"/>
                      <a:pt x="2129" y="1897"/>
                    </a:cubicBezTo>
                    <a:cubicBezTo>
                      <a:pt x="2129" y="1896"/>
                      <a:pt x="2129" y="1896"/>
                      <a:pt x="2129" y="1896"/>
                    </a:cubicBezTo>
                    <a:cubicBezTo>
                      <a:pt x="2119" y="1873"/>
                      <a:pt x="2119" y="1873"/>
                      <a:pt x="2119" y="1873"/>
                    </a:cubicBezTo>
                    <a:cubicBezTo>
                      <a:pt x="2118" y="1871"/>
                      <a:pt x="2118" y="1869"/>
                      <a:pt x="2118" y="1867"/>
                    </a:cubicBezTo>
                    <a:cubicBezTo>
                      <a:pt x="2115" y="1848"/>
                      <a:pt x="2115" y="1848"/>
                      <a:pt x="2115" y="1848"/>
                    </a:cubicBezTo>
                    <a:cubicBezTo>
                      <a:pt x="2115" y="1846"/>
                      <a:pt x="2115" y="1844"/>
                      <a:pt x="2115" y="1842"/>
                    </a:cubicBezTo>
                    <a:cubicBezTo>
                      <a:pt x="2123" y="1785"/>
                      <a:pt x="2123" y="1785"/>
                      <a:pt x="2123" y="1785"/>
                    </a:cubicBezTo>
                    <a:cubicBezTo>
                      <a:pt x="2123" y="1783"/>
                      <a:pt x="2124" y="1781"/>
                      <a:pt x="2125" y="1780"/>
                    </a:cubicBezTo>
                    <a:cubicBezTo>
                      <a:pt x="2145" y="1727"/>
                      <a:pt x="2145" y="1727"/>
                      <a:pt x="2145" y="1727"/>
                    </a:cubicBezTo>
                    <a:cubicBezTo>
                      <a:pt x="2147" y="1714"/>
                      <a:pt x="2147" y="1714"/>
                      <a:pt x="2147" y="1714"/>
                    </a:cubicBezTo>
                    <a:cubicBezTo>
                      <a:pt x="2143" y="1701"/>
                      <a:pt x="2143" y="1701"/>
                      <a:pt x="2143" y="1701"/>
                    </a:cubicBezTo>
                    <a:cubicBezTo>
                      <a:pt x="2142" y="1699"/>
                      <a:pt x="2141" y="1696"/>
                      <a:pt x="2141" y="1693"/>
                    </a:cubicBezTo>
                    <a:cubicBezTo>
                      <a:pt x="2142" y="1680"/>
                      <a:pt x="2142" y="1680"/>
                      <a:pt x="2142" y="1680"/>
                    </a:cubicBezTo>
                    <a:cubicBezTo>
                      <a:pt x="2142" y="1679"/>
                      <a:pt x="2143" y="1677"/>
                      <a:pt x="2143" y="1676"/>
                    </a:cubicBezTo>
                    <a:cubicBezTo>
                      <a:pt x="2146" y="1665"/>
                      <a:pt x="2146" y="1665"/>
                      <a:pt x="2146" y="1665"/>
                    </a:cubicBezTo>
                    <a:cubicBezTo>
                      <a:pt x="2172" y="1602"/>
                      <a:pt x="2172" y="1602"/>
                      <a:pt x="2172" y="1602"/>
                    </a:cubicBezTo>
                    <a:cubicBezTo>
                      <a:pt x="2170" y="1598"/>
                      <a:pt x="2170" y="1594"/>
                      <a:pt x="2170" y="1590"/>
                    </a:cubicBezTo>
                    <a:cubicBezTo>
                      <a:pt x="2168" y="1585"/>
                      <a:pt x="2168" y="1579"/>
                      <a:pt x="2171" y="1574"/>
                    </a:cubicBezTo>
                    <a:cubicBezTo>
                      <a:pt x="2172" y="1571"/>
                      <a:pt x="2172" y="1571"/>
                      <a:pt x="2172" y="1571"/>
                    </a:cubicBezTo>
                    <a:cubicBezTo>
                      <a:pt x="2172" y="1570"/>
                      <a:pt x="2172" y="1570"/>
                      <a:pt x="2172" y="1570"/>
                    </a:cubicBezTo>
                    <a:cubicBezTo>
                      <a:pt x="2163" y="1557"/>
                      <a:pt x="2163" y="1557"/>
                      <a:pt x="2163" y="1557"/>
                    </a:cubicBezTo>
                    <a:cubicBezTo>
                      <a:pt x="2162" y="1556"/>
                      <a:pt x="2160" y="1553"/>
                      <a:pt x="2160" y="1552"/>
                    </a:cubicBezTo>
                    <a:cubicBezTo>
                      <a:pt x="2157" y="1548"/>
                      <a:pt x="2157" y="1548"/>
                      <a:pt x="2157" y="1548"/>
                    </a:cubicBezTo>
                    <a:cubicBezTo>
                      <a:pt x="2155" y="1546"/>
                      <a:pt x="2154" y="1543"/>
                      <a:pt x="2154" y="1540"/>
                    </a:cubicBezTo>
                    <a:cubicBezTo>
                      <a:pt x="2152" y="1526"/>
                      <a:pt x="2152" y="1526"/>
                      <a:pt x="2152" y="1526"/>
                    </a:cubicBezTo>
                    <a:cubicBezTo>
                      <a:pt x="2151" y="1482"/>
                      <a:pt x="2151" y="1482"/>
                      <a:pt x="2151" y="1482"/>
                    </a:cubicBezTo>
                    <a:cubicBezTo>
                      <a:pt x="2151" y="1475"/>
                      <a:pt x="2151" y="1475"/>
                      <a:pt x="2151" y="1475"/>
                    </a:cubicBezTo>
                    <a:cubicBezTo>
                      <a:pt x="2152" y="1472"/>
                      <a:pt x="2152" y="1470"/>
                      <a:pt x="2153" y="1468"/>
                    </a:cubicBezTo>
                    <a:cubicBezTo>
                      <a:pt x="2158" y="1457"/>
                      <a:pt x="2158" y="1457"/>
                      <a:pt x="2158" y="1457"/>
                    </a:cubicBezTo>
                    <a:cubicBezTo>
                      <a:pt x="2158" y="1445"/>
                      <a:pt x="2158" y="1445"/>
                      <a:pt x="2158" y="1445"/>
                    </a:cubicBezTo>
                    <a:cubicBezTo>
                      <a:pt x="2160" y="1431"/>
                      <a:pt x="2160" y="1431"/>
                      <a:pt x="2160" y="1431"/>
                    </a:cubicBezTo>
                    <a:cubicBezTo>
                      <a:pt x="2177" y="1378"/>
                      <a:pt x="2177" y="1378"/>
                      <a:pt x="2177" y="1378"/>
                    </a:cubicBezTo>
                    <a:cubicBezTo>
                      <a:pt x="2183" y="1365"/>
                      <a:pt x="2183" y="1365"/>
                      <a:pt x="2183" y="1365"/>
                    </a:cubicBezTo>
                    <a:cubicBezTo>
                      <a:pt x="2184" y="1363"/>
                      <a:pt x="2185" y="1362"/>
                      <a:pt x="2187" y="1360"/>
                    </a:cubicBezTo>
                    <a:cubicBezTo>
                      <a:pt x="2192" y="1355"/>
                      <a:pt x="2192" y="1355"/>
                      <a:pt x="2192" y="1355"/>
                    </a:cubicBezTo>
                    <a:cubicBezTo>
                      <a:pt x="2215" y="1340"/>
                      <a:pt x="2215" y="1340"/>
                      <a:pt x="2215" y="1340"/>
                    </a:cubicBezTo>
                    <a:cubicBezTo>
                      <a:pt x="2224" y="1326"/>
                      <a:pt x="2224" y="1326"/>
                      <a:pt x="2224" y="1326"/>
                    </a:cubicBezTo>
                    <a:cubicBezTo>
                      <a:pt x="2226" y="1316"/>
                      <a:pt x="2226" y="1316"/>
                      <a:pt x="2226" y="1316"/>
                    </a:cubicBezTo>
                    <a:cubicBezTo>
                      <a:pt x="2226" y="1315"/>
                      <a:pt x="2226" y="1315"/>
                      <a:pt x="2226" y="1315"/>
                    </a:cubicBezTo>
                    <a:cubicBezTo>
                      <a:pt x="2209" y="1296"/>
                      <a:pt x="2209" y="1296"/>
                      <a:pt x="2209" y="1296"/>
                    </a:cubicBezTo>
                    <a:cubicBezTo>
                      <a:pt x="2207" y="1294"/>
                      <a:pt x="2205" y="1292"/>
                      <a:pt x="2205" y="1289"/>
                    </a:cubicBezTo>
                    <a:cubicBezTo>
                      <a:pt x="2200" y="1270"/>
                      <a:pt x="2200" y="1270"/>
                      <a:pt x="2200" y="1270"/>
                    </a:cubicBezTo>
                    <a:cubicBezTo>
                      <a:pt x="2199" y="1269"/>
                      <a:pt x="2199" y="1267"/>
                      <a:pt x="2199" y="1265"/>
                    </a:cubicBezTo>
                    <a:cubicBezTo>
                      <a:pt x="2199" y="1259"/>
                      <a:pt x="2199" y="1259"/>
                      <a:pt x="2199" y="1259"/>
                    </a:cubicBezTo>
                    <a:cubicBezTo>
                      <a:pt x="2199" y="1258"/>
                      <a:pt x="2199" y="1256"/>
                      <a:pt x="2199" y="1255"/>
                    </a:cubicBezTo>
                    <a:cubicBezTo>
                      <a:pt x="2208" y="1221"/>
                      <a:pt x="2208" y="1221"/>
                      <a:pt x="2208" y="1221"/>
                    </a:cubicBezTo>
                    <a:cubicBezTo>
                      <a:pt x="2207" y="1210"/>
                      <a:pt x="2207" y="1210"/>
                      <a:pt x="2207" y="1210"/>
                    </a:cubicBezTo>
                    <a:cubicBezTo>
                      <a:pt x="2212" y="1146"/>
                      <a:pt x="2212" y="1146"/>
                      <a:pt x="2212" y="1146"/>
                    </a:cubicBezTo>
                    <a:cubicBezTo>
                      <a:pt x="2218" y="1119"/>
                      <a:pt x="2218" y="1119"/>
                      <a:pt x="2218" y="1119"/>
                    </a:cubicBezTo>
                    <a:cubicBezTo>
                      <a:pt x="2227" y="1095"/>
                      <a:pt x="2227" y="1095"/>
                      <a:pt x="2227" y="1095"/>
                    </a:cubicBezTo>
                    <a:cubicBezTo>
                      <a:pt x="2244" y="1068"/>
                      <a:pt x="2244" y="1068"/>
                      <a:pt x="2244" y="1068"/>
                    </a:cubicBezTo>
                    <a:cubicBezTo>
                      <a:pt x="2259" y="1004"/>
                      <a:pt x="2259" y="1004"/>
                      <a:pt x="2259" y="1004"/>
                    </a:cubicBezTo>
                    <a:cubicBezTo>
                      <a:pt x="2256" y="1004"/>
                      <a:pt x="2256" y="1004"/>
                      <a:pt x="2256" y="1004"/>
                    </a:cubicBezTo>
                    <a:cubicBezTo>
                      <a:pt x="2253" y="1003"/>
                      <a:pt x="2250" y="1002"/>
                      <a:pt x="2248" y="1000"/>
                    </a:cubicBezTo>
                    <a:cubicBezTo>
                      <a:pt x="2239" y="993"/>
                      <a:pt x="2239" y="993"/>
                      <a:pt x="2239" y="993"/>
                    </a:cubicBezTo>
                    <a:cubicBezTo>
                      <a:pt x="2225" y="976"/>
                      <a:pt x="2225" y="976"/>
                      <a:pt x="2225" y="976"/>
                    </a:cubicBezTo>
                    <a:cubicBezTo>
                      <a:pt x="2221" y="980"/>
                      <a:pt x="2221" y="980"/>
                      <a:pt x="2221" y="980"/>
                    </a:cubicBezTo>
                    <a:cubicBezTo>
                      <a:pt x="2216" y="985"/>
                      <a:pt x="2210" y="986"/>
                      <a:pt x="2203" y="985"/>
                    </a:cubicBezTo>
                    <a:cubicBezTo>
                      <a:pt x="2190" y="999"/>
                      <a:pt x="2190" y="999"/>
                      <a:pt x="2190" y="999"/>
                    </a:cubicBezTo>
                    <a:cubicBezTo>
                      <a:pt x="2184" y="1004"/>
                      <a:pt x="2176" y="1005"/>
                      <a:pt x="2169" y="1001"/>
                    </a:cubicBezTo>
                    <a:cubicBezTo>
                      <a:pt x="2168" y="1001"/>
                      <a:pt x="2168" y="1001"/>
                      <a:pt x="2168" y="1000"/>
                    </a:cubicBezTo>
                    <a:cubicBezTo>
                      <a:pt x="2158" y="1013"/>
                      <a:pt x="2158" y="1013"/>
                      <a:pt x="2158" y="1013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4" y="1056"/>
                      <a:pt x="2145" y="1061"/>
                      <a:pt x="2143" y="1067"/>
                    </a:cubicBezTo>
                    <a:cubicBezTo>
                      <a:pt x="2139" y="1076"/>
                      <a:pt x="2139" y="1076"/>
                      <a:pt x="2139" y="1076"/>
                    </a:cubicBezTo>
                    <a:cubicBezTo>
                      <a:pt x="2139" y="1078"/>
                      <a:pt x="2138" y="1079"/>
                      <a:pt x="2137" y="1080"/>
                    </a:cubicBezTo>
                    <a:cubicBezTo>
                      <a:pt x="2130" y="1093"/>
                      <a:pt x="2130" y="1093"/>
                      <a:pt x="2130" y="1093"/>
                    </a:cubicBezTo>
                    <a:cubicBezTo>
                      <a:pt x="2130" y="1094"/>
                      <a:pt x="2129" y="1095"/>
                      <a:pt x="2128" y="1097"/>
                    </a:cubicBezTo>
                    <a:cubicBezTo>
                      <a:pt x="2124" y="1102"/>
                      <a:pt x="2124" y="1102"/>
                      <a:pt x="2124" y="1102"/>
                    </a:cubicBezTo>
                    <a:cubicBezTo>
                      <a:pt x="2122" y="1104"/>
                      <a:pt x="2120" y="1106"/>
                      <a:pt x="2118" y="1107"/>
                    </a:cubicBezTo>
                    <a:cubicBezTo>
                      <a:pt x="2092" y="1121"/>
                      <a:pt x="2092" y="1121"/>
                      <a:pt x="2092" y="1121"/>
                    </a:cubicBezTo>
                    <a:cubicBezTo>
                      <a:pt x="2074" y="1139"/>
                      <a:pt x="2074" y="1139"/>
                      <a:pt x="2074" y="1139"/>
                    </a:cubicBezTo>
                    <a:cubicBezTo>
                      <a:pt x="2070" y="1157"/>
                      <a:pt x="2070" y="1157"/>
                      <a:pt x="2070" y="1157"/>
                    </a:cubicBezTo>
                    <a:cubicBezTo>
                      <a:pt x="2069" y="1161"/>
                      <a:pt x="2067" y="1165"/>
                      <a:pt x="2063" y="1168"/>
                    </a:cubicBezTo>
                    <a:cubicBezTo>
                      <a:pt x="2055" y="1174"/>
                      <a:pt x="2055" y="1174"/>
                      <a:pt x="2055" y="1174"/>
                    </a:cubicBezTo>
                    <a:cubicBezTo>
                      <a:pt x="2052" y="1176"/>
                      <a:pt x="2050" y="1178"/>
                      <a:pt x="2047" y="1178"/>
                    </a:cubicBezTo>
                    <a:cubicBezTo>
                      <a:pt x="2036" y="1180"/>
                      <a:pt x="2036" y="1180"/>
                      <a:pt x="2036" y="1180"/>
                    </a:cubicBezTo>
                    <a:cubicBezTo>
                      <a:pt x="2034" y="1181"/>
                      <a:pt x="2032" y="1181"/>
                      <a:pt x="2030" y="1180"/>
                    </a:cubicBezTo>
                    <a:cubicBezTo>
                      <a:pt x="2020" y="1179"/>
                      <a:pt x="2020" y="1179"/>
                      <a:pt x="2020" y="1179"/>
                    </a:cubicBezTo>
                    <a:cubicBezTo>
                      <a:pt x="2018" y="1179"/>
                      <a:pt x="2016" y="1178"/>
                      <a:pt x="2014" y="1178"/>
                    </a:cubicBezTo>
                    <a:cubicBezTo>
                      <a:pt x="2006" y="1174"/>
                      <a:pt x="2006" y="1174"/>
                      <a:pt x="2006" y="1174"/>
                    </a:cubicBezTo>
                    <a:cubicBezTo>
                      <a:pt x="1994" y="1165"/>
                      <a:pt x="1994" y="1165"/>
                      <a:pt x="1994" y="1165"/>
                    </a:cubicBezTo>
                    <a:cubicBezTo>
                      <a:pt x="1993" y="1164"/>
                      <a:pt x="1992" y="1163"/>
                      <a:pt x="1991" y="1162"/>
                    </a:cubicBezTo>
                    <a:cubicBezTo>
                      <a:pt x="1986" y="1155"/>
                      <a:pt x="1986" y="1155"/>
                      <a:pt x="1986" y="1155"/>
                    </a:cubicBezTo>
                    <a:cubicBezTo>
                      <a:pt x="1982" y="1151"/>
                      <a:pt x="1981" y="1146"/>
                      <a:pt x="1982" y="1141"/>
                    </a:cubicBezTo>
                    <a:cubicBezTo>
                      <a:pt x="1982" y="1137"/>
                      <a:pt x="1984" y="1134"/>
                      <a:pt x="1986" y="1131"/>
                    </a:cubicBezTo>
                    <a:cubicBezTo>
                      <a:pt x="1988" y="1111"/>
                      <a:pt x="1988" y="1111"/>
                      <a:pt x="1988" y="1111"/>
                    </a:cubicBezTo>
                    <a:cubicBezTo>
                      <a:pt x="1988" y="1109"/>
                      <a:pt x="1988" y="1107"/>
                      <a:pt x="1989" y="1106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7"/>
                      <a:pt x="1995" y="1085"/>
                      <a:pt x="1995" y="1085"/>
                    </a:cubicBezTo>
                    <a:cubicBezTo>
                      <a:pt x="1994" y="1082"/>
                      <a:pt x="1994" y="1079"/>
                      <a:pt x="1994" y="1077"/>
                    </a:cubicBezTo>
                    <a:cubicBezTo>
                      <a:pt x="1998" y="1055"/>
                      <a:pt x="1998" y="1055"/>
                      <a:pt x="1998" y="1055"/>
                    </a:cubicBezTo>
                    <a:cubicBezTo>
                      <a:pt x="1999" y="1054"/>
                      <a:pt x="1999" y="1052"/>
                      <a:pt x="2000" y="1051"/>
                    </a:cubicBezTo>
                    <a:cubicBezTo>
                      <a:pt x="2004" y="1045"/>
                      <a:pt x="2004" y="1045"/>
                      <a:pt x="2004" y="1045"/>
                    </a:cubicBezTo>
                    <a:cubicBezTo>
                      <a:pt x="2015" y="1030"/>
                      <a:pt x="2015" y="1030"/>
                      <a:pt x="2015" y="1030"/>
                    </a:cubicBezTo>
                    <a:cubicBezTo>
                      <a:pt x="2015" y="1028"/>
                      <a:pt x="2015" y="1028"/>
                      <a:pt x="2015" y="1028"/>
                    </a:cubicBezTo>
                    <a:cubicBezTo>
                      <a:pt x="2022" y="1002"/>
                      <a:pt x="2022" y="1002"/>
                      <a:pt x="2022" y="1002"/>
                    </a:cubicBezTo>
                    <a:cubicBezTo>
                      <a:pt x="2022" y="1001"/>
                      <a:pt x="2023" y="999"/>
                      <a:pt x="2024" y="998"/>
                    </a:cubicBezTo>
                    <a:cubicBezTo>
                      <a:pt x="2044" y="967"/>
                      <a:pt x="2044" y="967"/>
                      <a:pt x="2044" y="967"/>
                    </a:cubicBezTo>
                    <a:cubicBezTo>
                      <a:pt x="2041" y="959"/>
                      <a:pt x="2041" y="959"/>
                      <a:pt x="2041" y="959"/>
                    </a:cubicBezTo>
                    <a:cubicBezTo>
                      <a:pt x="2038" y="953"/>
                      <a:pt x="2039" y="946"/>
                      <a:pt x="2042" y="941"/>
                    </a:cubicBezTo>
                    <a:cubicBezTo>
                      <a:pt x="2053" y="925"/>
                      <a:pt x="2053" y="925"/>
                      <a:pt x="2053" y="925"/>
                    </a:cubicBezTo>
                    <a:cubicBezTo>
                      <a:pt x="2054" y="923"/>
                      <a:pt x="2057" y="921"/>
                      <a:pt x="2060" y="919"/>
                    </a:cubicBezTo>
                    <a:cubicBezTo>
                      <a:pt x="2077" y="910"/>
                      <a:pt x="2077" y="910"/>
                      <a:pt x="2077" y="910"/>
                    </a:cubicBezTo>
                    <a:cubicBezTo>
                      <a:pt x="2122" y="891"/>
                      <a:pt x="2122" y="891"/>
                      <a:pt x="2122" y="891"/>
                    </a:cubicBezTo>
                    <a:cubicBezTo>
                      <a:pt x="2122" y="884"/>
                      <a:pt x="2122" y="884"/>
                      <a:pt x="2122" y="884"/>
                    </a:cubicBezTo>
                    <a:cubicBezTo>
                      <a:pt x="2120" y="868"/>
                      <a:pt x="2120" y="868"/>
                      <a:pt x="2120" y="868"/>
                    </a:cubicBezTo>
                    <a:cubicBezTo>
                      <a:pt x="2120" y="867"/>
                      <a:pt x="2120" y="865"/>
                      <a:pt x="2120" y="864"/>
                    </a:cubicBezTo>
                    <a:cubicBezTo>
                      <a:pt x="2121" y="859"/>
                      <a:pt x="2121" y="859"/>
                      <a:pt x="2121" y="859"/>
                    </a:cubicBezTo>
                    <a:cubicBezTo>
                      <a:pt x="2121" y="858"/>
                      <a:pt x="2122" y="856"/>
                      <a:pt x="2123" y="855"/>
                    </a:cubicBezTo>
                    <a:cubicBezTo>
                      <a:pt x="2122" y="855"/>
                      <a:pt x="2122" y="855"/>
                      <a:pt x="2122" y="855"/>
                    </a:cubicBezTo>
                    <a:cubicBezTo>
                      <a:pt x="2120" y="854"/>
                      <a:pt x="2119" y="853"/>
                      <a:pt x="2117" y="852"/>
                    </a:cubicBezTo>
                    <a:cubicBezTo>
                      <a:pt x="2110" y="848"/>
                      <a:pt x="2110" y="848"/>
                      <a:pt x="2110" y="848"/>
                    </a:cubicBezTo>
                    <a:cubicBezTo>
                      <a:pt x="2107" y="846"/>
                      <a:pt x="2104" y="843"/>
                      <a:pt x="2102" y="840"/>
                    </a:cubicBezTo>
                    <a:cubicBezTo>
                      <a:pt x="2097" y="834"/>
                      <a:pt x="2097" y="834"/>
                      <a:pt x="2097" y="834"/>
                    </a:cubicBezTo>
                    <a:cubicBezTo>
                      <a:pt x="2080" y="819"/>
                      <a:pt x="2080" y="819"/>
                      <a:pt x="2080" y="819"/>
                    </a:cubicBezTo>
                    <a:cubicBezTo>
                      <a:pt x="2075" y="813"/>
                      <a:pt x="2075" y="813"/>
                      <a:pt x="2075" y="813"/>
                    </a:cubicBezTo>
                    <a:cubicBezTo>
                      <a:pt x="2073" y="810"/>
                      <a:pt x="2072" y="808"/>
                      <a:pt x="2072" y="806"/>
                    </a:cubicBezTo>
                    <a:cubicBezTo>
                      <a:pt x="2071" y="804"/>
                      <a:pt x="2070" y="799"/>
                      <a:pt x="2070" y="798"/>
                    </a:cubicBezTo>
                    <a:cubicBezTo>
                      <a:pt x="2071" y="771"/>
                      <a:pt x="2071" y="771"/>
                      <a:pt x="2071" y="771"/>
                    </a:cubicBezTo>
                    <a:cubicBezTo>
                      <a:pt x="2077" y="747"/>
                      <a:pt x="2077" y="747"/>
                      <a:pt x="2077" y="747"/>
                    </a:cubicBezTo>
                    <a:cubicBezTo>
                      <a:pt x="2085" y="724"/>
                      <a:pt x="2085" y="724"/>
                      <a:pt x="2085" y="724"/>
                    </a:cubicBezTo>
                    <a:cubicBezTo>
                      <a:pt x="2076" y="729"/>
                      <a:pt x="2076" y="729"/>
                      <a:pt x="2076" y="729"/>
                    </a:cubicBezTo>
                    <a:cubicBezTo>
                      <a:pt x="2076" y="730"/>
                      <a:pt x="2072" y="732"/>
                      <a:pt x="2071" y="732"/>
                    </a:cubicBezTo>
                    <a:cubicBezTo>
                      <a:pt x="2069" y="733"/>
                      <a:pt x="2068" y="733"/>
                      <a:pt x="2066" y="733"/>
                    </a:cubicBezTo>
                    <a:cubicBezTo>
                      <a:pt x="2064" y="734"/>
                      <a:pt x="2056" y="734"/>
                      <a:pt x="2054" y="734"/>
                    </a:cubicBezTo>
                    <a:cubicBezTo>
                      <a:pt x="2049" y="733"/>
                      <a:pt x="2049" y="733"/>
                      <a:pt x="2049" y="733"/>
                    </a:cubicBezTo>
                    <a:cubicBezTo>
                      <a:pt x="2048" y="733"/>
                      <a:pt x="2048" y="733"/>
                      <a:pt x="2048" y="733"/>
                    </a:cubicBezTo>
                    <a:cubicBezTo>
                      <a:pt x="2046" y="735"/>
                      <a:pt x="2044" y="736"/>
                      <a:pt x="2042" y="736"/>
                    </a:cubicBezTo>
                    <a:cubicBezTo>
                      <a:pt x="2040" y="737"/>
                      <a:pt x="2034" y="738"/>
                      <a:pt x="2032" y="738"/>
                    </a:cubicBezTo>
                    <a:cubicBezTo>
                      <a:pt x="2030" y="737"/>
                      <a:pt x="2024" y="736"/>
                      <a:pt x="2023" y="736"/>
                    </a:cubicBezTo>
                    <a:cubicBezTo>
                      <a:pt x="2016" y="733"/>
                      <a:pt x="2016" y="733"/>
                      <a:pt x="2016" y="733"/>
                    </a:cubicBezTo>
                    <a:cubicBezTo>
                      <a:pt x="2013" y="732"/>
                      <a:pt x="2011" y="730"/>
                      <a:pt x="2009" y="728"/>
                    </a:cubicBezTo>
                    <a:cubicBezTo>
                      <a:pt x="2006" y="725"/>
                      <a:pt x="2006" y="725"/>
                      <a:pt x="2006" y="725"/>
                    </a:cubicBezTo>
                    <a:cubicBezTo>
                      <a:pt x="2005" y="723"/>
                      <a:pt x="2004" y="722"/>
                      <a:pt x="2004" y="721"/>
                    </a:cubicBezTo>
                    <a:cubicBezTo>
                      <a:pt x="2002" y="717"/>
                      <a:pt x="2000" y="710"/>
                      <a:pt x="2000" y="706"/>
                    </a:cubicBezTo>
                    <a:cubicBezTo>
                      <a:pt x="2000" y="705"/>
                      <a:pt x="2001" y="701"/>
                      <a:pt x="2001" y="700"/>
                    </a:cubicBezTo>
                    <a:cubicBezTo>
                      <a:pt x="2004" y="689"/>
                      <a:pt x="2004" y="689"/>
                      <a:pt x="2004" y="689"/>
                    </a:cubicBezTo>
                    <a:cubicBezTo>
                      <a:pt x="2003" y="684"/>
                      <a:pt x="2003" y="684"/>
                      <a:pt x="2003" y="684"/>
                    </a:cubicBezTo>
                    <a:cubicBezTo>
                      <a:pt x="2003" y="683"/>
                      <a:pt x="2002" y="678"/>
                      <a:pt x="2002" y="677"/>
                    </a:cubicBezTo>
                    <a:cubicBezTo>
                      <a:pt x="2002" y="675"/>
                      <a:pt x="2002" y="672"/>
                      <a:pt x="2003" y="670"/>
                    </a:cubicBezTo>
                    <a:cubicBezTo>
                      <a:pt x="2003" y="668"/>
                      <a:pt x="2005" y="663"/>
                      <a:pt x="2006" y="661"/>
                    </a:cubicBezTo>
                    <a:cubicBezTo>
                      <a:pt x="2007" y="660"/>
                      <a:pt x="2010" y="656"/>
                      <a:pt x="2011" y="655"/>
                    </a:cubicBezTo>
                    <a:cubicBezTo>
                      <a:pt x="2025" y="637"/>
                      <a:pt x="2025" y="637"/>
                      <a:pt x="2025" y="637"/>
                    </a:cubicBezTo>
                    <a:cubicBezTo>
                      <a:pt x="2016" y="616"/>
                      <a:pt x="2016" y="616"/>
                      <a:pt x="2016" y="616"/>
                    </a:cubicBezTo>
                    <a:cubicBezTo>
                      <a:pt x="2015" y="614"/>
                      <a:pt x="2014" y="612"/>
                      <a:pt x="2014" y="609"/>
                    </a:cubicBezTo>
                    <a:cubicBezTo>
                      <a:pt x="2014" y="604"/>
                      <a:pt x="2014" y="604"/>
                      <a:pt x="2014" y="604"/>
                    </a:cubicBezTo>
                    <a:cubicBezTo>
                      <a:pt x="2013" y="600"/>
                      <a:pt x="2014" y="596"/>
                      <a:pt x="2017" y="592"/>
                    </a:cubicBezTo>
                    <a:cubicBezTo>
                      <a:pt x="2018" y="590"/>
                      <a:pt x="2021" y="587"/>
                      <a:pt x="2023" y="585"/>
                    </a:cubicBezTo>
                    <a:cubicBezTo>
                      <a:pt x="2023" y="583"/>
                      <a:pt x="2023" y="583"/>
                      <a:pt x="2023" y="583"/>
                    </a:cubicBezTo>
                    <a:cubicBezTo>
                      <a:pt x="2012" y="570"/>
                      <a:pt x="2012" y="570"/>
                      <a:pt x="2012" y="570"/>
                    </a:cubicBezTo>
                    <a:cubicBezTo>
                      <a:pt x="2010" y="567"/>
                      <a:pt x="2009" y="564"/>
                      <a:pt x="2009" y="561"/>
                    </a:cubicBezTo>
                    <a:cubicBezTo>
                      <a:pt x="2009" y="559"/>
                      <a:pt x="2008" y="554"/>
                      <a:pt x="2008" y="552"/>
                    </a:cubicBezTo>
                    <a:cubicBezTo>
                      <a:pt x="2009" y="550"/>
                      <a:pt x="2009" y="548"/>
                      <a:pt x="2010" y="545"/>
                    </a:cubicBezTo>
                    <a:cubicBezTo>
                      <a:pt x="2004" y="540"/>
                      <a:pt x="2004" y="540"/>
                      <a:pt x="2004" y="540"/>
                    </a:cubicBezTo>
                    <a:cubicBezTo>
                      <a:pt x="1995" y="535"/>
                      <a:pt x="1995" y="535"/>
                      <a:pt x="1995" y="535"/>
                    </a:cubicBezTo>
                    <a:cubicBezTo>
                      <a:pt x="1993" y="534"/>
                      <a:pt x="1992" y="533"/>
                      <a:pt x="1990" y="531"/>
                    </a:cubicBezTo>
                    <a:cubicBezTo>
                      <a:pt x="1983" y="525"/>
                      <a:pt x="1983" y="525"/>
                      <a:pt x="1983" y="525"/>
                    </a:cubicBezTo>
                    <a:cubicBezTo>
                      <a:pt x="1969" y="525"/>
                      <a:pt x="1969" y="525"/>
                      <a:pt x="1969" y="525"/>
                    </a:cubicBezTo>
                    <a:cubicBezTo>
                      <a:pt x="1958" y="523"/>
                      <a:pt x="1958" y="523"/>
                      <a:pt x="1958" y="523"/>
                    </a:cubicBezTo>
                    <a:cubicBezTo>
                      <a:pt x="1957" y="523"/>
                      <a:pt x="1954" y="522"/>
                      <a:pt x="1953" y="522"/>
                    </a:cubicBezTo>
                    <a:cubicBezTo>
                      <a:pt x="1951" y="521"/>
                      <a:pt x="1949" y="520"/>
                      <a:pt x="1948" y="519"/>
                    </a:cubicBezTo>
                    <a:cubicBezTo>
                      <a:pt x="1948" y="519"/>
                      <a:pt x="1945" y="517"/>
                      <a:pt x="1944" y="517"/>
                    </a:cubicBezTo>
                    <a:cubicBezTo>
                      <a:pt x="1944" y="517"/>
                      <a:pt x="1943" y="516"/>
                      <a:pt x="1942" y="515"/>
                    </a:cubicBezTo>
                    <a:cubicBezTo>
                      <a:pt x="1941" y="516"/>
                      <a:pt x="1940" y="516"/>
                      <a:pt x="1939" y="516"/>
                    </a:cubicBezTo>
                    <a:cubicBezTo>
                      <a:pt x="1932" y="517"/>
                      <a:pt x="1932" y="517"/>
                      <a:pt x="1932" y="517"/>
                    </a:cubicBezTo>
                    <a:cubicBezTo>
                      <a:pt x="1931" y="518"/>
                      <a:pt x="1927" y="518"/>
                      <a:pt x="1926" y="518"/>
                    </a:cubicBezTo>
                    <a:cubicBezTo>
                      <a:pt x="1908" y="515"/>
                      <a:pt x="1908" y="515"/>
                      <a:pt x="1908" y="515"/>
                    </a:cubicBezTo>
                    <a:cubicBezTo>
                      <a:pt x="1899" y="511"/>
                      <a:pt x="1899" y="511"/>
                      <a:pt x="1899" y="511"/>
                    </a:cubicBezTo>
                    <a:cubicBezTo>
                      <a:pt x="1898" y="511"/>
                      <a:pt x="1896" y="510"/>
                      <a:pt x="1895" y="509"/>
                    </a:cubicBezTo>
                    <a:cubicBezTo>
                      <a:pt x="1894" y="508"/>
                      <a:pt x="1890" y="505"/>
                      <a:pt x="1889" y="505"/>
                    </a:cubicBezTo>
                    <a:cubicBezTo>
                      <a:pt x="1885" y="500"/>
                      <a:pt x="1885" y="500"/>
                      <a:pt x="1885" y="500"/>
                    </a:cubicBezTo>
                    <a:cubicBezTo>
                      <a:pt x="1883" y="498"/>
                      <a:pt x="1882" y="497"/>
                      <a:pt x="1881" y="494"/>
                    </a:cubicBezTo>
                    <a:cubicBezTo>
                      <a:pt x="1880" y="492"/>
                      <a:pt x="1878" y="486"/>
                      <a:pt x="1878" y="483"/>
                    </a:cubicBezTo>
                    <a:cubicBezTo>
                      <a:pt x="1878" y="481"/>
                      <a:pt x="1878" y="476"/>
                      <a:pt x="1878" y="474"/>
                    </a:cubicBezTo>
                    <a:cubicBezTo>
                      <a:pt x="1879" y="472"/>
                      <a:pt x="1881" y="465"/>
                      <a:pt x="1882" y="463"/>
                    </a:cubicBezTo>
                    <a:cubicBezTo>
                      <a:pt x="1888" y="454"/>
                      <a:pt x="1888" y="454"/>
                      <a:pt x="1888" y="454"/>
                    </a:cubicBezTo>
                    <a:cubicBezTo>
                      <a:pt x="1879" y="439"/>
                      <a:pt x="1879" y="439"/>
                      <a:pt x="1879" y="439"/>
                    </a:cubicBezTo>
                    <a:cubicBezTo>
                      <a:pt x="1875" y="438"/>
                      <a:pt x="1875" y="438"/>
                      <a:pt x="1875" y="438"/>
                    </a:cubicBezTo>
                    <a:cubicBezTo>
                      <a:pt x="1873" y="438"/>
                      <a:pt x="1868" y="436"/>
                      <a:pt x="1866" y="435"/>
                    </a:cubicBezTo>
                    <a:cubicBezTo>
                      <a:pt x="1860" y="431"/>
                      <a:pt x="1860" y="431"/>
                      <a:pt x="1860" y="431"/>
                    </a:cubicBezTo>
                    <a:cubicBezTo>
                      <a:pt x="1859" y="431"/>
                      <a:pt x="1859" y="431"/>
                      <a:pt x="1859" y="431"/>
                    </a:cubicBezTo>
                    <a:cubicBezTo>
                      <a:pt x="1858" y="432"/>
                      <a:pt x="1854" y="432"/>
                      <a:pt x="1853" y="432"/>
                    </a:cubicBezTo>
                    <a:cubicBezTo>
                      <a:pt x="1851" y="432"/>
                      <a:pt x="1844" y="432"/>
                      <a:pt x="1843" y="432"/>
                    </a:cubicBezTo>
                    <a:cubicBezTo>
                      <a:pt x="1827" y="427"/>
                      <a:pt x="1827" y="427"/>
                      <a:pt x="1827" y="427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04" y="428"/>
                      <a:pt x="1804" y="428"/>
                      <a:pt x="1804" y="428"/>
                    </a:cubicBezTo>
                    <a:cubicBezTo>
                      <a:pt x="1803" y="427"/>
                      <a:pt x="1800" y="427"/>
                      <a:pt x="1799" y="427"/>
                    </a:cubicBezTo>
                    <a:cubicBezTo>
                      <a:pt x="1797" y="426"/>
                      <a:pt x="1794" y="426"/>
                      <a:pt x="1792" y="424"/>
                    </a:cubicBezTo>
                    <a:cubicBezTo>
                      <a:pt x="1785" y="420"/>
                      <a:pt x="1785" y="420"/>
                      <a:pt x="1785" y="420"/>
                    </a:cubicBezTo>
                    <a:cubicBezTo>
                      <a:pt x="1783" y="420"/>
                      <a:pt x="1783" y="420"/>
                      <a:pt x="1783" y="420"/>
                    </a:cubicBezTo>
                    <a:cubicBezTo>
                      <a:pt x="1781" y="421"/>
                      <a:pt x="1778" y="422"/>
                      <a:pt x="1776" y="422"/>
                    </a:cubicBezTo>
                    <a:cubicBezTo>
                      <a:pt x="1773" y="422"/>
                      <a:pt x="1764" y="421"/>
                      <a:pt x="1761" y="420"/>
                    </a:cubicBezTo>
                    <a:cubicBezTo>
                      <a:pt x="1751" y="416"/>
                      <a:pt x="1751" y="416"/>
                      <a:pt x="1751" y="416"/>
                    </a:cubicBezTo>
                    <a:cubicBezTo>
                      <a:pt x="1750" y="416"/>
                      <a:pt x="1749" y="417"/>
                      <a:pt x="1748" y="417"/>
                    </a:cubicBezTo>
                    <a:cubicBezTo>
                      <a:pt x="1746" y="417"/>
                      <a:pt x="1740" y="417"/>
                      <a:pt x="1738" y="417"/>
                    </a:cubicBezTo>
                    <a:cubicBezTo>
                      <a:pt x="1736" y="416"/>
                      <a:pt x="1730" y="415"/>
                      <a:pt x="1728" y="414"/>
                    </a:cubicBezTo>
                    <a:cubicBezTo>
                      <a:pt x="1721" y="410"/>
                      <a:pt x="1721" y="410"/>
                      <a:pt x="1721" y="410"/>
                    </a:cubicBezTo>
                    <a:cubicBezTo>
                      <a:pt x="1719" y="411"/>
                      <a:pt x="1719" y="411"/>
                      <a:pt x="1719" y="411"/>
                    </a:cubicBezTo>
                    <a:cubicBezTo>
                      <a:pt x="1718" y="412"/>
                      <a:pt x="1716" y="413"/>
                      <a:pt x="1714" y="414"/>
                    </a:cubicBezTo>
                    <a:cubicBezTo>
                      <a:pt x="1712" y="414"/>
                      <a:pt x="1707" y="415"/>
                      <a:pt x="1706" y="415"/>
                    </a:cubicBezTo>
                    <a:cubicBezTo>
                      <a:pt x="1705" y="415"/>
                      <a:pt x="1703" y="415"/>
                      <a:pt x="1702" y="415"/>
                    </a:cubicBezTo>
                    <a:cubicBezTo>
                      <a:pt x="1698" y="418"/>
                      <a:pt x="1698" y="418"/>
                      <a:pt x="1698" y="418"/>
                    </a:cubicBezTo>
                    <a:cubicBezTo>
                      <a:pt x="1696" y="420"/>
                      <a:pt x="1693" y="422"/>
                      <a:pt x="1690" y="422"/>
                    </a:cubicBezTo>
                    <a:cubicBezTo>
                      <a:pt x="1688" y="423"/>
                      <a:pt x="1683" y="424"/>
                      <a:pt x="1681" y="424"/>
                    </a:cubicBezTo>
                    <a:cubicBezTo>
                      <a:pt x="1676" y="423"/>
                      <a:pt x="1676" y="423"/>
                      <a:pt x="1676" y="423"/>
                    </a:cubicBezTo>
                    <a:cubicBezTo>
                      <a:pt x="1674" y="423"/>
                      <a:pt x="1673" y="423"/>
                      <a:pt x="1671" y="422"/>
                    </a:cubicBezTo>
                    <a:cubicBezTo>
                      <a:pt x="1642" y="413"/>
                      <a:pt x="1642" y="413"/>
                      <a:pt x="1642" y="413"/>
                    </a:cubicBezTo>
                    <a:cubicBezTo>
                      <a:pt x="1638" y="415"/>
                      <a:pt x="1638" y="415"/>
                      <a:pt x="1638" y="415"/>
                    </a:cubicBezTo>
                    <a:cubicBezTo>
                      <a:pt x="1636" y="416"/>
                      <a:pt x="1633" y="417"/>
                      <a:pt x="1631" y="417"/>
                    </a:cubicBezTo>
                    <a:cubicBezTo>
                      <a:pt x="1630" y="418"/>
                      <a:pt x="1625" y="418"/>
                      <a:pt x="1623" y="418"/>
                    </a:cubicBezTo>
                    <a:cubicBezTo>
                      <a:pt x="1621" y="418"/>
                      <a:pt x="1616" y="417"/>
                      <a:pt x="1613" y="415"/>
                    </a:cubicBezTo>
                    <a:cubicBezTo>
                      <a:pt x="1612" y="416"/>
                      <a:pt x="1612" y="416"/>
                      <a:pt x="1612" y="416"/>
                    </a:cubicBezTo>
                    <a:cubicBezTo>
                      <a:pt x="1611" y="416"/>
                      <a:pt x="1607" y="416"/>
                      <a:pt x="1606" y="417"/>
                    </a:cubicBezTo>
                    <a:cubicBezTo>
                      <a:pt x="1598" y="417"/>
                      <a:pt x="1598" y="417"/>
                      <a:pt x="1598" y="417"/>
                    </a:cubicBezTo>
                    <a:cubicBezTo>
                      <a:pt x="1596" y="417"/>
                      <a:pt x="1593" y="416"/>
                      <a:pt x="1591" y="415"/>
                    </a:cubicBezTo>
                    <a:cubicBezTo>
                      <a:pt x="1472" y="367"/>
                      <a:pt x="1472" y="367"/>
                      <a:pt x="1472" y="367"/>
                    </a:cubicBezTo>
                    <a:cubicBezTo>
                      <a:pt x="1066" y="302"/>
                      <a:pt x="1066" y="302"/>
                      <a:pt x="1066" y="302"/>
                    </a:cubicBezTo>
                    <a:cubicBezTo>
                      <a:pt x="1062" y="302"/>
                      <a:pt x="1059" y="300"/>
                      <a:pt x="1056" y="297"/>
                    </a:cubicBezTo>
                    <a:cubicBezTo>
                      <a:pt x="1055" y="296"/>
                      <a:pt x="1052" y="292"/>
                      <a:pt x="1051" y="291"/>
                    </a:cubicBezTo>
                    <a:cubicBezTo>
                      <a:pt x="1051" y="290"/>
                      <a:pt x="1049" y="287"/>
                      <a:pt x="1048" y="286"/>
                    </a:cubicBezTo>
                    <a:cubicBezTo>
                      <a:pt x="1037" y="264"/>
                      <a:pt x="1037" y="264"/>
                      <a:pt x="1037" y="264"/>
                    </a:cubicBezTo>
                    <a:cubicBezTo>
                      <a:pt x="1007" y="214"/>
                      <a:pt x="1007" y="214"/>
                      <a:pt x="1007" y="214"/>
                    </a:cubicBezTo>
                    <a:cubicBezTo>
                      <a:pt x="1004" y="214"/>
                      <a:pt x="1001" y="214"/>
                      <a:pt x="1000" y="214"/>
                    </a:cubicBezTo>
                    <a:cubicBezTo>
                      <a:pt x="995" y="212"/>
                      <a:pt x="995" y="212"/>
                      <a:pt x="995" y="212"/>
                    </a:cubicBezTo>
                    <a:cubicBezTo>
                      <a:pt x="993" y="212"/>
                      <a:pt x="992" y="211"/>
                      <a:pt x="990" y="210"/>
                    </a:cubicBezTo>
                    <a:cubicBezTo>
                      <a:pt x="989" y="210"/>
                      <a:pt x="985" y="207"/>
                      <a:pt x="985" y="207"/>
                    </a:cubicBezTo>
                    <a:cubicBezTo>
                      <a:pt x="985" y="207"/>
                      <a:pt x="985" y="207"/>
                      <a:pt x="985" y="207"/>
                    </a:cubicBezTo>
                    <a:cubicBezTo>
                      <a:pt x="979" y="206"/>
                      <a:pt x="979" y="206"/>
                      <a:pt x="979" y="206"/>
                    </a:cubicBezTo>
                    <a:cubicBezTo>
                      <a:pt x="975" y="205"/>
                      <a:pt x="972" y="204"/>
                      <a:pt x="969" y="201"/>
                    </a:cubicBezTo>
                    <a:cubicBezTo>
                      <a:pt x="968" y="201"/>
                      <a:pt x="968" y="200"/>
                      <a:pt x="967" y="200"/>
                    </a:cubicBezTo>
                    <a:cubicBezTo>
                      <a:pt x="965" y="201"/>
                      <a:pt x="963" y="201"/>
                      <a:pt x="961" y="202"/>
                    </a:cubicBezTo>
                    <a:cubicBezTo>
                      <a:pt x="960" y="202"/>
                      <a:pt x="955" y="202"/>
                      <a:pt x="954" y="202"/>
                    </a:cubicBezTo>
                    <a:cubicBezTo>
                      <a:pt x="949" y="202"/>
                      <a:pt x="949" y="202"/>
                      <a:pt x="949" y="202"/>
                    </a:cubicBezTo>
                    <a:cubicBezTo>
                      <a:pt x="947" y="201"/>
                      <a:pt x="945" y="201"/>
                      <a:pt x="943" y="200"/>
                    </a:cubicBezTo>
                    <a:cubicBezTo>
                      <a:pt x="941" y="199"/>
                      <a:pt x="936" y="197"/>
                      <a:pt x="934" y="195"/>
                    </a:cubicBezTo>
                    <a:cubicBezTo>
                      <a:pt x="933" y="194"/>
                      <a:pt x="932" y="192"/>
                      <a:pt x="930" y="190"/>
                    </a:cubicBezTo>
                    <a:cubicBezTo>
                      <a:pt x="930" y="189"/>
                      <a:pt x="929" y="189"/>
                      <a:pt x="929" y="188"/>
                    </a:cubicBezTo>
                    <a:cubicBezTo>
                      <a:pt x="925" y="189"/>
                      <a:pt x="925" y="189"/>
                      <a:pt x="925" y="189"/>
                    </a:cubicBezTo>
                    <a:cubicBezTo>
                      <a:pt x="922" y="189"/>
                      <a:pt x="919" y="188"/>
                      <a:pt x="917" y="187"/>
                    </a:cubicBezTo>
                    <a:cubicBezTo>
                      <a:pt x="901" y="180"/>
                      <a:pt x="901" y="180"/>
                      <a:pt x="901" y="180"/>
                    </a:cubicBezTo>
                    <a:cubicBezTo>
                      <a:pt x="875" y="176"/>
                      <a:pt x="875" y="176"/>
                      <a:pt x="875" y="176"/>
                    </a:cubicBezTo>
                    <a:cubicBezTo>
                      <a:pt x="873" y="176"/>
                      <a:pt x="871" y="176"/>
                      <a:pt x="870" y="175"/>
                    </a:cubicBezTo>
                    <a:cubicBezTo>
                      <a:pt x="831" y="158"/>
                      <a:pt x="831" y="158"/>
                      <a:pt x="831" y="158"/>
                    </a:cubicBezTo>
                    <a:cubicBezTo>
                      <a:pt x="830" y="157"/>
                      <a:pt x="828" y="157"/>
                      <a:pt x="827" y="156"/>
                    </a:cubicBezTo>
                    <a:cubicBezTo>
                      <a:pt x="819" y="149"/>
                      <a:pt x="819" y="149"/>
                      <a:pt x="819" y="149"/>
                    </a:cubicBezTo>
                    <a:cubicBezTo>
                      <a:pt x="818" y="150"/>
                      <a:pt x="818" y="150"/>
                      <a:pt x="818" y="150"/>
                    </a:cubicBezTo>
                    <a:cubicBezTo>
                      <a:pt x="817" y="152"/>
                      <a:pt x="815" y="154"/>
                      <a:pt x="813" y="155"/>
                    </a:cubicBezTo>
                    <a:cubicBezTo>
                      <a:pt x="803" y="163"/>
                      <a:pt x="803" y="163"/>
                      <a:pt x="803" y="163"/>
                    </a:cubicBezTo>
                    <a:cubicBezTo>
                      <a:pt x="754" y="188"/>
                      <a:pt x="754" y="188"/>
                      <a:pt x="754" y="188"/>
                    </a:cubicBezTo>
                    <a:cubicBezTo>
                      <a:pt x="739" y="193"/>
                      <a:pt x="739" y="193"/>
                      <a:pt x="739" y="193"/>
                    </a:cubicBezTo>
                    <a:cubicBezTo>
                      <a:pt x="736" y="194"/>
                      <a:pt x="731" y="194"/>
                      <a:pt x="727" y="192"/>
                    </a:cubicBezTo>
                    <a:cubicBezTo>
                      <a:pt x="716" y="188"/>
                      <a:pt x="716" y="188"/>
                      <a:pt x="716" y="188"/>
                    </a:cubicBezTo>
                    <a:cubicBezTo>
                      <a:pt x="707" y="185"/>
                      <a:pt x="701" y="174"/>
                      <a:pt x="705" y="164"/>
                    </a:cubicBezTo>
                    <a:cubicBezTo>
                      <a:pt x="716" y="139"/>
                      <a:pt x="716" y="139"/>
                      <a:pt x="716" y="139"/>
                    </a:cubicBezTo>
                    <a:cubicBezTo>
                      <a:pt x="736" y="112"/>
                      <a:pt x="736" y="112"/>
                      <a:pt x="736" y="112"/>
                    </a:cubicBezTo>
                    <a:cubicBezTo>
                      <a:pt x="732" y="103"/>
                      <a:pt x="732" y="103"/>
                      <a:pt x="732" y="103"/>
                    </a:cubicBezTo>
                    <a:cubicBezTo>
                      <a:pt x="731" y="101"/>
                      <a:pt x="731" y="98"/>
                      <a:pt x="731" y="96"/>
                    </a:cubicBezTo>
                    <a:cubicBezTo>
                      <a:pt x="733" y="72"/>
                      <a:pt x="733" y="72"/>
                      <a:pt x="733" y="72"/>
                    </a:cubicBezTo>
                    <a:cubicBezTo>
                      <a:pt x="737" y="58"/>
                      <a:pt x="737" y="58"/>
                      <a:pt x="737" y="58"/>
                    </a:cubicBezTo>
                    <a:cubicBezTo>
                      <a:pt x="739" y="55"/>
                      <a:pt x="741" y="52"/>
                      <a:pt x="744" y="49"/>
                    </a:cubicBezTo>
                    <a:cubicBezTo>
                      <a:pt x="752" y="44"/>
                      <a:pt x="752" y="44"/>
                      <a:pt x="752" y="44"/>
                    </a:cubicBezTo>
                    <a:cubicBezTo>
                      <a:pt x="759" y="23"/>
                      <a:pt x="759" y="23"/>
                      <a:pt x="759" y="23"/>
                    </a:cubicBezTo>
                    <a:cubicBezTo>
                      <a:pt x="759" y="22"/>
                      <a:pt x="760" y="20"/>
                      <a:pt x="761" y="19"/>
                    </a:cubicBezTo>
                    <a:cubicBezTo>
                      <a:pt x="760" y="15"/>
                      <a:pt x="761" y="12"/>
                      <a:pt x="762" y="9"/>
                    </a:cubicBezTo>
                    <a:cubicBezTo>
                      <a:pt x="761" y="8"/>
                      <a:pt x="760" y="7"/>
                      <a:pt x="760" y="6"/>
                    </a:cubicBezTo>
                    <a:cubicBezTo>
                      <a:pt x="756" y="6"/>
                      <a:pt x="752" y="5"/>
                      <a:pt x="749" y="3"/>
                    </a:cubicBezTo>
                    <a:cubicBezTo>
                      <a:pt x="748" y="2"/>
                      <a:pt x="747" y="1"/>
                      <a:pt x="745" y="0"/>
                    </a:cubicBezTo>
                    <a:cubicBezTo>
                      <a:pt x="744" y="1"/>
                      <a:pt x="742" y="2"/>
                      <a:pt x="741" y="3"/>
                    </a:cubicBezTo>
                    <a:cubicBezTo>
                      <a:pt x="740" y="3"/>
                      <a:pt x="736" y="5"/>
                      <a:pt x="736" y="5"/>
                    </a:cubicBezTo>
                    <a:cubicBezTo>
                      <a:pt x="719" y="9"/>
                      <a:pt x="719" y="9"/>
                      <a:pt x="719" y="9"/>
                    </a:cubicBezTo>
                    <a:cubicBezTo>
                      <a:pt x="717" y="10"/>
                      <a:pt x="716" y="10"/>
                      <a:pt x="714" y="9"/>
                    </a:cubicBezTo>
                    <a:cubicBezTo>
                      <a:pt x="713" y="9"/>
                      <a:pt x="711" y="9"/>
                      <a:pt x="709" y="9"/>
                    </a:cubicBezTo>
                    <a:cubicBezTo>
                      <a:pt x="708" y="10"/>
                      <a:pt x="706" y="12"/>
                      <a:pt x="704" y="13"/>
                    </a:cubicBezTo>
                    <a:cubicBezTo>
                      <a:pt x="691" y="19"/>
                      <a:pt x="691" y="19"/>
                      <a:pt x="691" y="19"/>
                    </a:cubicBezTo>
                    <a:cubicBezTo>
                      <a:pt x="691" y="21"/>
                      <a:pt x="690" y="23"/>
                      <a:pt x="690" y="24"/>
                    </a:cubicBezTo>
                    <a:cubicBezTo>
                      <a:pt x="689" y="29"/>
                      <a:pt x="685" y="33"/>
                      <a:pt x="680" y="36"/>
                    </a:cubicBezTo>
                    <a:cubicBezTo>
                      <a:pt x="678" y="37"/>
                      <a:pt x="673" y="39"/>
                      <a:pt x="670" y="39"/>
                    </a:cubicBezTo>
                    <a:cubicBezTo>
                      <a:pt x="668" y="39"/>
                      <a:pt x="668" y="39"/>
                      <a:pt x="668" y="39"/>
                    </a:cubicBezTo>
                    <a:cubicBezTo>
                      <a:pt x="666" y="45"/>
                      <a:pt x="666" y="45"/>
                      <a:pt x="666" y="45"/>
                    </a:cubicBezTo>
                    <a:cubicBezTo>
                      <a:pt x="665" y="47"/>
                      <a:pt x="663" y="49"/>
                      <a:pt x="661" y="51"/>
                    </a:cubicBezTo>
                    <a:cubicBezTo>
                      <a:pt x="656" y="56"/>
                      <a:pt x="656" y="56"/>
                      <a:pt x="656" y="56"/>
                    </a:cubicBezTo>
                    <a:cubicBezTo>
                      <a:pt x="650" y="61"/>
                      <a:pt x="642" y="62"/>
                      <a:pt x="635" y="59"/>
                    </a:cubicBezTo>
                    <a:cubicBezTo>
                      <a:pt x="632" y="57"/>
                      <a:pt x="632" y="57"/>
                      <a:pt x="632" y="57"/>
                    </a:cubicBezTo>
                    <a:cubicBezTo>
                      <a:pt x="627" y="60"/>
                      <a:pt x="627" y="60"/>
                      <a:pt x="627" y="60"/>
                    </a:cubicBezTo>
                    <a:cubicBezTo>
                      <a:pt x="622" y="62"/>
                      <a:pt x="616" y="62"/>
                      <a:pt x="612" y="60"/>
                    </a:cubicBezTo>
                    <a:cubicBezTo>
                      <a:pt x="606" y="57"/>
                      <a:pt x="606" y="57"/>
                      <a:pt x="606" y="57"/>
                    </a:cubicBezTo>
                    <a:cubicBezTo>
                      <a:pt x="606" y="57"/>
                      <a:pt x="605" y="57"/>
                      <a:pt x="605" y="57"/>
                    </a:cubicBezTo>
                    <a:cubicBezTo>
                      <a:pt x="599" y="63"/>
                      <a:pt x="599" y="63"/>
                      <a:pt x="599" y="63"/>
                    </a:cubicBezTo>
                    <a:cubicBezTo>
                      <a:pt x="567" y="86"/>
                      <a:pt x="567" y="86"/>
                      <a:pt x="567" y="86"/>
                    </a:cubicBezTo>
                    <a:cubicBezTo>
                      <a:pt x="552" y="102"/>
                      <a:pt x="552" y="102"/>
                      <a:pt x="552" y="102"/>
                    </a:cubicBezTo>
                    <a:cubicBezTo>
                      <a:pt x="546" y="108"/>
                      <a:pt x="538" y="110"/>
                      <a:pt x="531" y="107"/>
                    </a:cubicBezTo>
                    <a:cubicBezTo>
                      <a:pt x="512" y="116"/>
                      <a:pt x="512" y="116"/>
                      <a:pt x="512" y="116"/>
                    </a:cubicBezTo>
                    <a:cubicBezTo>
                      <a:pt x="510" y="117"/>
                      <a:pt x="509" y="117"/>
                      <a:pt x="507" y="118"/>
                    </a:cubicBezTo>
                    <a:cubicBezTo>
                      <a:pt x="476" y="124"/>
                      <a:pt x="476" y="124"/>
                      <a:pt x="476" y="124"/>
                    </a:cubicBezTo>
                    <a:cubicBezTo>
                      <a:pt x="393" y="161"/>
                      <a:pt x="393" y="161"/>
                      <a:pt x="393" y="161"/>
                    </a:cubicBezTo>
                    <a:cubicBezTo>
                      <a:pt x="332" y="175"/>
                      <a:pt x="332" y="175"/>
                      <a:pt x="332" y="175"/>
                    </a:cubicBezTo>
                    <a:cubicBezTo>
                      <a:pt x="318" y="176"/>
                      <a:pt x="318" y="176"/>
                      <a:pt x="318" y="176"/>
                    </a:cubicBezTo>
                    <a:cubicBezTo>
                      <a:pt x="316" y="176"/>
                      <a:pt x="313" y="175"/>
                      <a:pt x="311" y="174"/>
                    </a:cubicBezTo>
                    <a:cubicBezTo>
                      <a:pt x="282" y="164"/>
                      <a:pt x="282" y="164"/>
                      <a:pt x="282" y="164"/>
                    </a:cubicBezTo>
                    <a:cubicBezTo>
                      <a:pt x="281" y="163"/>
                      <a:pt x="279" y="163"/>
                      <a:pt x="278" y="162"/>
                    </a:cubicBezTo>
                    <a:cubicBezTo>
                      <a:pt x="271" y="159"/>
                      <a:pt x="271" y="159"/>
                      <a:pt x="271" y="159"/>
                    </a:cubicBezTo>
                    <a:cubicBezTo>
                      <a:pt x="257" y="149"/>
                      <a:pt x="257" y="149"/>
                      <a:pt x="257" y="149"/>
                    </a:cubicBezTo>
                    <a:cubicBezTo>
                      <a:pt x="257" y="150"/>
                      <a:pt x="256" y="151"/>
                      <a:pt x="256" y="152"/>
                    </a:cubicBezTo>
                    <a:cubicBezTo>
                      <a:pt x="255" y="153"/>
                      <a:pt x="252" y="157"/>
                      <a:pt x="250" y="159"/>
                    </a:cubicBezTo>
                    <a:cubicBezTo>
                      <a:pt x="248" y="160"/>
                      <a:pt x="244" y="163"/>
                      <a:pt x="242" y="164"/>
                    </a:cubicBezTo>
                    <a:cubicBezTo>
                      <a:pt x="241" y="164"/>
                      <a:pt x="241" y="164"/>
                      <a:pt x="241" y="16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6"/>
                      <a:pt x="240" y="177"/>
                      <a:pt x="240" y="179"/>
                    </a:cubicBezTo>
                    <a:cubicBezTo>
                      <a:pt x="239" y="180"/>
                      <a:pt x="238" y="184"/>
                      <a:pt x="237" y="186"/>
                    </a:cubicBezTo>
                    <a:cubicBezTo>
                      <a:pt x="235" y="188"/>
                      <a:pt x="231" y="193"/>
                      <a:pt x="229" y="195"/>
                    </a:cubicBezTo>
                    <a:cubicBezTo>
                      <a:pt x="228" y="196"/>
                      <a:pt x="224" y="197"/>
                      <a:pt x="223" y="198"/>
                    </a:cubicBezTo>
                    <a:cubicBezTo>
                      <a:pt x="209" y="201"/>
                      <a:pt x="209" y="201"/>
                      <a:pt x="209" y="201"/>
                    </a:cubicBezTo>
                    <a:cubicBezTo>
                      <a:pt x="228" y="490"/>
                      <a:pt x="228" y="490"/>
                      <a:pt x="228" y="490"/>
                    </a:cubicBezTo>
                    <a:cubicBezTo>
                      <a:pt x="229" y="498"/>
                      <a:pt x="223" y="506"/>
                      <a:pt x="214" y="509"/>
                    </a:cubicBezTo>
                    <a:cubicBezTo>
                      <a:pt x="209" y="511"/>
                      <a:pt x="209" y="511"/>
                      <a:pt x="209" y="511"/>
                    </a:cubicBezTo>
                    <a:cubicBezTo>
                      <a:pt x="207" y="515"/>
                      <a:pt x="207" y="515"/>
                      <a:pt x="207" y="515"/>
                    </a:cubicBezTo>
                    <a:cubicBezTo>
                      <a:pt x="206" y="521"/>
                      <a:pt x="206" y="521"/>
                      <a:pt x="206" y="521"/>
                    </a:cubicBezTo>
                    <a:cubicBezTo>
                      <a:pt x="205" y="524"/>
                      <a:pt x="204" y="527"/>
                      <a:pt x="202" y="529"/>
                    </a:cubicBezTo>
                    <a:cubicBezTo>
                      <a:pt x="199" y="534"/>
                      <a:pt x="199" y="534"/>
                      <a:pt x="199" y="534"/>
                    </a:cubicBezTo>
                    <a:cubicBezTo>
                      <a:pt x="195" y="539"/>
                      <a:pt x="189" y="542"/>
                      <a:pt x="183" y="542"/>
                    </a:cubicBezTo>
                    <a:cubicBezTo>
                      <a:pt x="165" y="541"/>
                      <a:pt x="165" y="541"/>
                      <a:pt x="165" y="541"/>
                    </a:cubicBez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8" y="553"/>
                      <a:pt x="156" y="556"/>
                      <a:pt x="153" y="558"/>
                    </a:cubicBezTo>
                    <a:cubicBezTo>
                      <a:pt x="147" y="561"/>
                      <a:pt x="147" y="561"/>
                      <a:pt x="147" y="561"/>
                    </a:cubicBezTo>
                    <a:cubicBezTo>
                      <a:pt x="144" y="563"/>
                      <a:pt x="142" y="563"/>
                      <a:pt x="139" y="564"/>
                    </a:cubicBezTo>
                    <a:cubicBezTo>
                      <a:pt x="127" y="564"/>
                      <a:pt x="127" y="564"/>
                      <a:pt x="127" y="564"/>
                    </a:cubicBezTo>
                    <a:cubicBezTo>
                      <a:pt x="127" y="565"/>
                      <a:pt x="127" y="565"/>
                      <a:pt x="126" y="565"/>
                    </a:cubicBez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2" y="573"/>
                      <a:pt x="119" y="577"/>
                      <a:pt x="119" y="578"/>
                    </a:cubicBezTo>
                    <a:cubicBezTo>
                      <a:pt x="118" y="579"/>
                      <a:pt x="116" y="580"/>
                      <a:pt x="115" y="581"/>
                    </a:cubicBezTo>
                    <a:cubicBezTo>
                      <a:pt x="113" y="583"/>
                      <a:pt x="107" y="586"/>
                      <a:pt x="105" y="586"/>
                    </a:cubicBezTo>
                    <a:cubicBezTo>
                      <a:pt x="98" y="588"/>
                      <a:pt x="98" y="588"/>
                      <a:pt x="98" y="588"/>
                    </a:cubicBezTo>
                    <a:cubicBezTo>
                      <a:pt x="80" y="600"/>
                      <a:pt x="80" y="600"/>
                      <a:pt x="80" y="600"/>
                    </a:cubicBezTo>
                    <a:cubicBezTo>
                      <a:pt x="79" y="601"/>
                      <a:pt x="77" y="602"/>
                      <a:pt x="75" y="603"/>
                    </a:cubicBezTo>
                    <a:cubicBezTo>
                      <a:pt x="64" y="607"/>
                      <a:pt x="64" y="607"/>
                      <a:pt x="64" y="607"/>
                    </a:cubicBezTo>
                    <a:cubicBezTo>
                      <a:pt x="55" y="619"/>
                      <a:pt x="55" y="619"/>
                      <a:pt x="55" y="619"/>
                    </a:cubicBezTo>
                    <a:cubicBezTo>
                      <a:pt x="46" y="640"/>
                      <a:pt x="46" y="640"/>
                      <a:pt x="46" y="640"/>
                    </a:cubicBezTo>
                    <a:cubicBezTo>
                      <a:pt x="47" y="649"/>
                      <a:pt x="47" y="649"/>
                      <a:pt x="47" y="649"/>
                    </a:cubicBezTo>
                    <a:cubicBezTo>
                      <a:pt x="48" y="654"/>
                      <a:pt x="47" y="658"/>
                      <a:pt x="45" y="663"/>
                    </a:cubicBezTo>
                    <a:cubicBezTo>
                      <a:pt x="34" y="679"/>
                      <a:pt x="34" y="679"/>
                      <a:pt x="34" y="679"/>
                    </a:cubicBezTo>
                    <a:cubicBezTo>
                      <a:pt x="1" y="715"/>
                      <a:pt x="1" y="715"/>
                      <a:pt x="1" y="715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3" y="761"/>
                      <a:pt x="3" y="761"/>
                      <a:pt x="3" y="761"/>
                    </a:cubicBezTo>
                    <a:cubicBezTo>
                      <a:pt x="8" y="762"/>
                      <a:pt x="8" y="762"/>
                      <a:pt x="8" y="762"/>
                    </a:cubicBezTo>
                    <a:cubicBezTo>
                      <a:pt x="27" y="761"/>
                      <a:pt x="27" y="761"/>
                      <a:pt x="27" y="761"/>
                    </a:cubicBezTo>
                    <a:cubicBezTo>
                      <a:pt x="29" y="760"/>
                      <a:pt x="31" y="761"/>
                      <a:pt x="33" y="761"/>
                    </a:cubicBezTo>
                    <a:cubicBezTo>
                      <a:pt x="49" y="766"/>
                      <a:pt x="49" y="766"/>
                      <a:pt x="49" y="766"/>
                    </a:cubicBezTo>
                    <a:cubicBezTo>
                      <a:pt x="54" y="767"/>
                      <a:pt x="58" y="770"/>
                      <a:pt x="60" y="774"/>
                    </a:cubicBezTo>
                    <a:cubicBezTo>
                      <a:pt x="65" y="782"/>
                      <a:pt x="65" y="782"/>
                      <a:pt x="65" y="782"/>
                    </a:cubicBezTo>
                    <a:cubicBezTo>
                      <a:pt x="76" y="809"/>
                      <a:pt x="76" y="809"/>
                      <a:pt x="76" y="809"/>
                    </a:cubicBezTo>
                    <a:cubicBezTo>
                      <a:pt x="97" y="831"/>
                      <a:pt x="97" y="831"/>
                      <a:pt x="97" y="831"/>
                    </a:cubicBezTo>
                    <a:cubicBezTo>
                      <a:pt x="98" y="833"/>
                      <a:pt x="99" y="836"/>
                      <a:pt x="100" y="838"/>
                    </a:cubicBezTo>
                    <a:cubicBezTo>
                      <a:pt x="103" y="849"/>
                      <a:pt x="103" y="849"/>
                      <a:pt x="103" y="849"/>
                    </a:cubicBezTo>
                    <a:cubicBezTo>
                      <a:pt x="103" y="851"/>
                      <a:pt x="103" y="853"/>
                      <a:pt x="103" y="855"/>
                    </a:cubicBezTo>
                    <a:cubicBezTo>
                      <a:pt x="102" y="864"/>
                      <a:pt x="102" y="864"/>
                      <a:pt x="102" y="864"/>
                    </a:cubicBezTo>
                    <a:cubicBezTo>
                      <a:pt x="102" y="867"/>
                      <a:pt x="101" y="869"/>
                      <a:pt x="100" y="872"/>
                    </a:cubicBezTo>
                    <a:cubicBezTo>
                      <a:pt x="91" y="888"/>
                      <a:pt x="91" y="888"/>
                      <a:pt x="91" y="888"/>
                    </a:cubicBezTo>
                    <a:cubicBezTo>
                      <a:pt x="88" y="908"/>
                      <a:pt x="88" y="908"/>
                      <a:pt x="88" y="908"/>
                    </a:cubicBezTo>
                    <a:cubicBezTo>
                      <a:pt x="87" y="911"/>
                      <a:pt x="86" y="913"/>
                      <a:pt x="84" y="916"/>
                    </a:cubicBezTo>
                    <a:cubicBezTo>
                      <a:pt x="69" y="936"/>
                      <a:pt x="69" y="936"/>
                      <a:pt x="69" y="936"/>
                    </a:cubicBezTo>
                    <a:cubicBezTo>
                      <a:pt x="68" y="944"/>
                      <a:pt x="68" y="944"/>
                      <a:pt x="68" y="944"/>
                    </a:cubicBezTo>
                    <a:cubicBezTo>
                      <a:pt x="70" y="965"/>
                      <a:pt x="70" y="965"/>
                      <a:pt x="70" y="965"/>
                    </a:cubicBezTo>
                    <a:cubicBezTo>
                      <a:pt x="70" y="967"/>
                      <a:pt x="70" y="968"/>
                      <a:pt x="69" y="970"/>
                    </a:cubicBezTo>
                    <a:cubicBezTo>
                      <a:pt x="68" y="979"/>
                      <a:pt x="68" y="979"/>
                      <a:pt x="68" y="979"/>
                    </a:cubicBezTo>
                    <a:cubicBezTo>
                      <a:pt x="76" y="996"/>
                      <a:pt x="76" y="996"/>
                      <a:pt x="76" y="996"/>
                    </a:cubicBezTo>
                    <a:cubicBezTo>
                      <a:pt x="77" y="998"/>
                      <a:pt x="77" y="1000"/>
                      <a:pt x="77" y="1002"/>
                    </a:cubicBezTo>
                    <a:cubicBezTo>
                      <a:pt x="79" y="1015"/>
                      <a:pt x="79" y="1015"/>
                      <a:pt x="79" y="1015"/>
                    </a:cubicBezTo>
                    <a:cubicBezTo>
                      <a:pt x="79" y="1016"/>
                      <a:pt x="79" y="1018"/>
                      <a:pt x="78" y="1019"/>
                    </a:cubicBezTo>
                    <a:cubicBezTo>
                      <a:pt x="77" y="1030"/>
                      <a:pt x="77" y="1030"/>
                      <a:pt x="77" y="1030"/>
                    </a:cubicBezTo>
                    <a:cubicBezTo>
                      <a:pt x="76" y="1033"/>
                      <a:pt x="75" y="1035"/>
                      <a:pt x="74" y="1037"/>
                    </a:cubicBezTo>
                    <a:cubicBezTo>
                      <a:pt x="69" y="1045"/>
                      <a:pt x="69" y="1045"/>
                      <a:pt x="69" y="1045"/>
                    </a:cubicBezTo>
                    <a:cubicBezTo>
                      <a:pt x="67" y="1048"/>
                      <a:pt x="65" y="1050"/>
                      <a:pt x="62" y="1052"/>
                    </a:cubicBezTo>
                    <a:cubicBezTo>
                      <a:pt x="72" y="1071"/>
                      <a:pt x="72" y="1071"/>
                      <a:pt x="72" y="1071"/>
                    </a:cubicBezTo>
                    <a:cubicBezTo>
                      <a:pt x="79" y="1098"/>
                      <a:pt x="79" y="1098"/>
                      <a:pt x="79" y="1098"/>
                    </a:cubicBezTo>
                    <a:cubicBezTo>
                      <a:pt x="82" y="1122"/>
                      <a:pt x="82" y="1122"/>
                      <a:pt x="82" y="1122"/>
                    </a:cubicBezTo>
                    <a:cubicBezTo>
                      <a:pt x="83" y="1125"/>
                      <a:pt x="82" y="1128"/>
                      <a:pt x="81" y="1131"/>
                    </a:cubicBezTo>
                    <a:cubicBezTo>
                      <a:pt x="81" y="1132"/>
                      <a:pt x="79" y="1136"/>
                      <a:pt x="79" y="1137"/>
                    </a:cubicBezTo>
                    <a:cubicBezTo>
                      <a:pt x="76" y="1144"/>
                      <a:pt x="76" y="1144"/>
                      <a:pt x="76" y="1144"/>
                    </a:cubicBezTo>
                    <a:cubicBezTo>
                      <a:pt x="79" y="1165"/>
                      <a:pt x="79" y="1165"/>
                      <a:pt x="79" y="1165"/>
                    </a:cubicBezTo>
                    <a:cubicBezTo>
                      <a:pt x="80" y="1167"/>
                      <a:pt x="80" y="1168"/>
                      <a:pt x="79" y="1170"/>
                    </a:cubicBezTo>
                    <a:cubicBezTo>
                      <a:pt x="78" y="1184"/>
                      <a:pt x="78" y="1184"/>
                      <a:pt x="78" y="1184"/>
                    </a:cubicBezTo>
                    <a:cubicBezTo>
                      <a:pt x="78" y="1186"/>
                      <a:pt x="77" y="1188"/>
                      <a:pt x="76" y="1190"/>
                    </a:cubicBezTo>
                    <a:cubicBezTo>
                      <a:pt x="67" y="1211"/>
                      <a:pt x="67" y="1211"/>
                      <a:pt x="67" y="1211"/>
                    </a:cubicBezTo>
                    <a:cubicBezTo>
                      <a:pt x="91" y="1222"/>
                      <a:pt x="91" y="1222"/>
                      <a:pt x="91" y="1222"/>
                    </a:cubicBezTo>
                    <a:cubicBezTo>
                      <a:pt x="92" y="1223"/>
                      <a:pt x="93" y="1224"/>
                      <a:pt x="94" y="1225"/>
                    </a:cubicBezTo>
                    <a:cubicBezTo>
                      <a:pt x="129" y="1253"/>
                      <a:pt x="129" y="1253"/>
                      <a:pt x="129" y="1253"/>
                    </a:cubicBezTo>
                    <a:cubicBezTo>
                      <a:pt x="132" y="1254"/>
                      <a:pt x="134" y="1257"/>
                      <a:pt x="136" y="1259"/>
                    </a:cubicBezTo>
                    <a:cubicBezTo>
                      <a:pt x="141" y="1268"/>
                      <a:pt x="141" y="1268"/>
                      <a:pt x="141" y="1268"/>
                    </a:cubicBezTo>
                    <a:cubicBezTo>
                      <a:pt x="151" y="1273"/>
                      <a:pt x="151" y="1273"/>
                      <a:pt x="151" y="1273"/>
                    </a:cubicBezTo>
                    <a:cubicBezTo>
                      <a:pt x="211" y="1278"/>
                      <a:pt x="211" y="1278"/>
                      <a:pt x="211" y="1278"/>
                    </a:cubicBezTo>
                    <a:cubicBezTo>
                      <a:pt x="230" y="1283"/>
                      <a:pt x="230" y="1283"/>
                      <a:pt x="230" y="1283"/>
                    </a:cubicBezTo>
                    <a:cubicBezTo>
                      <a:pt x="232" y="1284"/>
                      <a:pt x="234" y="1284"/>
                      <a:pt x="235" y="1286"/>
                    </a:cubicBezTo>
                    <a:cubicBezTo>
                      <a:pt x="250" y="1296"/>
                      <a:pt x="250" y="1296"/>
                      <a:pt x="250" y="1296"/>
                    </a:cubicBezTo>
                    <a:cubicBezTo>
                      <a:pt x="266" y="1311"/>
                      <a:pt x="266" y="1311"/>
                      <a:pt x="266" y="1311"/>
                    </a:cubicBezTo>
                    <a:cubicBezTo>
                      <a:pt x="267" y="1313"/>
                      <a:pt x="268" y="1314"/>
                      <a:pt x="269" y="1315"/>
                    </a:cubicBezTo>
                    <a:cubicBezTo>
                      <a:pt x="283" y="1341"/>
                      <a:pt x="283" y="1341"/>
                      <a:pt x="283" y="1341"/>
                    </a:cubicBezTo>
                    <a:cubicBezTo>
                      <a:pt x="329" y="1345"/>
                      <a:pt x="329" y="1345"/>
                      <a:pt x="329" y="1345"/>
                    </a:cubicBezTo>
                    <a:cubicBezTo>
                      <a:pt x="354" y="1352"/>
                      <a:pt x="354" y="1352"/>
                      <a:pt x="354" y="1352"/>
                    </a:cubicBezTo>
                    <a:cubicBezTo>
                      <a:pt x="357" y="1352"/>
                      <a:pt x="359" y="1353"/>
                      <a:pt x="361" y="1355"/>
                    </a:cubicBezTo>
                    <a:cubicBezTo>
                      <a:pt x="427" y="1405"/>
                      <a:pt x="427" y="1405"/>
                      <a:pt x="427" y="1405"/>
                    </a:cubicBezTo>
                    <a:cubicBezTo>
                      <a:pt x="429" y="1406"/>
                      <a:pt x="430" y="1407"/>
                      <a:pt x="431" y="1409"/>
                    </a:cubicBezTo>
                    <a:cubicBezTo>
                      <a:pt x="449" y="1433"/>
                      <a:pt x="449" y="1433"/>
                      <a:pt x="449" y="1433"/>
                    </a:cubicBezTo>
                    <a:cubicBezTo>
                      <a:pt x="488" y="1493"/>
                      <a:pt x="488" y="1493"/>
                      <a:pt x="488" y="1493"/>
                    </a:cubicBezTo>
                    <a:cubicBezTo>
                      <a:pt x="500" y="1498"/>
                      <a:pt x="500" y="1498"/>
                      <a:pt x="500" y="1498"/>
                    </a:cubicBezTo>
                    <a:cubicBezTo>
                      <a:pt x="502" y="1498"/>
                      <a:pt x="503" y="1499"/>
                      <a:pt x="505" y="1500"/>
                    </a:cubicBezTo>
                    <a:cubicBezTo>
                      <a:pt x="555" y="1537"/>
                      <a:pt x="555" y="1537"/>
                      <a:pt x="555" y="1537"/>
                    </a:cubicBezTo>
                    <a:cubicBezTo>
                      <a:pt x="593" y="1535"/>
                      <a:pt x="593" y="1535"/>
                      <a:pt x="593" y="1535"/>
                    </a:cubicBezTo>
                    <a:cubicBezTo>
                      <a:pt x="596" y="1534"/>
                      <a:pt x="598" y="1535"/>
                      <a:pt x="600" y="1536"/>
                    </a:cubicBezTo>
                    <a:cubicBezTo>
                      <a:pt x="602" y="1536"/>
                      <a:pt x="606" y="1538"/>
                      <a:pt x="607" y="1539"/>
                    </a:cubicBezTo>
                    <a:cubicBezTo>
                      <a:pt x="632" y="1555"/>
                      <a:pt x="632" y="1555"/>
                      <a:pt x="632" y="1555"/>
                    </a:cubicBezTo>
                    <a:cubicBezTo>
                      <a:pt x="644" y="1554"/>
                      <a:pt x="644" y="1554"/>
                      <a:pt x="644" y="1554"/>
                    </a:cubicBezTo>
                    <a:cubicBezTo>
                      <a:pt x="646" y="1554"/>
                      <a:pt x="648" y="1555"/>
                      <a:pt x="651" y="1555"/>
                    </a:cubicBezTo>
                    <a:cubicBezTo>
                      <a:pt x="656" y="1558"/>
                      <a:pt x="656" y="1558"/>
                      <a:pt x="656" y="1558"/>
                    </a:cubicBezTo>
                    <a:cubicBezTo>
                      <a:pt x="658" y="1558"/>
                      <a:pt x="660" y="1559"/>
                      <a:pt x="661" y="1561"/>
                    </a:cubicBezTo>
                    <a:cubicBezTo>
                      <a:pt x="662" y="1562"/>
                      <a:pt x="666" y="1565"/>
                      <a:pt x="667" y="1567"/>
                    </a:cubicBezTo>
                    <a:cubicBezTo>
                      <a:pt x="668" y="1568"/>
                      <a:pt x="671" y="1572"/>
                      <a:pt x="671" y="1574"/>
                    </a:cubicBezTo>
                    <a:cubicBezTo>
                      <a:pt x="671" y="1574"/>
                      <a:pt x="673" y="1578"/>
                      <a:pt x="673" y="1578"/>
                    </a:cubicBezTo>
                    <a:cubicBezTo>
                      <a:pt x="675" y="1584"/>
                      <a:pt x="675" y="1584"/>
                      <a:pt x="675" y="1584"/>
                    </a:cubicBezTo>
                    <a:cubicBezTo>
                      <a:pt x="683" y="1593"/>
                      <a:pt x="683" y="1593"/>
                      <a:pt x="683" y="1593"/>
                    </a:cubicBezTo>
                    <a:cubicBezTo>
                      <a:pt x="684" y="1594"/>
                      <a:pt x="686" y="1596"/>
                      <a:pt x="686" y="1597"/>
                    </a:cubicBezTo>
                    <a:cubicBezTo>
                      <a:pt x="706" y="1604"/>
                      <a:pt x="706" y="1604"/>
                      <a:pt x="706" y="1604"/>
                    </a:cubicBezTo>
                    <a:cubicBezTo>
                      <a:pt x="707" y="1605"/>
                      <a:pt x="709" y="1606"/>
                      <a:pt x="710" y="1607"/>
                    </a:cubicBezTo>
                    <a:cubicBezTo>
                      <a:pt x="715" y="1611"/>
                      <a:pt x="715" y="1611"/>
                      <a:pt x="715" y="1611"/>
                    </a:cubicBezTo>
                    <a:cubicBezTo>
                      <a:pt x="716" y="1612"/>
                      <a:pt x="717" y="1614"/>
                      <a:pt x="718" y="1616"/>
                    </a:cubicBezTo>
                    <a:cubicBezTo>
                      <a:pt x="725" y="1629"/>
                      <a:pt x="725" y="1629"/>
                      <a:pt x="725" y="1629"/>
                    </a:cubicBezTo>
                    <a:cubicBezTo>
                      <a:pt x="730" y="1660"/>
                      <a:pt x="730" y="1660"/>
                      <a:pt x="730" y="1660"/>
                    </a:cubicBezTo>
                    <a:cubicBezTo>
                      <a:pt x="734" y="1684"/>
                      <a:pt x="734" y="1684"/>
                      <a:pt x="734" y="1684"/>
                    </a:cubicBezTo>
                    <a:cubicBezTo>
                      <a:pt x="742" y="1693"/>
                      <a:pt x="742" y="1693"/>
                      <a:pt x="742" y="1693"/>
                    </a:cubicBezTo>
                    <a:cubicBezTo>
                      <a:pt x="743" y="1695"/>
                      <a:pt x="744" y="1697"/>
                      <a:pt x="745" y="1699"/>
                    </a:cubicBezTo>
                    <a:cubicBezTo>
                      <a:pt x="750" y="1716"/>
                      <a:pt x="750" y="1716"/>
                      <a:pt x="750" y="1716"/>
                    </a:cubicBezTo>
                    <a:cubicBezTo>
                      <a:pt x="751" y="1729"/>
                      <a:pt x="751" y="1729"/>
                      <a:pt x="751" y="1729"/>
                    </a:cubicBezTo>
                    <a:cubicBezTo>
                      <a:pt x="748" y="1761"/>
                      <a:pt x="748" y="1761"/>
                      <a:pt x="748" y="1761"/>
                    </a:cubicBezTo>
                    <a:cubicBezTo>
                      <a:pt x="752" y="1773"/>
                      <a:pt x="752" y="1773"/>
                      <a:pt x="752" y="1773"/>
                    </a:cubicBezTo>
                    <a:cubicBezTo>
                      <a:pt x="753" y="1775"/>
                      <a:pt x="753" y="1776"/>
                      <a:pt x="753" y="1778"/>
                    </a:cubicBezTo>
                    <a:cubicBezTo>
                      <a:pt x="754" y="1783"/>
                      <a:pt x="754" y="1783"/>
                      <a:pt x="754" y="1783"/>
                    </a:cubicBezTo>
                    <a:cubicBezTo>
                      <a:pt x="753" y="1802"/>
                      <a:pt x="753" y="1802"/>
                      <a:pt x="753" y="1802"/>
                    </a:cubicBezTo>
                    <a:cubicBezTo>
                      <a:pt x="759" y="1827"/>
                      <a:pt x="759" y="1827"/>
                      <a:pt x="759" y="1827"/>
                    </a:cubicBezTo>
                    <a:cubicBezTo>
                      <a:pt x="759" y="1828"/>
                      <a:pt x="759" y="1830"/>
                      <a:pt x="759" y="1831"/>
                    </a:cubicBezTo>
                    <a:cubicBezTo>
                      <a:pt x="757" y="1850"/>
                      <a:pt x="757" y="1850"/>
                      <a:pt x="757" y="1850"/>
                    </a:cubicBezTo>
                    <a:cubicBezTo>
                      <a:pt x="761" y="1869"/>
                      <a:pt x="761" y="1869"/>
                      <a:pt x="761" y="1869"/>
                    </a:cubicBezTo>
                    <a:lnTo>
                      <a:pt x="769" y="188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703388" y="865188"/>
                <a:ext cx="800100" cy="515938"/>
                <a:chOff x="1703388" y="865188"/>
                <a:chExt cx="800100" cy="515938"/>
              </a:xfrm>
              <a:solidFill>
                <a:schemeClr val="bg1"/>
              </a:solidFill>
            </p:grpSpPr>
            <p:sp>
              <p:nvSpPr>
                <p:cNvPr id="50" name="Freeform 11"/>
                <p:cNvSpPr>
                  <a:spLocks/>
                </p:cNvSpPr>
                <p:nvPr/>
              </p:nvSpPr>
              <p:spPr bwMode="auto">
                <a:xfrm>
                  <a:off x="1900238" y="1027113"/>
                  <a:ext cx="11113" cy="6350"/>
                </a:xfrm>
                <a:custGeom>
                  <a:avLst/>
                  <a:gdLst>
                    <a:gd name="T0" fmla="*/ 15 w 39"/>
                    <a:gd name="T1" fmla="*/ 25 h 25"/>
                    <a:gd name="T2" fmla="*/ 34 w 39"/>
                    <a:gd name="T3" fmla="*/ 14 h 25"/>
                    <a:gd name="T4" fmla="*/ 39 w 39"/>
                    <a:gd name="T5" fmla="*/ 15 h 25"/>
                    <a:gd name="T6" fmla="*/ 39 w 39"/>
                    <a:gd name="T7" fmla="*/ 10 h 25"/>
                    <a:gd name="T8" fmla="*/ 28 w 39"/>
                    <a:gd name="T9" fmla="*/ 9 h 25"/>
                    <a:gd name="T10" fmla="*/ 21 w 39"/>
                    <a:gd name="T11" fmla="*/ 5 h 25"/>
                    <a:gd name="T12" fmla="*/ 14 w 39"/>
                    <a:gd name="T13" fmla="*/ 0 h 25"/>
                    <a:gd name="T14" fmla="*/ 0 w 39"/>
                    <a:gd name="T15" fmla="*/ 12 h 25"/>
                    <a:gd name="T16" fmla="*/ 11 w 39"/>
                    <a:gd name="T17" fmla="*/ 19 h 25"/>
                    <a:gd name="T18" fmla="*/ 15 w 39"/>
                    <a:gd name="T1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5">
                      <a:moveTo>
                        <a:pt x="15" y="25"/>
                      </a:moveTo>
                      <a:cubicBezTo>
                        <a:pt x="18" y="18"/>
                        <a:pt x="26" y="14"/>
                        <a:pt x="34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3"/>
                        <a:pt x="39" y="11"/>
                        <a:pt x="39" y="10"/>
                      </a:cubicBezTo>
                      <a:cubicBezTo>
                        <a:pt x="36" y="10"/>
                        <a:pt x="32" y="10"/>
                        <a:pt x="28" y="9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8" y="4"/>
                        <a:pt x="16" y="2"/>
                        <a:pt x="14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4"/>
                        <a:pt x="9" y="16"/>
                        <a:pt x="11" y="19"/>
                      </a:cubicBezTo>
                      <a:lnTo>
                        <a:pt x="15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2"/>
                <p:cNvSpPr>
                  <a:spLocks/>
                </p:cNvSpPr>
                <p:nvPr/>
              </p:nvSpPr>
              <p:spPr bwMode="auto">
                <a:xfrm>
                  <a:off x="1874838" y="909638"/>
                  <a:ext cx="6350" cy="7938"/>
                </a:xfrm>
                <a:custGeom>
                  <a:avLst/>
                  <a:gdLst>
                    <a:gd name="T0" fmla="*/ 15 w 22"/>
                    <a:gd name="T1" fmla="*/ 18 h 32"/>
                    <a:gd name="T2" fmla="*/ 11 w 22"/>
                    <a:gd name="T3" fmla="*/ 15 h 32"/>
                    <a:gd name="T4" fmla="*/ 0 w 22"/>
                    <a:gd name="T5" fmla="*/ 0 h 32"/>
                    <a:gd name="T6" fmla="*/ 0 w 22"/>
                    <a:gd name="T7" fmla="*/ 10 h 32"/>
                    <a:gd name="T8" fmla="*/ 4 w 22"/>
                    <a:gd name="T9" fmla="*/ 28 h 32"/>
                    <a:gd name="T10" fmla="*/ 6 w 22"/>
                    <a:gd name="T11" fmla="*/ 30 h 32"/>
                    <a:gd name="T12" fmla="*/ 13 w 22"/>
                    <a:gd name="T13" fmla="*/ 31 h 32"/>
                    <a:gd name="T14" fmla="*/ 16 w 22"/>
                    <a:gd name="T15" fmla="*/ 32 h 32"/>
                    <a:gd name="T16" fmla="*/ 17 w 22"/>
                    <a:gd name="T17" fmla="*/ 31 h 32"/>
                    <a:gd name="T18" fmla="*/ 22 w 22"/>
                    <a:gd name="T19" fmla="*/ 24 h 32"/>
                    <a:gd name="T20" fmla="*/ 21 w 22"/>
                    <a:gd name="T21" fmla="*/ 23 h 32"/>
                    <a:gd name="T22" fmla="*/ 15 w 22"/>
                    <a:gd name="T23" fmla="*/ 1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32">
                      <a:moveTo>
                        <a:pt x="15" y="18"/>
                      </a:moveTo>
                      <a:cubicBezTo>
                        <a:pt x="13" y="17"/>
                        <a:pt x="12" y="16"/>
                        <a:pt x="11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1"/>
                        <a:pt x="15" y="31"/>
                        <a:pt x="16" y="32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8" y="28"/>
                        <a:pt x="19" y="26"/>
                        <a:pt x="22" y="24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lnTo>
                        <a:pt x="15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3"/>
                <p:cNvSpPr>
                  <a:spLocks/>
                </p:cNvSpPr>
                <p:nvPr/>
              </p:nvSpPr>
              <p:spPr bwMode="auto">
                <a:xfrm>
                  <a:off x="1703388" y="865188"/>
                  <a:ext cx="800100" cy="515938"/>
                </a:xfrm>
                <a:custGeom>
                  <a:avLst/>
                  <a:gdLst>
                    <a:gd name="T0" fmla="*/ 2796 w 2990"/>
                    <a:gd name="T1" fmla="*/ 1786 h 1930"/>
                    <a:gd name="T2" fmla="*/ 844 w 2990"/>
                    <a:gd name="T3" fmla="*/ 10 h 1930"/>
                    <a:gd name="T4" fmla="*/ 856 w 2990"/>
                    <a:gd name="T5" fmla="*/ 84 h 1930"/>
                    <a:gd name="T6" fmla="*/ 915 w 2990"/>
                    <a:gd name="T7" fmla="*/ 122 h 1930"/>
                    <a:gd name="T8" fmla="*/ 921 w 2990"/>
                    <a:gd name="T9" fmla="*/ 215 h 1930"/>
                    <a:gd name="T10" fmla="*/ 884 w 2990"/>
                    <a:gd name="T11" fmla="*/ 288 h 1930"/>
                    <a:gd name="T12" fmla="*/ 907 w 2990"/>
                    <a:gd name="T13" fmla="*/ 345 h 1930"/>
                    <a:gd name="T14" fmla="*/ 904 w 2990"/>
                    <a:gd name="T15" fmla="*/ 442 h 1930"/>
                    <a:gd name="T16" fmla="*/ 948 w 2990"/>
                    <a:gd name="T17" fmla="*/ 537 h 1930"/>
                    <a:gd name="T18" fmla="*/ 884 w 2990"/>
                    <a:gd name="T19" fmla="*/ 593 h 1930"/>
                    <a:gd name="T20" fmla="*/ 848 w 2990"/>
                    <a:gd name="T21" fmla="*/ 677 h 1930"/>
                    <a:gd name="T22" fmla="*/ 848 w 2990"/>
                    <a:gd name="T23" fmla="*/ 756 h 1930"/>
                    <a:gd name="T24" fmla="*/ 837 w 2990"/>
                    <a:gd name="T25" fmla="*/ 828 h 1930"/>
                    <a:gd name="T26" fmla="*/ 798 w 2990"/>
                    <a:gd name="T27" fmla="*/ 894 h 1930"/>
                    <a:gd name="T28" fmla="*/ 720 w 2990"/>
                    <a:gd name="T29" fmla="*/ 926 h 1930"/>
                    <a:gd name="T30" fmla="*/ 594 w 2990"/>
                    <a:gd name="T31" fmla="*/ 952 h 1930"/>
                    <a:gd name="T32" fmla="*/ 551 w 2990"/>
                    <a:gd name="T33" fmla="*/ 990 h 1930"/>
                    <a:gd name="T34" fmla="*/ 480 w 2990"/>
                    <a:gd name="T35" fmla="*/ 921 h 1930"/>
                    <a:gd name="T36" fmla="*/ 563 w 2990"/>
                    <a:gd name="T37" fmla="*/ 837 h 1930"/>
                    <a:gd name="T38" fmla="*/ 488 w 2990"/>
                    <a:gd name="T39" fmla="*/ 814 h 1930"/>
                    <a:gd name="T40" fmla="*/ 596 w 2990"/>
                    <a:gd name="T41" fmla="*/ 648 h 1930"/>
                    <a:gd name="T42" fmla="*/ 635 w 2990"/>
                    <a:gd name="T43" fmla="*/ 584 h 1930"/>
                    <a:gd name="T44" fmla="*/ 714 w 2990"/>
                    <a:gd name="T45" fmla="*/ 566 h 1930"/>
                    <a:gd name="T46" fmla="*/ 721 w 2990"/>
                    <a:gd name="T47" fmla="*/ 513 h 1930"/>
                    <a:gd name="T48" fmla="*/ 655 w 2990"/>
                    <a:gd name="T49" fmla="*/ 478 h 1930"/>
                    <a:gd name="T50" fmla="*/ 602 w 2990"/>
                    <a:gd name="T51" fmla="*/ 452 h 1930"/>
                    <a:gd name="T52" fmla="*/ 556 w 2990"/>
                    <a:gd name="T53" fmla="*/ 406 h 1930"/>
                    <a:gd name="T54" fmla="*/ 423 w 2990"/>
                    <a:gd name="T55" fmla="*/ 368 h 1930"/>
                    <a:gd name="T56" fmla="*/ 208 w 2990"/>
                    <a:gd name="T57" fmla="*/ 287 h 1930"/>
                    <a:gd name="T58" fmla="*/ 88 w 2990"/>
                    <a:gd name="T59" fmla="*/ 197 h 1930"/>
                    <a:gd name="T60" fmla="*/ 19 w 2990"/>
                    <a:gd name="T61" fmla="*/ 224 h 1930"/>
                    <a:gd name="T62" fmla="*/ 11 w 2990"/>
                    <a:gd name="T63" fmla="*/ 386 h 1930"/>
                    <a:gd name="T64" fmla="*/ 57 w 2990"/>
                    <a:gd name="T65" fmla="*/ 467 h 1930"/>
                    <a:gd name="T66" fmla="*/ 74 w 2990"/>
                    <a:gd name="T67" fmla="*/ 690 h 1930"/>
                    <a:gd name="T68" fmla="*/ 88 w 2990"/>
                    <a:gd name="T69" fmla="*/ 852 h 1930"/>
                    <a:gd name="T70" fmla="*/ 140 w 2990"/>
                    <a:gd name="T71" fmla="*/ 899 h 1930"/>
                    <a:gd name="T72" fmla="*/ 195 w 2990"/>
                    <a:gd name="T73" fmla="*/ 962 h 1930"/>
                    <a:gd name="T74" fmla="*/ 83 w 2990"/>
                    <a:gd name="T75" fmla="*/ 1003 h 1930"/>
                    <a:gd name="T76" fmla="*/ 152 w 2990"/>
                    <a:gd name="T77" fmla="*/ 1036 h 1930"/>
                    <a:gd name="T78" fmla="*/ 180 w 2990"/>
                    <a:gd name="T79" fmla="*/ 1116 h 1930"/>
                    <a:gd name="T80" fmla="*/ 134 w 2990"/>
                    <a:gd name="T81" fmla="*/ 1135 h 1930"/>
                    <a:gd name="T82" fmla="*/ 118 w 2990"/>
                    <a:gd name="T83" fmla="*/ 1187 h 1930"/>
                    <a:gd name="T84" fmla="*/ 96 w 2990"/>
                    <a:gd name="T85" fmla="*/ 1239 h 1930"/>
                    <a:gd name="T86" fmla="*/ 91 w 2990"/>
                    <a:gd name="T87" fmla="*/ 1290 h 1930"/>
                    <a:gd name="T88" fmla="*/ 156 w 2990"/>
                    <a:gd name="T89" fmla="*/ 1279 h 1930"/>
                    <a:gd name="T90" fmla="*/ 270 w 2990"/>
                    <a:gd name="T91" fmla="*/ 1317 h 1930"/>
                    <a:gd name="T92" fmla="*/ 390 w 2990"/>
                    <a:gd name="T93" fmla="*/ 1389 h 1930"/>
                    <a:gd name="T94" fmla="*/ 484 w 2990"/>
                    <a:gd name="T95" fmla="*/ 1498 h 1930"/>
                    <a:gd name="T96" fmla="*/ 491 w 2990"/>
                    <a:gd name="T97" fmla="*/ 1624 h 1930"/>
                    <a:gd name="T98" fmla="*/ 539 w 2990"/>
                    <a:gd name="T99" fmla="*/ 1729 h 1930"/>
                    <a:gd name="T100" fmla="*/ 654 w 2990"/>
                    <a:gd name="T101" fmla="*/ 1782 h 1930"/>
                    <a:gd name="T102" fmla="*/ 859 w 2990"/>
                    <a:gd name="T103" fmla="*/ 1740 h 1930"/>
                    <a:gd name="T104" fmla="*/ 1105 w 2990"/>
                    <a:gd name="T105" fmla="*/ 1840 h 1930"/>
                    <a:gd name="T106" fmla="*/ 1215 w 2990"/>
                    <a:gd name="T107" fmla="*/ 1848 h 1930"/>
                    <a:gd name="T108" fmla="*/ 1318 w 2990"/>
                    <a:gd name="T109" fmla="*/ 1824 h 1930"/>
                    <a:gd name="T110" fmla="*/ 1454 w 2990"/>
                    <a:gd name="T111" fmla="*/ 1843 h 1930"/>
                    <a:gd name="T112" fmla="*/ 1708 w 2990"/>
                    <a:gd name="T113" fmla="*/ 1819 h 1930"/>
                    <a:gd name="T114" fmla="*/ 1958 w 2990"/>
                    <a:gd name="T115" fmla="*/ 1815 h 19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990" h="1930">
                      <a:moveTo>
                        <a:pt x="2790" y="1905"/>
                      </a:moveTo>
                      <a:cubicBezTo>
                        <a:pt x="2789" y="1899"/>
                        <a:pt x="2789" y="1899"/>
                        <a:pt x="2789" y="1899"/>
                      </a:cubicBezTo>
                      <a:cubicBezTo>
                        <a:pt x="2787" y="1891"/>
                        <a:pt x="2789" y="1883"/>
                        <a:pt x="2796" y="1879"/>
                      </a:cubicBezTo>
                      <a:cubicBezTo>
                        <a:pt x="2814" y="1861"/>
                        <a:pt x="2814" y="1861"/>
                        <a:pt x="2814" y="1861"/>
                      </a:cubicBezTo>
                      <a:cubicBezTo>
                        <a:pt x="2815" y="1858"/>
                        <a:pt x="2815" y="1858"/>
                        <a:pt x="2815" y="1858"/>
                      </a:cubicBezTo>
                      <a:cubicBezTo>
                        <a:pt x="2810" y="1847"/>
                        <a:pt x="2810" y="1847"/>
                        <a:pt x="2810" y="1847"/>
                      </a:cubicBezTo>
                      <a:cubicBezTo>
                        <a:pt x="2809" y="1845"/>
                        <a:pt x="2809" y="1842"/>
                        <a:pt x="2809" y="1840"/>
                      </a:cubicBezTo>
                      <a:cubicBezTo>
                        <a:pt x="2808" y="1816"/>
                        <a:pt x="2808" y="1816"/>
                        <a:pt x="2808" y="1816"/>
                      </a:cubicBezTo>
                      <a:cubicBezTo>
                        <a:pt x="2805" y="1807"/>
                        <a:pt x="2805" y="1807"/>
                        <a:pt x="2805" y="1807"/>
                      </a:cubicBezTo>
                      <a:cubicBezTo>
                        <a:pt x="2796" y="1786"/>
                        <a:pt x="2796" y="1786"/>
                        <a:pt x="2796" y="1786"/>
                      </a:cubicBezTo>
                      <a:cubicBezTo>
                        <a:pt x="2782" y="1762"/>
                        <a:pt x="2782" y="1762"/>
                        <a:pt x="2782" y="1762"/>
                      </a:cubicBezTo>
                      <a:cubicBezTo>
                        <a:pt x="2781" y="1760"/>
                        <a:pt x="2780" y="1758"/>
                        <a:pt x="2780" y="1756"/>
                      </a:cubicBezTo>
                      <a:cubicBezTo>
                        <a:pt x="2778" y="1748"/>
                        <a:pt x="2778" y="1748"/>
                        <a:pt x="2778" y="1748"/>
                      </a:cubicBezTo>
                      <a:cubicBezTo>
                        <a:pt x="2777" y="1745"/>
                        <a:pt x="2778" y="1742"/>
                        <a:pt x="2778" y="1739"/>
                      </a:cubicBezTo>
                      <a:cubicBezTo>
                        <a:pt x="2781" y="1729"/>
                        <a:pt x="2781" y="1729"/>
                        <a:pt x="2781" y="1729"/>
                      </a:cubicBezTo>
                      <a:cubicBezTo>
                        <a:pt x="2790" y="1713"/>
                        <a:pt x="2790" y="1713"/>
                        <a:pt x="2790" y="1713"/>
                      </a:cubicBezTo>
                      <a:cubicBezTo>
                        <a:pt x="2990" y="389"/>
                        <a:pt x="2990" y="389"/>
                        <a:pt x="2990" y="389"/>
                      </a:cubicBezTo>
                      <a:cubicBezTo>
                        <a:pt x="1867" y="199"/>
                        <a:pt x="1867" y="199"/>
                        <a:pt x="1867" y="199"/>
                      </a:cubicBezTo>
                      <a:cubicBezTo>
                        <a:pt x="850" y="0"/>
                        <a:pt x="850" y="0"/>
                        <a:pt x="850" y="0"/>
                      </a:cubicBezTo>
                      <a:cubicBezTo>
                        <a:pt x="849" y="4"/>
                        <a:pt x="847" y="7"/>
                        <a:pt x="844" y="10"/>
                      </a:cubicBezTo>
                      <a:cubicBezTo>
                        <a:pt x="842" y="10"/>
                        <a:pt x="841" y="11"/>
                        <a:pt x="840" y="12"/>
                      </a:cubicBezTo>
                      <a:cubicBezTo>
                        <a:pt x="841" y="17"/>
                        <a:pt x="840" y="23"/>
                        <a:pt x="836" y="27"/>
                      </a:cubicBezTo>
                      <a:cubicBezTo>
                        <a:pt x="835" y="29"/>
                        <a:pt x="831" y="33"/>
                        <a:pt x="830" y="34"/>
                      </a:cubicBezTo>
                      <a:cubicBezTo>
                        <a:pt x="840" y="46"/>
                        <a:pt x="840" y="46"/>
                        <a:pt x="840" y="46"/>
                      </a:cubicBezTo>
                      <a:cubicBezTo>
                        <a:pt x="841" y="48"/>
                        <a:pt x="842" y="50"/>
                        <a:pt x="843" y="52"/>
                      </a:cubicBezTo>
                      <a:cubicBezTo>
                        <a:pt x="845" y="58"/>
                        <a:pt x="845" y="58"/>
                        <a:pt x="845" y="58"/>
                      </a:cubicBezTo>
                      <a:cubicBezTo>
                        <a:pt x="846" y="60"/>
                        <a:pt x="847" y="62"/>
                        <a:pt x="847" y="65"/>
                      </a:cubicBezTo>
                      <a:cubicBezTo>
                        <a:pt x="847" y="70"/>
                        <a:pt x="847" y="70"/>
                        <a:pt x="847" y="70"/>
                      </a:cubicBezTo>
                      <a:cubicBezTo>
                        <a:pt x="848" y="72"/>
                        <a:pt x="850" y="73"/>
                        <a:pt x="851" y="75"/>
                      </a:cubicBezTo>
                      <a:cubicBezTo>
                        <a:pt x="856" y="84"/>
                        <a:pt x="856" y="84"/>
                        <a:pt x="856" y="84"/>
                      </a:cubicBezTo>
                      <a:cubicBezTo>
                        <a:pt x="857" y="83"/>
                        <a:pt x="859" y="83"/>
                        <a:pt x="860" y="82"/>
                      </a:cubicBezTo>
                      <a:cubicBezTo>
                        <a:pt x="869" y="81"/>
                        <a:pt x="869" y="81"/>
                        <a:pt x="869" y="81"/>
                      </a:cubicBezTo>
                      <a:cubicBezTo>
                        <a:pt x="872" y="80"/>
                        <a:pt x="876" y="80"/>
                        <a:pt x="880" y="82"/>
                      </a:cubicBezTo>
                      <a:cubicBezTo>
                        <a:pt x="887" y="85"/>
                        <a:pt x="887" y="85"/>
                        <a:pt x="887" y="85"/>
                      </a:cubicBezTo>
                      <a:cubicBezTo>
                        <a:pt x="888" y="85"/>
                        <a:pt x="890" y="86"/>
                        <a:pt x="891" y="87"/>
                      </a:cubicBezTo>
                      <a:cubicBezTo>
                        <a:pt x="900" y="94"/>
                        <a:pt x="900" y="94"/>
                        <a:pt x="900" y="94"/>
                      </a:cubicBezTo>
                      <a:cubicBezTo>
                        <a:pt x="901" y="95"/>
                        <a:pt x="902" y="96"/>
                        <a:pt x="903" y="97"/>
                      </a:cubicBezTo>
                      <a:cubicBezTo>
                        <a:pt x="910" y="105"/>
                        <a:pt x="910" y="105"/>
                        <a:pt x="910" y="105"/>
                      </a:cubicBezTo>
                      <a:cubicBezTo>
                        <a:pt x="911" y="108"/>
                        <a:pt x="913" y="110"/>
                        <a:pt x="913" y="113"/>
                      </a:cubicBezTo>
                      <a:cubicBezTo>
                        <a:pt x="915" y="122"/>
                        <a:pt x="915" y="122"/>
                        <a:pt x="915" y="122"/>
                      </a:cubicBezTo>
                      <a:cubicBezTo>
                        <a:pt x="917" y="128"/>
                        <a:pt x="915" y="134"/>
                        <a:pt x="911" y="139"/>
                      </a:cubicBezTo>
                      <a:cubicBezTo>
                        <a:pt x="906" y="145"/>
                        <a:pt x="906" y="145"/>
                        <a:pt x="906" y="145"/>
                      </a:cubicBezTo>
                      <a:cubicBezTo>
                        <a:pt x="908" y="149"/>
                        <a:pt x="909" y="153"/>
                        <a:pt x="908" y="158"/>
                      </a:cubicBezTo>
                      <a:cubicBezTo>
                        <a:pt x="907" y="170"/>
                        <a:pt x="907" y="170"/>
                        <a:pt x="907" y="170"/>
                      </a:cubicBezTo>
                      <a:cubicBezTo>
                        <a:pt x="909" y="172"/>
                        <a:pt x="911" y="173"/>
                        <a:pt x="912" y="174"/>
                      </a:cubicBezTo>
                      <a:cubicBezTo>
                        <a:pt x="914" y="177"/>
                        <a:pt x="914" y="177"/>
                        <a:pt x="914" y="177"/>
                      </a:cubicBezTo>
                      <a:cubicBezTo>
                        <a:pt x="916" y="179"/>
                        <a:pt x="918" y="182"/>
                        <a:pt x="919" y="185"/>
                      </a:cubicBezTo>
                      <a:cubicBezTo>
                        <a:pt x="922" y="197"/>
                        <a:pt x="922" y="197"/>
                        <a:pt x="922" y="197"/>
                      </a:cubicBezTo>
                      <a:cubicBezTo>
                        <a:pt x="922" y="199"/>
                        <a:pt x="922" y="201"/>
                        <a:pt x="922" y="203"/>
                      </a:cubicBezTo>
                      <a:cubicBezTo>
                        <a:pt x="921" y="215"/>
                        <a:pt x="921" y="215"/>
                        <a:pt x="921" y="215"/>
                      </a:cubicBezTo>
                      <a:cubicBezTo>
                        <a:pt x="921" y="217"/>
                        <a:pt x="920" y="219"/>
                        <a:pt x="919" y="222"/>
                      </a:cubicBezTo>
                      <a:cubicBezTo>
                        <a:pt x="915" y="231"/>
                        <a:pt x="915" y="231"/>
                        <a:pt x="915" y="231"/>
                      </a:cubicBezTo>
                      <a:cubicBezTo>
                        <a:pt x="912" y="236"/>
                        <a:pt x="908" y="240"/>
                        <a:pt x="902" y="241"/>
                      </a:cubicBezTo>
                      <a:cubicBezTo>
                        <a:pt x="896" y="242"/>
                        <a:pt x="896" y="242"/>
                        <a:pt x="896" y="242"/>
                      </a:cubicBezTo>
                      <a:cubicBezTo>
                        <a:pt x="896" y="243"/>
                        <a:pt x="896" y="243"/>
                        <a:pt x="896" y="243"/>
                      </a:cubicBezTo>
                      <a:cubicBezTo>
                        <a:pt x="894" y="261"/>
                        <a:pt x="894" y="261"/>
                        <a:pt x="894" y="261"/>
                      </a:cubicBezTo>
                      <a:cubicBezTo>
                        <a:pt x="894" y="264"/>
                        <a:pt x="894" y="264"/>
                        <a:pt x="894" y="264"/>
                      </a:cubicBezTo>
                      <a:cubicBezTo>
                        <a:pt x="894" y="266"/>
                        <a:pt x="894" y="269"/>
                        <a:pt x="894" y="272"/>
                      </a:cubicBezTo>
                      <a:cubicBezTo>
                        <a:pt x="893" y="275"/>
                        <a:pt x="890" y="281"/>
                        <a:pt x="888" y="284"/>
                      </a:cubicBezTo>
                      <a:cubicBezTo>
                        <a:pt x="884" y="288"/>
                        <a:pt x="884" y="288"/>
                        <a:pt x="884" y="288"/>
                      </a:cubicBezTo>
                      <a:cubicBezTo>
                        <a:pt x="881" y="290"/>
                        <a:pt x="878" y="292"/>
                        <a:pt x="875" y="293"/>
                      </a:cubicBezTo>
                      <a:cubicBezTo>
                        <a:pt x="870" y="294"/>
                        <a:pt x="870" y="294"/>
                        <a:pt x="870" y="294"/>
                      </a:cubicBezTo>
                      <a:cubicBezTo>
                        <a:pt x="866" y="295"/>
                        <a:pt x="863" y="295"/>
                        <a:pt x="859" y="294"/>
                      </a:cubicBezTo>
                      <a:cubicBezTo>
                        <a:pt x="859" y="294"/>
                        <a:pt x="859" y="294"/>
                        <a:pt x="859" y="294"/>
                      </a:cubicBezTo>
                      <a:cubicBezTo>
                        <a:pt x="860" y="300"/>
                        <a:pt x="860" y="300"/>
                        <a:pt x="860" y="300"/>
                      </a:cubicBezTo>
                      <a:cubicBezTo>
                        <a:pt x="876" y="310"/>
                        <a:pt x="876" y="310"/>
                        <a:pt x="876" y="310"/>
                      </a:cubicBezTo>
                      <a:cubicBezTo>
                        <a:pt x="878" y="311"/>
                        <a:pt x="879" y="312"/>
                        <a:pt x="880" y="314"/>
                      </a:cubicBezTo>
                      <a:cubicBezTo>
                        <a:pt x="886" y="322"/>
                        <a:pt x="886" y="322"/>
                        <a:pt x="886" y="322"/>
                      </a:cubicBezTo>
                      <a:cubicBezTo>
                        <a:pt x="894" y="329"/>
                        <a:pt x="894" y="329"/>
                        <a:pt x="894" y="329"/>
                      </a:cubicBezTo>
                      <a:cubicBezTo>
                        <a:pt x="907" y="345"/>
                        <a:pt x="907" y="345"/>
                        <a:pt x="907" y="345"/>
                      </a:cubicBezTo>
                      <a:cubicBezTo>
                        <a:pt x="908" y="346"/>
                        <a:pt x="910" y="351"/>
                        <a:pt x="911" y="352"/>
                      </a:cubicBezTo>
                      <a:cubicBezTo>
                        <a:pt x="911" y="353"/>
                        <a:pt x="912" y="355"/>
                        <a:pt x="912" y="357"/>
                      </a:cubicBezTo>
                      <a:cubicBezTo>
                        <a:pt x="913" y="368"/>
                        <a:pt x="913" y="368"/>
                        <a:pt x="913" y="368"/>
                      </a:cubicBezTo>
                      <a:cubicBezTo>
                        <a:pt x="914" y="374"/>
                        <a:pt x="913" y="381"/>
                        <a:pt x="910" y="385"/>
                      </a:cubicBezTo>
                      <a:cubicBezTo>
                        <a:pt x="905" y="392"/>
                        <a:pt x="905" y="392"/>
                        <a:pt x="905" y="392"/>
                      </a:cubicBezTo>
                      <a:cubicBezTo>
                        <a:pt x="905" y="394"/>
                        <a:pt x="905" y="396"/>
                        <a:pt x="904" y="398"/>
                      </a:cubicBezTo>
                      <a:cubicBezTo>
                        <a:pt x="906" y="401"/>
                        <a:pt x="907" y="403"/>
                        <a:pt x="907" y="407"/>
                      </a:cubicBezTo>
                      <a:cubicBezTo>
                        <a:pt x="908" y="419"/>
                        <a:pt x="908" y="419"/>
                        <a:pt x="908" y="419"/>
                      </a:cubicBezTo>
                      <a:cubicBezTo>
                        <a:pt x="909" y="421"/>
                        <a:pt x="908" y="423"/>
                        <a:pt x="908" y="426"/>
                      </a:cubicBezTo>
                      <a:cubicBezTo>
                        <a:pt x="904" y="442"/>
                        <a:pt x="904" y="442"/>
                        <a:pt x="904" y="442"/>
                      </a:cubicBezTo>
                      <a:cubicBezTo>
                        <a:pt x="903" y="455"/>
                        <a:pt x="903" y="455"/>
                        <a:pt x="903" y="455"/>
                      </a:cubicBezTo>
                      <a:cubicBezTo>
                        <a:pt x="906" y="467"/>
                        <a:pt x="906" y="467"/>
                        <a:pt x="906" y="467"/>
                      </a:cubicBezTo>
                      <a:cubicBezTo>
                        <a:pt x="914" y="480"/>
                        <a:pt x="914" y="480"/>
                        <a:pt x="914" y="480"/>
                      </a:cubicBezTo>
                      <a:cubicBezTo>
                        <a:pt x="926" y="493"/>
                        <a:pt x="926" y="493"/>
                        <a:pt x="926" y="493"/>
                      </a:cubicBezTo>
                      <a:cubicBezTo>
                        <a:pt x="928" y="492"/>
                        <a:pt x="931" y="492"/>
                        <a:pt x="933" y="493"/>
                      </a:cubicBezTo>
                      <a:cubicBezTo>
                        <a:pt x="938" y="494"/>
                        <a:pt x="938" y="494"/>
                        <a:pt x="938" y="494"/>
                      </a:cubicBezTo>
                      <a:cubicBezTo>
                        <a:pt x="942" y="495"/>
                        <a:pt x="946" y="497"/>
                        <a:pt x="949" y="500"/>
                      </a:cubicBezTo>
                      <a:cubicBezTo>
                        <a:pt x="952" y="503"/>
                        <a:pt x="957" y="510"/>
                        <a:pt x="957" y="514"/>
                      </a:cubicBezTo>
                      <a:cubicBezTo>
                        <a:pt x="959" y="521"/>
                        <a:pt x="956" y="530"/>
                        <a:pt x="951" y="534"/>
                      </a:cubicBezTo>
                      <a:cubicBezTo>
                        <a:pt x="951" y="535"/>
                        <a:pt x="949" y="536"/>
                        <a:pt x="948" y="537"/>
                      </a:cubicBezTo>
                      <a:cubicBezTo>
                        <a:pt x="944" y="546"/>
                        <a:pt x="944" y="546"/>
                        <a:pt x="944" y="546"/>
                      </a:cubicBezTo>
                      <a:cubicBezTo>
                        <a:pt x="942" y="551"/>
                        <a:pt x="938" y="555"/>
                        <a:pt x="933" y="557"/>
                      </a:cubicBezTo>
                      <a:cubicBezTo>
                        <a:pt x="923" y="560"/>
                        <a:pt x="923" y="560"/>
                        <a:pt x="923" y="560"/>
                      </a:cubicBezTo>
                      <a:cubicBezTo>
                        <a:pt x="921" y="562"/>
                        <a:pt x="917" y="563"/>
                        <a:pt x="914" y="563"/>
                      </a:cubicBezTo>
                      <a:cubicBezTo>
                        <a:pt x="905" y="563"/>
                        <a:pt x="905" y="563"/>
                        <a:pt x="905" y="563"/>
                      </a:cubicBezTo>
                      <a:cubicBezTo>
                        <a:pt x="903" y="564"/>
                        <a:pt x="901" y="565"/>
                        <a:pt x="900" y="565"/>
                      </a:cubicBezTo>
                      <a:cubicBezTo>
                        <a:pt x="895" y="567"/>
                        <a:pt x="895" y="567"/>
                        <a:pt x="895" y="567"/>
                      </a:cubicBezTo>
                      <a:cubicBezTo>
                        <a:pt x="895" y="570"/>
                        <a:pt x="893" y="572"/>
                        <a:pt x="892" y="574"/>
                      </a:cubicBezTo>
                      <a:cubicBezTo>
                        <a:pt x="887" y="582"/>
                        <a:pt x="887" y="582"/>
                        <a:pt x="887" y="582"/>
                      </a:cubicBezTo>
                      <a:cubicBezTo>
                        <a:pt x="884" y="593"/>
                        <a:pt x="884" y="593"/>
                        <a:pt x="884" y="593"/>
                      </a:cubicBezTo>
                      <a:cubicBezTo>
                        <a:pt x="883" y="596"/>
                        <a:pt x="882" y="599"/>
                        <a:pt x="880" y="601"/>
                      </a:cubicBezTo>
                      <a:cubicBezTo>
                        <a:pt x="873" y="608"/>
                        <a:pt x="873" y="608"/>
                        <a:pt x="873" y="608"/>
                      </a:cubicBezTo>
                      <a:cubicBezTo>
                        <a:pt x="871" y="610"/>
                        <a:pt x="869" y="611"/>
                        <a:pt x="867" y="612"/>
                      </a:cubicBezTo>
                      <a:cubicBezTo>
                        <a:pt x="855" y="620"/>
                        <a:pt x="855" y="620"/>
                        <a:pt x="855" y="620"/>
                      </a:cubicBezTo>
                      <a:cubicBezTo>
                        <a:pt x="849" y="633"/>
                        <a:pt x="849" y="633"/>
                        <a:pt x="849" y="633"/>
                      </a:cubicBezTo>
                      <a:cubicBezTo>
                        <a:pt x="851" y="638"/>
                        <a:pt x="851" y="638"/>
                        <a:pt x="851" y="638"/>
                      </a:cubicBezTo>
                      <a:cubicBezTo>
                        <a:pt x="853" y="641"/>
                        <a:pt x="854" y="644"/>
                        <a:pt x="853" y="647"/>
                      </a:cubicBezTo>
                      <a:cubicBezTo>
                        <a:pt x="853" y="665"/>
                        <a:pt x="853" y="665"/>
                        <a:pt x="853" y="665"/>
                      </a:cubicBezTo>
                      <a:cubicBezTo>
                        <a:pt x="852" y="667"/>
                        <a:pt x="852" y="670"/>
                        <a:pt x="851" y="672"/>
                      </a:cubicBezTo>
                      <a:cubicBezTo>
                        <a:pt x="848" y="677"/>
                        <a:pt x="848" y="677"/>
                        <a:pt x="848" y="677"/>
                      </a:cubicBezTo>
                      <a:cubicBezTo>
                        <a:pt x="847" y="680"/>
                        <a:pt x="846" y="682"/>
                        <a:pt x="844" y="683"/>
                      </a:cubicBezTo>
                      <a:cubicBezTo>
                        <a:pt x="836" y="692"/>
                        <a:pt x="836" y="692"/>
                        <a:pt x="836" y="692"/>
                      </a:cubicBezTo>
                      <a:cubicBezTo>
                        <a:pt x="835" y="693"/>
                        <a:pt x="835" y="694"/>
                        <a:pt x="834" y="695"/>
                      </a:cubicBezTo>
                      <a:cubicBezTo>
                        <a:pt x="842" y="700"/>
                        <a:pt x="842" y="700"/>
                        <a:pt x="842" y="700"/>
                      </a:cubicBezTo>
                      <a:cubicBezTo>
                        <a:pt x="845" y="701"/>
                        <a:pt x="847" y="704"/>
                        <a:pt x="848" y="706"/>
                      </a:cubicBezTo>
                      <a:cubicBezTo>
                        <a:pt x="852" y="714"/>
                        <a:pt x="852" y="714"/>
                        <a:pt x="852" y="714"/>
                      </a:cubicBezTo>
                      <a:cubicBezTo>
                        <a:pt x="853" y="716"/>
                        <a:pt x="854" y="718"/>
                        <a:pt x="855" y="721"/>
                      </a:cubicBezTo>
                      <a:cubicBezTo>
                        <a:pt x="855" y="728"/>
                        <a:pt x="855" y="728"/>
                        <a:pt x="855" y="728"/>
                      </a:cubicBezTo>
                      <a:cubicBezTo>
                        <a:pt x="856" y="730"/>
                        <a:pt x="855" y="733"/>
                        <a:pt x="855" y="735"/>
                      </a:cubicBezTo>
                      <a:cubicBezTo>
                        <a:pt x="848" y="756"/>
                        <a:pt x="848" y="756"/>
                        <a:pt x="848" y="756"/>
                      </a:cubicBezTo>
                      <a:cubicBezTo>
                        <a:pt x="845" y="763"/>
                        <a:pt x="839" y="767"/>
                        <a:pt x="831" y="768"/>
                      </a:cubicBezTo>
                      <a:cubicBezTo>
                        <a:pt x="831" y="768"/>
                        <a:pt x="830" y="768"/>
                        <a:pt x="829" y="768"/>
                      </a:cubicBezTo>
                      <a:cubicBezTo>
                        <a:pt x="832" y="774"/>
                        <a:pt x="832" y="774"/>
                        <a:pt x="832" y="774"/>
                      </a:cubicBezTo>
                      <a:cubicBezTo>
                        <a:pt x="832" y="776"/>
                        <a:pt x="833" y="778"/>
                        <a:pt x="833" y="780"/>
                      </a:cubicBezTo>
                      <a:cubicBezTo>
                        <a:pt x="833" y="786"/>
                        <a:pt x="833" y="786"/>
                        <a:pt x="833" y="786"/>
                      </a:cubicBezTo>
                      <a:cubicBezTo>
                        <a:pt x="833" y="788"/>
                        <a:pt x="833" y="790"/>
                        <a:pt x="833" y="791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35" y="824"/>
                        <a:pt x="835" y="824"/>
                        <a:pt x="835" y="824"/>
                      </a:cubicBezTo>
                      <a:cubicBezTo>
                        <a:pt x="836" y="825"/>
                        <a:pt x="837" y="827"/>
                        <a:pt x="837" y="828"/>
                      </a:cubicBezTo>
                      <a:cubicBezTo>
                        <a:pt x="839" y="836"/>
                        <a:pt x="839" y="836"/>
                        <a:pt x="839" y="836"/>
                      </a:cubicBezTo>
                      <a:cubicBezTo>
                        <a:pt x="839" y="838"/>
                        <a:pt x="839" y="840"/>
                        <a:pt x="839" y="842"/>
                      </a:cubicBezTo>
                      <a:cubicBezTo>
                        <a:pt x="838" y="852"/>
                        <a:pt x="838" y="852"/>
                        <a:pt x="838" y="852"/>
                      </a:cubicBezTo>
                      <a:cubicBezTo>
                        <a:pt x="837" y="854"/>
                        <a:pt x="837" y="856"/>
                        <a:pt x="836" y="858"/>
                      </a:cubicBezTo>
                      <a:cubicBezTo>
                        <a:pt x="832" y="866"/>
                        <a:pt x="832" y="866"/>
                        <a:pt x="832" y="866"/>
                      </a:cubicBezTo>
                      <a:cubicBezTo>
                        <a:pt x="831" y="868"/>
                        <a:pt x="829" y="870"/>
                        <a:pt x="827" y="872"/>
                      </a:cubicBezTo>
                      <a:cubicBezTo>
                        <a:pt x="822" y="876"/>
                        <a:pt x="822" y="876"/>
                        <a:pt x="822" y="876"/>
                      </a:cubicBezTo>
                      <a:cubicBezTo>
                        <a:pt x="819" y="879"/>
                        <a:pt x="815" y="880"/>
                        <a:pt x="811" y="881"/>
                      </a:cubicBezTo>
                      <a:cubicBezTo>
                        <a:pt x="796" y="882"/>
                        <a:pt x="796" y="882"/>
                        <a:pt x="796" y="882"/>
                      </a:cubicBezTo>
                      <a:cubicBezTo>
                        <a:pt x="798" y="886"/>
                        <a:pt x="798" y="890"/>
                        <a:pt x="798" y="894"/>
                      </a:cubicBezTo>
                      <a:cubicBezTo>
                        <a:pt x="797" y="900"/>
                        <a:pt x="793" y="905"/>
                        <a:pt x="788" y="908"/>
                      </a:cubicBezTo>
                      <a:cubicBezTo>
                        <a:pt x="780" y="912"/>
                        <a:pt x="780" y="912"/>
                        <a:pt x="780" y="912"/>
                      </a:cubicBezTo>
                      <a:cubicBezTo>
                        <a:pt x="778" y="913"/>
                        <a:pt x="776" y="914"/>
                        <a:pt x="774" y="914"/>
                      </a:cubicBezTo>
                      <a:cubicBezTo>
                        <a:pt x="768" y="915"/>
                        <a:pt x="768" y="915"/>
                        <a:pt x="768" y="915"/>
                      </a:cubicBezTo>
                      <a:cubicBezTo>
                        <a:pt x="764" y="916"/>
                        <a:pt x="759" y="916"/>
                        <a:pt x="756" y="914"/>
                      </a:cubicBezTo>
                      <a:cubicBezTo>
                        <a:pt x="750" y="911"/>
                        <a:pt x="750" y="911"/>
                        <a:pt x="750" y="911"/>
                      </a:cubicBezTo>
                      <a:cubicBezTo>
                        <a:pt x="748" y="910"/>
                        <a:pt x="746" y="908"/>
                        <a:pt x="744" y="906"/>
                      </a:cubicBezTo>
                      <a:cubicBezTo>
                        <a:pt x="738" y="899"/>
                        <a:pt x="738" y="899"/>
                        <a:pt x="738" y="899"/>
                      </a:cubicBezTo>
                      <a:cubicBezTo>
                        <a:pt x="733" y="908"/>
                        <a:pt x="733" y="908"/>
                        <a:pt x="733" y="908"/>
                      </a:cubicBezTo>
                      <a:cubicBezTo>
                        <a:pt x="720" y="926"/>
                        <a:pt x="720" y="926"/>
                        <a:pt x="720" y="926"/>
                      </a:cubicBezTo>
                      <a:cubicBezTo>
                        <a:pt x="677" y="965"/>
                        <a:pt x="677" y="965"/>
                        <a:pt x="677" y="965"/>
                      </a:cubicBezTo>
                      <a:cubicBezTo>
                        <a:pt x="659" y="976"/>
                        <a:pt x="659" y="976"/>
                        <a:pt x="659" y="976"/>
                      </a:cubicBezTo>
                      <a:cubicBezTo>
                        <a:pt x="658" y="977"/>
                        <a:pt x="656" y="978"/>
                        <a:pt x="655" y="978"/>
                      </a:cubicBezTo>
                      <a:cubicBezTo>
                        <a:pt x="639" y="983"/>
                        <a:pt x="639" y="983"/>
                        <a:pt x="639" y="983"/>
                      </a:cubicBezTo>
                      <a:cubicBezTo>
                        <a:pt x="633" y="985"/>
                        <a:pt x="627" y="984"/>
                        <a:pt x="622" y="981"/>
                      </a:cubicBezTo>
                      <a:cubicBezTo>
                        <a:pt x="617" y="977"/>
                        <a:pt x="614" y="972"/>
                        <a:pt x="614" y="966"/>
                      </a:cubicBezTo>
                      <a:cubicBezTo>
                        <a:pt x="613" y="961"/>
                        <a:pt x="613" y="961"/>
                        <a:pt x="613" y="961"/>
                      </a:cubicBezTo>
                      <a:cubicBezTo>
                        <a:pt x="607" y="957"/>
                        <a:pt x="607" y="957"/>
                        <a:pt x="607" y="957"/>
                      </a:cubicBezTo>
                      <a:cubicBezTo>
                        <a:pt x="604" y="955"/>
                        <a:pt x="602" y="953"/>
                        <a:pt x="601" y="950"/>
                      </a:cubicBezTo>
                      <a:cubicBezTo>
                        <a:pt x="594" y="952"/>
                        <a:pt x="594" y="952"/>
                        <a:pt x="594" y="952"/>
                      </a:cubicBezTo>
                      <a:cubicBezTo>
                        <a:pt x="592" y="952"/>
                        <a:pt x="590" y="952"/>
                        <a:pt x="588" y="952"/>
                      </a:cubicBezTo>
                      <a:cubicBezTo>
                        <a:pt x="585" y="952"/>
                        <a:pt x="585" y="952"/>
                        <a:pt x="585" y="952"/>
                      </a:cubicBezTo>
                      <a:cubicBezTo>
                        <a:pt x="585" y="953"/>
                        <a:pt x="585" y="953"/>
                        <a:pt x="585" y="953"/>
                      </a:cubicBezTo>
                      <a:cubicBezTo>
                        <a:pt x="584" y="956"/>
                        <a:pt x="583" y="959"/>
                        <a:pt x="581" y="961"/>
                      </a:cubicBezTo>
                      <a:cubicBezTo>
                        <a:pt x="582" y="965"/>
                        <a:pt x="582" y="965"/>
                        <a:pt x="582" y="965"/>
                      </a:cubicBezTo>
                      <a:cubicBezTo>
                        <a:pt x="582" y="967"/>
                        <a:pt x="582" y="970"/>
                        <a:pt x="582" y="972"/>
                      </a:cubicBezTo>
                      <a:cubicBezTo>
                        <a:pt x="580" y="978"/>
                        <a:pt x="580" y="978"/>
                        <a:pt x="580" y="978"/>
                      </a:cubicBezTo>
                      <a:cubicBezTo>
                        <a:pt x="579" y="983"/>
                        <a:pt x="576" y="987"/>
                        <a:pt x="571" y="990"/>
                      </a:cubicBezTo>
                      <a:cubicBezTo>
                        <a:pt x="567" y="993"/>
                        <a:pt x="561" y="993"/>
                        <a:pt x="556" y="991"/>
                      </a:cubicBezTo>
                      <a:cubicBezTo>
                        <a:pt x="551" y="990"/>
                        <a:pt x="551" y="990"/>
                        <a:pt x="551" y="990"/>
                      </a:cubicBezTo>
                      <a:cubicBezTo>
                        <a:pt x="547" y="989"/>
                        <a:pt x="543" y="986"/>
                        <a:pt x="541" y="982"/>
                      </a:cubicBezTo>
                      <a:cubicBezTo>
                        <a:pt x="537" y="977"/>
                        <a:pt x="537" y="977"/>
                        <a:pt x="537" y="977"/>
                      </a:cubicBezTo>
                      <a:cubicBezTo>
                        <a:pt x="535" y="974"/>
                        <a:pt x="534" y="971"/>
                        <a:pt x="534" y="967"/>
                      </a:cubicBezTo>
                      <a:cubicBezTo>
                        <a:pt x="534" y="966"/>
                        <a:pt x="534" y="966"/>
                        <a:pt x="534" y="966"/>
                      </a:cubicBezTo>
                      <a:cubicBezTo>
                        <a:pt x="531" y="967"/>
                        <a:pt x="527" y="967"/>
                        <a:pt x="523" y="966"/>
                      </a:cubicBezTo>
                      <a:cubicBezTo>
                        <a:pt x="514" y="963"/>
                        <a:pt x="514" y="963"/>
                        <a:pt x="514" y="963"/>
                      </a:cubicBezTo>
                      <a:cubicBezTo>
                        <a:pt x="508" y="961"/>
                        <a:pt x="504" y="956"/>
                        <a:pt x="502" y="950"/>
                      </a:cubicBezTo>
                      <a:cubicBezTo>
                        <a:pt x="499" y="951"/>
                        <a:pt x="499" y="951"/>
                        <a:pt x="499" y="951"/>
                      </a:cubicBezTo>
                      <a:cubicBezTo>
                        <a:pt x="491" y="953"/>
                        <a:pt x="483" y="949"/>
                        <a:pt x="479" y="942"/>
                      </a:cubicBezTo>
                      <a:cubicBezTo>
                        <a:pt x="475" y="936"/>
                        <a:pt x="475" y="927"/>
                        <a:pt x="480" y="921"/>
                      </a:cubicBezTo>
                      <a:cubicBezTo>
                        <a:pt x="481" y="920"/>
                        <a:pt x="481" y="920"/>
                        <a:pt x="481" y="920"/>
                      </a:cubicBezTo>
                      <a:cubicBezTo>
                        <a:pt x="479" y="914"/>
                        <a:pt x="480" y="908"/>
                        <a:pt x="484" y="903"/>
                      </a:cubicBezTo>
                      <a:cubicBezTo>
                        <a:pt x="490" y="895"/>
                        <a:pt x="490" y="895"/>
                        <a:pt x="490" y="895"/>
                      </a:cubicBezTo>
                      <a:cubicBezTo>
                        <a:pt x="493" y="892"/>
                        <a:pt x="496" y="890"/>
                        <a:pt x="501" y="889"/>
                      </a:cubicBezTo>
                      <a:cubicBezTo>
                        <a:pt x="511" y="887"/>
                        <a:pt x="511" y="887"/>
                        <a:pt x="511" y="887"/>
                      </a:cubicBezTo>
                      <a:cubicBezTo>
                        <a:pt x="532" y="885"/>
                        <a:pt x="532" y="885"/>
                        <a:pt x="532" y="885"/>
                      </a:cubicBezTo>
                      <a:cubicBezTo>
                        <a:pt x="536" y="883"/>
                        <a:pt x="536" y="883"/>
                        <a:pt x="536" y="883"/>
                      </a:cubicBezTo>
                      <a:cubicBezTo>
                        <a:pt x="542" y="876"/>
                        <a:pt x="542" y="876"/>
                        <a:pt x="542" y="876"/>
                      </a:cubicBezTo>
                      <a:cubicBezTo>
                        <a:pt x="560" y="842"/>
                        <a:pt x="560" y="842"/>
                        <a:pt x="560" y="842"/>
                      </a:cubicBezTo>
                      <a:cubicBezTo>
                        <a:pt x="561" y="840"/>
                        <a:pt x="562" y="839"/>
                        <a:pt x="563" y="837"/>
                      </a:cubicBezTo>
                      <a:cubicBezTo>
                        <a:pt x="567" y="834"/>
                        <a:pt x="567" y="834"/>
                        <a:pt x="567" y="834"/>
                      </a:cubicBezTo>
                      <a:cubicBezTo>
                        <a:pt x="570" y="831"/>
                        <a:pt x="575" y="829"/>
                        <a:pt x="580" y="829"/>
                      </a:cubicBezTo>
                      <a:cubicBezTo>
                        <a:pt x="586" y="829"/>
                        <a:pt x="586" y="829"/>
                        <a:pt x="586" y="829"/>
                      </a:cubicBezTo>
                      <a:cubicBezTo>
                        <a:pt x="596" y="823"/>
                        <a:pt x="596" y="823"/>
                        <a:pt x="596" y="823"/>
                      </a:cubicBezTo>
                      <a:cubicBezTo>
                        <a:pt x="604" y="808"/>
                        <a:pt x="604" y="808"/>
                        <a:pt x="604" y="808"/>
                      </a:cubicBezTo>
                      <a:cubicBezTo>
                        <a:pt x="601" y="809"/>
                        <a:pt x="601" y="809"/>
                        <a:pt x="601" y="809"/>
                      </a:cubicBezTo>
                      <a:cubicBezTo>
                        <a:pt x="528" y="822"/>
                        <a:pt x="528" y="822"/>
                        <a:pt x="528" y="822"/>
                      </a:cubicBezTo>
                      <a:cubicBezTo>
                        <a:pt x="526" y="822"/>
                        <a:pt x="524" y="822"/>
                        <a:pt x="522" y="822"/>
                      </a:cubicBezTo>
                      <a:cubicBezTo>
                        <a:pt x="500" y="820"/>
                        <a:pt x="500" y="820"/>
                        <a:pt x="500" y="820"/>
                      </a:cubicBezTo>
                      <a:cubicBezTo>
                        <a:pt x="496" y="819"/>
                        <a:pt x="491" y="817"/>
                        <a:pt x="488" y="814"/>
                      </a:cubicBezTo>
                      <a:cubicBezTo>
                        <a:pt x="478" y="803"/>
                        <a:pt x="478" y="803"/>
                        <a:pt x="478" y="803"/>
                      </a:cubicBezTo>
                      <a:cubicBezTo>
                        <a:pt x="473" y="798"/>
                        <a:pt x="472" y="790"/>
                        <a:pt x="474" y="784"/>
                      </a:cubicBezTo>
                      <a:cubicBezTo>
                        <a:pt x="476" y="776"/>
                        <a:pt x="476" y="776"/>
                        <a:pt x="476" y="776"/>
                      </a:cubicBezTo>
                      <a:cubicBezTo>
                        <a:pt x="477" y="774"/>
                        <a:pt x="478" y="772"/>
                        <a:pt x="479" y="771"/>
                      </a:cubicBezTo>
                      <a:cubicBezTo>
                        <a:pt x="494" y="752"/>
                        <a:pt x="494" y="752"/>
                        <a:pt x="494" y="752"/>
                      </a:cubicBezTo>
                      <a:cubicBezTo>
                        <a:pt x="502" y="736"/>
                        <a:pt x="502" y="736"/>
                        <a:pt x="502" y="736"/>
                      </a:cubicBezTo>
                      <a:cubicBezTo>
                        <a:pt x="503" y="734"/>
                        <a:pt x="505" y="732"/>
                        <a:pt x="507" y="730"/>
                      </a:cubicBezTo>
                      <a:cubicBezTo>
                        <a:pt x="530" y="714"/>
                        <a:pt x="530" y="714"/>
                        <a:pt x="530" y="714"/>
                      </a:cubicBezTo>
                      <a:cubicBezTo>
                        <a:pt x="555" y="680"/>
                        <a:pt x="555" y="680"/>
                        <a:pt x="555" y="680"/>
                      </a:cubicBezTo>
                      <a:cubicBezTo>
                        <a:pt x="596" y="648"/>
                        <a:pt x="596" y="648"/>
                        <a:pt x="596" y="648"/>
                      </a:cubicBezTo>
                      <a:cubicBezTo>
                        <a:pt x="597" y="647"/>
                        <a:pt x="598" y="647"/>
                        <a:pt x="599" y="646"/>
                      </a:cubicBezTo>
                      <a:cubicBezTo>
                        <a:pt x="605" y="643"/>
                        <a:pt x="605" y="643"/>
                        <a:pt x="605" y="643"/>
                      </a:cubicBezTo>
                      <a:cubicBezTo>
                        <a:pt x="606" y="643"/>
                        <a:pt x="607" y="643"/>
                        <a:pt x="607" y="642"/>
                      </a:cubicBezTo>
                      <a:cubicBezTo>
                        <a:pt x="609" y="639"/>
                        <a:pt x="609" y="639"/>
                        <a:pt x="609" y="639"/>
                      </a:cubicBezTo>
                      <a:cubicBezTo>
                        <a:pt x="610" y="636"/>
                        <a:pt x="612" y="634"/>
                        <a:pt x="615" y="632"/>
                      </a:cubicBezTo>
                      <a:cubicBezTo>
                        <a:pt x="620" y="627"/>
                        <a:pt x="620" y="627"/>
                        <a:pt x="620" y="627"/>
                      </a:cubicBezTo>
                      <a:cubicBezTo>
                        <a:pt x="634" y="607"/>
                        <a:pt x="634" y="607"/>
                        <a:pt x="634" y="607"/>
                      </a:cubicBezTo>
                      <a:cubicBezTo>
                        <a:pt x="635" y="606"/>
                        <a:pt x="636" y="605"/>
                        <a:pt x="637" y="604"/>
                      </a:cubicBezTo>
                      <a:cubicBezTo>
                        <a:pt x="635" y="589"/>
                        <a:pt x="635" y="589"/>
                        <a:pt x="635" y="589"/>
                      </a:cubicBezTo>
                      <a:cubicBezTo>
                        <a:pt x="635" y="587"/>
                        <a:pt x="635" y="586"/>
                        <a:pt x="635" y="584"/>
                      </a:cubicBezTo>
                      <a:cubicBezTo>
                        <a:pt x="637" y="576"/>
                        <a:pt x="637" y="576"/>
                        <a:pt x="637" y="576"/>
                      </a:cubicBezTo>
                      <a:cubicBezTo>
                        <a:pt x="637" y="573"/>
                        <a:pt x="638" y="570"/>
                        <a:pt x="640" y="567"/>
                      </a:cubicBezTo>
                      <a:cubicBezTo>
                        <a:pt x="646" y="560"/>
                        <a:pt x="646" y="560"/>
                        <a:pt x="646" y="560"/>
                      </a:cubicBezTo>
                      <a:cubicBezTo>
                        <a:pt x="649" y="555"/>
                        <a:pt x="655" y="552"/>
                        <a:pt x="660" y="552"/>
                      </a:cubicBezTo>
                      <a:cubicBezTo>
                        <a:pt x="663" y="552"/>
                        <a:pt x="666" y="552"/>
                        <a:pt x="668" y="553"/>
                      </a:cubicBezTo>
                      <a:cubicBezTo>
                        <a:pt x="669" y="553"/>
                        <a:pt x="669" y="553"/>
                        <a:pt x="669" y="553"/>
                      </a:cubicBezTo>
                      <a:cubicBezTo>
                        <a:pt x="675" y="547"/>
                        <a:pt x="683" y="545"/>
                        <a:pt x="690" y="549"/>
                      </a:cubicBezTo>
                      <a:cubicBezTo>
                        <a:pt x="698" y="552"/>
                        <a:pt x="702" y="559"/>
                        <a:pt x="702" y="567"/>
                      </a:cubicBezTo>
                      <a:cubicBezTo>
                        <a:pt x="701" y="575"/>
                        <a:pt x="701" y="575"/>
                        <a:pt x="701" y="575"/>
                      </a:cubicBezTo>
                      <a:cubicBezTo>
                        <a:pt x="714" y="566"/>
                        <a:pt x="714" y="566"/>
                        <a:pt x="714" y="566"/>
                      </a:cubicBezTo>
                      <a:cubicBezTo>
                        <a:pt x="718" y="558"/>
                        <a:pt x="718" y="558"/>
                        <a:pt x="718" y="558"/>
                      </a:cubicBezTo>
                      <a:cubicBezTo>
                        <a:pt x="719" y="556"/>
                        <a:pt x="720" y="555"/>
                        <a:pt x="721" y="553"/>
                      </a:cubicBezTo>
                      <a:cubicBezTo>
                        <a:pt x="725" y="549"/>
                        <a:pt x="725" y="549"/>
                        <a:pt x="725" y="549"/>
                      </a:cubicBezTo>
                      <a:cubicBezTo>
                        <a:pt x="727" y="548"/>
                        <a:pt x="728" y="547"/>
                        <a:pt x="730" y="546"/>
                      </a:cubicBezTo>
                      <a:cubicBezTo>
                        <a:pt x="725" y="537"/>
                        <a:pt x="725" y="537"/>
                        <a:pt x="725" y="537"/>
                      </a:cubicBezTo>
                      <a:cubicBezTo>
                        <a:pt x="724" y="536"/>
                        <a:pt x="723" y="534"/>
                        <a:pt x="723" y="532"/>
                      </a:cubicBezTo>
                      <a:cubicBezTo>
                        <a:pt x="722" y="527"/>
                        <a:pt x="722" y="527"/>
                        <a:pt x="722" y="527"/>
                      </a:cubicBezTo>
                      <a:cubicBezTo>
                        <a:pt x="722" y="525"/>
                        <a:pt x="722" y="524"/>
                        <a:pt x="722" y="522"/>
                      </a:cubicBezTo>
                      <a:cubicBezTo>
                        <a:pt x="723" y="514"/>
                        <a:pt x="723" y="514"/>
                        <a:pt x="723" y="514"/>
                      </a:cubicBezTo>
                      <a:cubicBezTo>
                        <a:pt x="721" y="513"/>
                        <a:pt x="721" y="513"/>
                        <a:pt x="721" y="513"/>
                      </a:cubicBezTo>
                      <a:cubicBezTo>
                        <a:pt x="719" y="512"/>
                        <a:pt x="718" y="510"/>
                        <a:pt x="717" y="508"/>
                      </a:cubicBezTo>
                      <a:cubicBezTo>
                        <a:pt x="715" y="504"/>
                        <a:pt x="715" y="504"/>
                        <a:pt x="715" y="504"/>
                      </a:cubicBezTo>
                      <a:cubicBezTo>
                        <a:pt x="707" y="483"/>
                        <a:pt x="707" y="483"/>
                        <a:pt x="707" y="483"/>
                      </a:cubicBezTo>
                      <a:cubicBezTo>
                        <a:pt x="703" y="490"/>
                        <a:pt x="703" y="490"/>
                        <a:pt x="703" y="490"/>
                      </a:cubicBezTo>
                      <a:cubicBezTo>
                        <a:pt x="701" y="492"/>
                        <a:pt x="699" y="494"/>
                        <a:pt x="697" y="495"/>
                      </a:cubicBezTo>
                      <a:cubicBezTo>
                        <a:pt x="691" y="499"/>
                        <a:pt x="691" y="499"/>
                        <a:pt x="691" y="499"/>
                      </a:cubicBezTo>
                      <a:cubicBezTo>
                        <a:pt x="687" y="502"/>
                        <a:pt x="683" y="503"/>
                        <a:pt x="678" y="502"/>
                      </a:cubicBezTo>
                      <a:cubicBezTo>
                        <a:pt x="671" y="501"/>
                        <a:pt x="671" y="501"/>
                        <a:pt x="671" y="501"/>
                      </a:cubicBezTo>
                      <a:cubicBezTo>
                        <a:pt x="666" y="501"/>
                        <a:pt x="661" y="498"/>
                        <a:pt x="658" y="494"/>
                      </a:cubicBezTo>
                      <a:cubicBezTo>
                        <a:pt x="655" y="489"/>
                        <a:pt x="653" y="484"/>
                        <a:pt x="655" y="478"/>
                      </a:cubicBezTo>
                      <a:cubicBezTo>
                        <a:pt x="656" y="474"/>
                        <a:pt x="659" y="468"/>
                        <a:pt x="663" y="464"/>
                      </a:cubicBezTo>
                      <a:cubicBezTo>
                        <a:pt x="661" y="460"/>
                        <a:pt x="661" y="460"/>
                        <a:pt x="661" y="460"/>
                      </a:cubicBezTo>
                      <a:cubicBezTo>
                        <a:pt x="658" y="458"/>
                        <a:pt x="654" y="456"/>
                        <a:pt x="652" y="454"/>
                      </a:cubicBezTo>
                      <a:cubicBezTo>
                        <a:pt x="651" y="453"/>
                        <a:pt x="650" y="452"/>
                        <a:pt x="650" y="451"/>
                      </a:cubicBezTo>
                      <a:cubicBezTo>
                        <a:pt x="649" y="456"/>
                        <a:pt x="647" y="461"/>
                        <a:pt x="642" y="464"/>
                      </a:cubicBezTo>
                      <a:cubicBezTo>
                        <a:pt x="638" y="468"/>
                        <a:pt x="633" y="469"/>
                        <a:pt x="627" y="468"/>
                      </a:cubicBezTo>
                      <a:cubicBezTo>
                        <a:pt x="623" y="467"/>
                        <a:pt x="623" y="467"/>
                        <a:pt x="623" y="467"/>
                      </a:cubicBezTo>
                      <a:cubicBezTo>
                        <a:pt x="620" y="467"/>
                        <a:pt x="617" y="466"/>
                        <a:pt x="615" y="464"/>
                      </a:cubicBezTo>
                      <a:cubicBezTo>
                        <a:pt x="607" y="459"/>
                        <a:pt x="607" y="459"/>
                        <a:pt x="607" y="459"/>
                      </a:cubicBezTo>
                      <a:cubicBezTo>
                        <a:pt x="605" y="457"/>
                        <a:pt x="603" y="455"/>
                        <a:pt x="602" y="452"/>
                      </a:cubicBezTo>
                      <a:cubicBezTo>
                        <a:pt x="597" y="443"/>
                        <a:pt x="597" y="443"/>
                        <a:pt x="597" y="443"/>
                      </a:cubicBezTo>
                      <a:cubicBezTo>
                        <a:pt x="594" y="438"/>
                        <a:pt x="594" y="432"/>
                        <a:pt x="597" y="426"/>
                      </a:cubicBezTo>
                      <a:cubicBezTo>
                        <a:pt x="599" y="422"/>
                        <a:pt x="599" y="422"/>
                        <a:pt x="599" y="422"/>
                      </a:cubicBezTo>
                      <a:cubicBezTo>
                        <a:pt x="596" y="417"/>
                        <a:pt x="596" y="417"/>
                        <a:pt x="596" y="417"/>
                      </a:cubicBezTo>
                      <a:cubicBezTo>
                        <a:pt x="591" y="408"/>
                        <a:pt x="591" y="408"/>
                        <a:pt x="591" y="408"/>
                      </a:cubicBezTo>
                      <a:cubicBezTo>
                        <a:pt x="584" y="403"/>
                        <a:pt x="584" y="403"/>
                        <a:pt x="584" y="403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61" y="405"/>
                        <a:pt x="561" y="405"/>
                        <a:pt x="561" y="405"/>
                      </a:cubicBezTo>
                      <a:cubicBezTo>
                        <a:pt x="560" y="405"/>
                        <a:pt x="558" y="406"/>
                        <a:pt x="556" y="406"/>
                      </a:cubicBezTo>
                      <a:cubicBezTo>
                        <a:pt x="542" y="409"/>
                        <a:pt x="542" y="409"/>
                        <a:pt x="542" y="409"/>
                      </a:cubicBezTo>
                      <a:cubicBezTo>
                        <a:pt x="539" y="410"/>
                        <a:pt x="536" y="410"/>
                        <a:pt x="533" y="409"/>
                      </a:cubicBezTo>
                      <a:cubicBezTo>
                        <a:pt x="471" y="392"/>
                        <a:pt x="471" y="392"/>
                        <a:pt x="471" y="392"/>
                      </a:cubicBezTo>
                      <a:cubicBezTo>
                        <a:pt x="468" y="391"/>
                        <a:pt x="466" y="390"/>
                        <a:pt x="464" y="389"/>
                      </a:cubicBezTo>
                      <a:cubicBezTo>
                        <a:pt x="457" y="383"/>
                        <a:pt x="457" y="383"/>
                        <a:pt x="457" y="383"/>
                      </a:cubicBezTo>
                      <a:cubicBezTo>
                        <a:pt x="456" y="382"/>
                        <a:pt x="455" y="382"/>
                        <a:pt x="454" y="380"/>
                      </a:cubicBezTo>
                      <a:cubicBezTo>
                        <a:pt x="451" y="380"/>
                        <a:pt x="451" y="380"/>
                        <a:pt x="451" y="380"/>
                      </a:cubicBezTo>
                      <a:cubicBezTo>
                        <a:pt x="449" y="380"/>
                        <a:pt x="447" y="380"/>
                        <a:pt x="446" y="379"/>
                      </a:cubicBezTo>
                      <a:cubicBezTo>
                        <a:pt x="439" y="377"/>
                        <a:pt x="439" y="377"/>
                        <a:pt x="439" y="377"/>
                      </a:cubicBezTo>
                      <a:cubicBezTo>
                        <a:pt x="423" y="368"/>
                        <a:pt x="423" y="368"/>
                        <a:pt x="423" y="368"/>
                      </a:cubicBezTo>
                      <a:cubicBezTo>
                        <a:pt x="406" y="366"/>
                        <a:pt x="406" y="366"/>
                        <a:pt x="406" y="366"/>
                      </a:cubicBezTo>
                      <a:cubicBezTo>
                        <a:pt x="398" y="368"/>
                        <a:pt x="398" y="368"/>
                        <a:pt x="398" y="368"/>
                      </a:cubicBezTo>
                      <a:cubicBezTo>
                        <a:pt x="393" y="369"/>
                        <a:pt x="387" y="368"/>
                        <a:pt x="383" y="364"/>
                      </a:cubicBezTo>
                      <a:cubicBezTo>
                        <a:pt x="377" y="360"/>
                        <a:pt x="377" y="360"/>
                        <a:pt x="377" y="360"/>
                      </a:cubicBezTo>
                      <a:cubicBezTo>
                        <a:pt x="368" y="350"/>
                        <a:pt x="368" y="350"/>
                        <a:pt x="368" y="350"/>
                      </a:cubicBezTo>
                      <a:cubicBezTo>
                        <a:pt x="362" y="347"/>
                        <a:pt x="362" y="347"/>
                        <a:pt x="362" y="347"/>
                      </a:cubicBezTo>
                      <a:cubicBezTo>
                        <a:pt x="336" y="343"/>
                        <a:pt x="336" y="343"/>
                        <a:pt x="336" y="343"/>
                      </a:cubicBezTo>
                      <a:cubicBezTo>
                        <a:pt x="277" y="327"/>
                        <a:pt x="277" y="327"/>
                        <a:pt x="277" y="327"/>
                      </a:cubicBezTo>
                      <a:cubicBezTo>
                        <a:pt x="215" y="294"/>
                        <a:pt x="215" y="294"/>
                        <a:pt x="215" y="294"/>
                      </a:cubicBezTo>
                      <a:cubicBezTo>
                        <a:pt x="212" y="292"/>
                        <a:pt x="210" y="290"/>
                        <a:pt x="208" y="287"/>
                      </a:cubicBezTo>
                      <a:cubicBezTo>
                        <a:pt x="198" y="267"/>
                        <a:pt x="198" y="267"/>
                        <a:pt x="198" y="267"/>
                      </a:cubicBezTo>
                      <a:cubicBezTo>
                        <a:pt x="170" y="248"/>
                        <a:pt x="170" y="248"/>
                        <a:pt x="170" y="248"/>
                      </a:cubicBezTo>
                      <a:cubicBezTo>
                        <a:pt x="155" y="247"/>
                        <a:pt x="155" y="247"/>
                        <a:pt x="155" y="247"/>
                      </a:cubicBezTo>
                      <a:cubicBezTo>
                        <a:pt x="152" y="246"/>
                        <a:pt x="150" y="246"/>
                        <a:pt x="148" y="244"/>
                      </a:cubicBezTo>
                      <a:cubicBezTo>
                        <a:pt x="141" y="241"/>
                        <a:pt x="141" y="241"/>
                        <a:pt x="141" y="241"/>
                      </a:cubicBezTo>
                      <a:cubicBezTo>
                        <a:pt x="139" y="240"/>
                        <a:pt x="137" y="238"/>
                        <a:pt x="135" y="235"/>
                      </a:cubicBezTo>
                      <a:cubicBezTo>
                        <a:pt x="130" y="228"/>
                        <a:pt x="130" y="228"/>
                        <a:pt x="130" y="228"/>
                      </a:cubicBezTo>
                      <a:cubicBezTo>
                        <a:pt x="105" y="215"/>
                        <a:pt x="105" y="215"/>
                        <a:pt x="105" y="215"/>
                      </a:cubicBezTo>
                      <a:cubicBezTo>
                        <a:pt x="103" y="214"/>
                        <a:pt x="101" y="213"/>
                        <a:pt x="99" y="211"/>
                      </a:cubicBezTo>
                      <a:cubicBezTo>
                        <a:pt x="88" y="197"/>
                        <a:pt x="88" y="197"/>
                        <a:pt x="88" y="197"/>
                      </a:cubicBezTo>
                      <a:cubicBezTo>
                        <a:pt x="43" y="163"/>
                        <a:pt x="43" y="163"/>
                        <a:pt x="43" y="163"/>
                      </a:cubicBezTo>
                      <a:cubicBezTo>
                        <a:pt x="43" y="166"/>
                        <a:pt x="42" y="170"/>
                        <a:pt x="41" y="173"/>
                      </a:cubicBezTo>
                      <a:cubicBezTo>
                        <a:pt x="38" y="178"/>
                        <a:pt x="38" y="178"/>
                        <a:pt x="38" y="178"/>
                      </a:cubicBezTo>
                      <a:cubicBezTo>
                        <a:pt x="37" y="180"/>
                        <a:pt x="36" y="182"/>
                        <a:pt x="34" y="184"/>
                      </a:cubicBezTo>
                      <a:cubicBezTo>
                        <a:pt x="29" y="188"/>
                        <a:pt x="29" y="188"/>
                        <a:pt x="29" y="188"/>
                      </a:cubicBezTo>
                      <a:cubicBezTo>
                        <a:pt x="26" y="204"/>
                        <a:pt x="26" y="204"/>
                        <a:pt x="26" y="204"/>
                      </a:cubicBezTo>
                      <a:cubicBezTo>
                        <a:pt x="25" y="206"/>
                        <a:pt x="24" y="208"/>
                        <a:pt x="23" y="210"/>
                      </a:cubicBezTo>
                      <a:cubicBezTo>
                        <a:pt x="23" y="211"/>
                        <a:pt x="22" y="212"/>
                        <a:pt x="21" y="214"/>
                      </a:cubicBezTo>
                      <a:cubicBezTo>
                        <a:pt x="21" y="215"/>
                        <a:pt x="20" y="217"/>
                        <a:pt x="20" y="219"/>
                      </a:cubicBezTo>
                      <a:cubicBezTo>
                        <a:pt x="20" y="220"/>
                        <a:pt x="19" y="223"/>
                        <a:pt x="19" y="224"/>
                      </a:cubicBezTo>
                      <a:cubicBezTo>
                        <a:pt x="12" y="240"/>
                        <a:pt x="12" y="240"/>
                        <a:pt x="12" y="240"/>
                      </a:cubicBezTo>
                      <a:cubicBezTo>
                        <a:pt x="12" y="242"/>
                        <a:pt x="11" y="243"/>
                        <a:pt x="10" y="244"/>
                      </a:cubicBezTo>
                      <a:cubicBezTo>
                        <a:pt x="5" y="251"/>
                        <a:pt x="5" y="251"/>
                        <a:pt x="5" y="251"/>
                      </a:cubicBezTo>
                      <a:cubicBezTo>
                        <a:pt x="4" y="253"/>
                        <a:pt x="3" y="254"/>
                        <a:pt x="2" y="255"/>
                      </a:cubicBezTo>
                      <a:cubicBezTo>
                        <a:pt x="6" y="271"/>
                        <a:pt x="6" y="271"/>
                        <a:pt x="6" y="271"/>
                      </a:cubicBezTo>
                      <a:cubicBezTo>
                        <a:pt x="7" y="273"/>
                        <a:pt x="7" y="276"/>
                        <a:pt x="6" y="279"/>
                      </a:cubicBez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2" y="352"/>
                        <a:pt x="2" y="352"/>
                        <a:pt x="2" y="352"/>
                      </a:cubicBezTo>
                      <a:cubicBezTo>
                        <a:pt x="5" y="370"/>
                        <a:pt x="5" y="370"/>
                        <a:pt x="5" y="370"/>
                      </a:cubicBezTo>
                      <a:cubicBezTo>
                        <a:pt x="11" y="386"/>
                        <a:pt x="11" y="386"/>
                        <a:pt x="11" y="386"/>
                      </a:cubicBezTo>
                      <a:cubicBezTo>
                        <a:pt x="14" y="387"/>
                        <a:pt x="14" y="387"/>
                        <a:pt x="14" y="387"/>
                      </a:cubicBezTo>
                      <a:cubicBezTo>
                        <a:pt x="15" y="387"/>
                        <a:pt x="17" y="388"/>
                        <a:pt x="18" y="389"/>
                      </a:cubicBezTo>
                      <a:cubicBezTo>
                        <a:pt x="22" y="392"/>
                        <a:pt x="22" y="392"/>
                        <a:pt x="22" y="392"/>
                      </a:cubicBezTo>
                      <a:cubicBezTo>
                        <a:pt x="24" y="393"/>
                        <a:pt x="25" y="394"/>
                        <a:pt x="26" y="395"/>
                      </a:cubicBezTo>
                      <a:cubicBezTo>
                        <a:pt x="29" y="399"/>
                        <a:pt x="29" y="399"/>
                        <a:pt x="29" y="399"/>
                      </a:cubicBezTo>
                      <a:cubicBezTo>
                        <a:pt x="49" y="432"/>
                        <a:pt x="49" y="432"/>
                        <a:pt x="49" y="432"/>
                      </a:cubicBezTo>
                      <a:cubicBezTo>
                        <a:pt x="50" y="433"/>
                        <a:pt x="51" y="434"/>
                        <a:pt x="51" y="436"/>
                      </a:cubicBezTo>
                      <a:cubicBezTo>
                        <a:pt x="54" y="446"/>
                        <a:pt x="54" y="446"/>
                        <a:pt x="54" y="446"/>
                      </a:cubicBezTo>
                      <a:cubicBezTo>
                        <a:pt x="55" y="447"/>
                        <a:pt x="55" y="449"/>
                        <a:pt x="55" y="450"/>
                      </a:cubicBezTo>
                      <a:cubicBezTo>
                        <a:pt x="57" y="467"/>
                        <a:pt x="57" y="467"/>
                        <a:pt x="57" y="467"/>
                      </a:cubicBezTo>
                      <a:cubicBezTo>
                        <a:pt x="59" y="468"/>
                        <a:pt x="60" y="469"/>
                        <a:pt x="62" y="470"/>
                      </a:cubicBezTo>
                      <a:cubicBezTo>
                        <a:pt x="65" y="474"/>
                        <a:pt x="65" y="474"/>
                        <a:pt x="65" y="474"/>
                      </a:cubicBezTo>
                      <a:cubicBezTo>
                        <a:pt x="69" y="477"/>
                        <a:pt x="71" y="482"/>
                        <a:pt x="71" y="487"/>
                      </a:cubicBezTo>
                      <a:cubicBezTo>
                        <a:pt x="70" y="504"/>
                        <a:pt x="70" y="504"/>
                        <a:pt x="70" y="504"/>
                      </a:cubicBezTo>
                      <a:cubicBezTo>
                        <a:pt x="78" y="547"/>
                        <a:pt x="78" y="547"/>
                        <a:pt x="78" y="547"/>
                      </a:cubicBezTo>
                      <a:cubicBezTo>
                        <a:pt x="72" y="593"/>
                        <a:pt x="72" y="593"/>
                        <a:pt x="72" y="593"/>
                      </a:cubicBezTo>
                      <a:cubicBezTo>
                        <a:pt x="73" y="612"/>
                        <a:pt x="73" y="612"/>
                        <a:pt x="73" y="612"/>
                      </a:cubicBezTo>
                      <a:cubicBezTo>
                        <a:pt x="66" y="683"/>
                        <a:pt x="66" y="683"/>
                        <a:pt x="66" y="683"/>
                      </a:cubicBezTo>
                      <a:cubicBezTo>
                        <a:pt x="67" y="684"/>
                        <a:pt x="69" y="685"/>
                        <a:pt x="70" y="686"/>
                      </a:cubicBezTo>
                      <a:cubicBezTo>
                        <a:pt x="74" y="690"/>
                        <a:pt x="74" y="690"/>
                        <a:pt x="74" y="690"/>
                      </a:cubicBezTo>
                      <a:cubicBezTo>
                        <a:pt x="79" y="696"/>
                        <a:pt x="81" y="704"/>
                        <a:pt x="78" y="711"/>
                      </a:cubicBezTo>
                      <a:cubicBezTo>
                        <a:pt x="79" y="712"/>
                        <a:pt x="80" y="713"/>
                        <a:pt x="81" y="715"/>
                      </a:cubicBezTo>
                      <a:cubicBezTo>
                        <a:pt x="83" y="718"/>
                        <a:pt x="83" y="718"/>
                        <a:pt x="83" y="718"/>
                      </a:cubicBezTo>
                      <a:cubicBezTo>
                        <a:pt x="83" y="720"/>
                        <a:pt x="84" y="721"/>
                        <a:pt x="85" y="723"/>
                      </a:cubicBezTo>
                      <a:cubicBezTo>
                        <a:pt x="89" y="742"/>
                        <a:pt x="89" y="742"/>
                        <a:pt x="89" y="742"/>
                      </a:cubicBezTo>
                      <a:cubicBezTo>
                        <a:pt x="92" y="768"/>
                        <a:pt x="92" y="768"/>
                        <a:pt x="92" y="768"/>
                      </a:cubicBezTo>
                      <a:cubicBezTo>
                        <a:pt x="93" y="791"/>
                        <a:pt x="93" y="791"/>
                        <a:pt x="93" y="791"/>
                      </a:cubicBezTo>
                      <a:cubicBezTo>
                        <a:pt x="87" y="837"/>
                        <a:pt x="87" y="837"/>
                        <a:pt x="87" y="837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99" y="853"/>
                        <a:pt x="99" y="853"/>
                        <a:pt x="99" y="853"/>
                      </a:cubicBezTo>
                      <a:cubicBezTo>
                        <a:pt x="100" y="853"/>
                        <a:pt x="102" y="853"/>
                        <a:pt x="103" y="854"/>
                      </a:cubicBezTo>
                      <a:cubicBezTo>
                        <a:pt x="112" y="856"/>
                        <a:pt x="112" y="856"/>
                        <a:pt x="112" y="856"/>
                      </a:cubicBezTo>
                      <a:cubicBezTo>
                        <a:pt x="114" y="857"/>
                        <a:pt x="116" y="858"/>
                        <a:pt x="118" y="859"/>
                      </a:cubicBezTo>
                      <a:cubicBezTo>
                        <a:pt x="125" y="865"/>
                        <a:pt x="125" y="865"/>
                        <a:pt x="125" y="865"/>
                      </a:cubicBezTo>
                      <a:cubicBezTo>
                        <a:pt x="127" y="866"/>
                        <a:pt x="128" y="868"/>
                        <a:pt x="129" y="869"/>
                      </a:cubicBezTo>
                      <a:cubicBezTo>
                        <a:pt x="134" y="878"/>
                        <a:pt x="134" y="878"/>
                        <a:pt x="134" y="878"/>
                      </a:cubicBezTo>
                      <a:cubicBezTo>
                        <a:pt x="136" y="880"/>
                        <a:pt x="137" y="882"/>
                        <a:pt x="137" y="884"/>
                      </a:cubicBezTo>
                      <a:cubicBezTo>
                        <a:pt x="140" y="894"/>
                        <a:pt x="140" y="894"/>
                        <a:pt x="140" y="894"/>
                      </a:cubicBezTo>
                      <a:cubicBezTo>
                        <a:pt x="140" y="896"/>
                        <a:pt x="140" y="897"/>
                        <a:pt x="140" y="899"/>
                      </a:cubicBezTo>
                      <a:cubicBezTo>
                        <a:pt x="140" y="902"/>
                        <a:pt x="140" y="902"/>
                        <a:pt x="140" y="902"/>
                      </a:cubicBezTo>
                      <a:cubicBezTo>
                        <a:pt x="156" y="903"/>
                        <a:pt x="156" y="903"/>
                        <a:pt x="156" y="903"/>
                      </a:cubicBezTo>
                      <a:cubicBezTo>
                        <a:pt x="162" y="904"/>
                        <a:pt x="167" y="907"/>
                        <a:pt x="170" y="911"/>
                      </a:cubicBezTo>
                      <a:cubicBezTo>
                        <a:pt x="170" y="912"/>
                        <a:pt x="170" y="912"/>
                        <a:pt x="170" y="913"/>
                      </a:cubicBezTo>
                      <a:cubicBezTo>
                        <a:pt x="177" y="914"/>
                        <a:pt x="177" y="914"/>
                        <a:pt x="177" y="914"/>
                      </a:cubicBezTo>
                      <a:cubicBezTo>
                        <a:pt x="192" y="918"/>
                        <a:pt x="192" y="918"/>
                        <a:pt x="192" y="918"/>
                      </a:cubicBezTo>
                      <a:cubicBezTo>
                        <a:pt x="194" y="919"/>
                        <a:pt x="196" y="920"/>
                        <a:pt x="198" y="921"/>
                      </a:cubicBezTo>
                      <a:cubicBezTo>
                        <a:pt x="206" y="928"/>
                        <a:pt x="206" y="928"/>
                        <a:pt x="206" y="928"/>
                      </a:cubicBezTo>
                      <a:cubicBezTo>
                        <a:pt x="212" y="933"/>
                        <a:pt x="215" y="941"/>
                        <a:pt x="212" y="949"/>
                      </a:cubicBezTo>
                      <a:cubicBezTo>
                        <a:pt x="210" y="956"/>
                        <a:pt x="203" y="961"/>
                        <a:pt x="195" y="962"/>
                      </a:cubicBezTo>
                      <a:cubicBezTo>
                        <a:pt x="164" y="963"/>
                        <a:pt x="164" y="963"/>
                        <a:pt x="164" y="963"/>
                      </a:cubicBezTo>
                      <a:cubicBezTo>
                        <a:pt x="121" y="975"/>
                        <a:pt x="121" y="975"/>
                        <a:pt x="121" y="975"/>
                      </a:cubicBezTo>
                      <a:cubicBezTo>
                        <a:pt x="121" y="976"/>
                        <a:pt x="121" y="976"/>
                        <a:pt x="121" y="976"/>
                      </a:cubicBezTo>
                      <a:cubicBezTo>
                        <a:pt x="122" y="979"/>
                        <a:pt x="123" y="982"/>
                        <a:pt x="122" y="985"/>
                      </a:cubicBezTo>
                      <a:cubicBezTo>
                        <a:pt x="121" y="990"/>
                        <a:pt x="121" y="990"/>
                        <a:pt x="121" y="990"/>
                      </a:cubicBezTo>
                      <a:cubicBezTo>
                        <a:pt x="121" y="993"/>
                        <a:pt x="119" y="996"/>
                        <a:pt x="117" y="999"/>
                      </a:cubicBezTo>
                      <a:cubicBezTo>
                        <a:pt x="112" y="1003"/>
                        <a:pt x="112" y="1003"/>
                        <a:pt x="112" y="1003"/>
                      </a:cubicBezTo>
                      <a:cubicBezTo>
                        <a:pt x="107" y="1010"/>
                        <a:pt x="97" y="1012"/>
                        <a:pt x="90" y="1008"/>
                      </a:cubicBezTo>
                      <a:cubicBezTo>
                        <a:pt x="88" y="1007"/>
                        <a:pt x="84" y="1005"/>
                        <a:pt x="83" y="1004"/>
                      </a:cubicBezTo>
                      <a:cubicBezTo>
                        <a:pt x="83" y="1003"/>
                        <a:pt x="83" y="1003"/>
                        <a:pt x="83" y="1003"/>
                      </a:cubicBezTo>
                      <a:cubicBezTo>
                        <a:pt x="81" y="1028"/>
                        <a:pt x="81" y="1028"/>
                        <a:pt x="81" y="1028"/>
                      </a:cubicBezTo>
                      <a:cubicBezTo>
                        <a:pt x="91" y="1031"/>
                        <a:pt x="91" y="1031"/>
                        <a:pt x="91" y="1031"/>
                      </a:cubicBezTo>
                      <a:cubicBezTo>
                        <a:pt x="93" y="1031"/>
                        <a:pt x="94" y="1031"/>
                        <a:pt x="95" y="1032"/>
                      </a:cubicBezTo>
                      <a:cubicBezTo>
                        <a:pt x="96" y="1032"/>
                        <a:pt x="97" y="1032"/>
                        <a:pt x="98" y="1033"/>
                      </a:cubicBezTo>
                      <a:cubicBezTo>
                        <a:pt x="103" y="1031"/>
                        <a:pt x="107" y="1031"/>
                        <a:pt x="111" y="1032"/>
                      </a:cubicBezTo>
                      <a:cubicBezTo>
                        <a:pt x="123" y="1038"/>
                        <a:pt x="123" y="1038"/>
                        <a:pt x="123" y="1038"/>
                      </a:cubicBezTo>
                      <a:cubicBezTo>
                        <a:pt x="124" y="1037"/>
                        <a:pt x="126" y="1035"/>
                        <a:pt x="127" y="1035"/>
                      </a:cubicBezTo>
                      <a:cubicBezTo>
                        <a:pt x="131" y="1032"/>
                        <a:pt x="136" y="1031"/>
                        <a:pt x="141" y="1032"/>
                      </a:cubicBezTo>
                      <a:cubicBezTo>
                        <a:pt x="145" y="1033"/>
                        <a:pt x="145" y="1033"/>
                        <a:pt x="145" y="1033"/>
                      </a:cubicBezTo>
                      <a:cubicBezTo>
                        <a:pt x="147" y="1034"/>
                        <a:pt x="150" y="1035"/>
                        <a:pt x="152" y="1036"/>
                      </a:cubicBezTo>
                      <a:cubicBezTo>
                        <a:pt x="157" y="1040"/>
                        <a:pt x="157" y="1040"/>
                        <a:pt x="157" y="1040"/>
                      </a:cubicBezTo>
                      <a:cubicBezTo>
                        <a:pt x="159" y="1041"/>
                        <a:pt x="160" y="1042"/>
                        <a:pt x="162" y="1043"/>
                      </a:cubicBezTo>
                      <a:cubicBezTo>
                        <a:pt x="171" y="1054"/>
                        <a:pt x="171" y="1054"/>
                        <a:pt x="171" y="1054"/>
                      </a:cubicBezTo>
                      <a:cubicBezTo>
                        <a:pt x="172" y="1055"/>
                        <a:pt x="172" y="1056"/>
                        <a:pt x="173" y="1058"/>
                      </a:cubicBezTo>
                      <a:cubicBezTo>
                        <a:pt x="182" y="1073"/>
                        <a:pt x="182" y="1073"/>
                        <a:pt x="182" y="1073"/>
                      </a:cubicBezTo>
                      <a:cubicBezTo>
                        <a:pt x="188" y="1075"/>
                        <a:pt x="188" y="1075"/>
                        <a:pt x="188" y="1075"/>
                      </a:cubicBezTo>
                      <a:cubicBezTo>
                        <a:pt x="195" y="1078"/>
                        <a:pt x="199" y="1084"/>
                        <a:pt x="200" y="1091"/>
                      </a:cubicBezTo>
                      <a:cubicBezTo>
                        <a:pt x="201" y="1098"/>
                        <a:pt x="198" y="1104"/>
                        <a:pt x="193" y="1109"/>
                      </a:cubicBezTo>
                      <a:cubicBezTo>
                        <a:pt x="186" y="1113"/>
                        <a:pt x="186" y="1113"/>
                        <a:pt x="186" y="1113"/>
                      </a:cubicBezTo>
                      <a:cubicBezTo>
                        <a:pt x="185" y="1115"/>
                        <a:pt x="182" y="1116"/>
                        <a:pt x="180" y="1116"/>
                      </a:cubicBezTo>
                      <a:cubicBezTo>
                        <a:pt x="172" y="1118"/>
                        <a:pt x="172" y="1118"/>
                        <a:pt x="172" y="1118"/>
                      </a:cubicBezTo>
                      <a:cubicBezTo>
                        <a:pt x="168" y="1119"/>
                        <a:pt x="164" y="1119"/>
                        <a:pt x="160" y="1118"/>
                      </a:cubicBezTo>
                      <a:cubicBezTo>
                        <a:pt x="154" y="1115"/>
                        <a:pt x="154" y="1115"/>
                        <a:pt x="154" y="1115"/>
                      </a:cubicBezTo>
                      <a:cubicBezTo>
                        <a:pt x="148" y="1113"/>
                        <a:pt x="143" y="1107"/>
                        <a:pt x="142" y="1101"/>
                      </a:cubicBezTo>
                      <a:cubicBezTo>
                        <a:pt x="141" y="1095"/>
                        <a:pt x="141" y="1095"/>
                        <a:pt x="141" y="1095"/>
                      </a:cubicBezTo>
                      <a:cubicBezTo>
                        <a:pt x="138" y="1095"/>
                        <a:pt x="138" y="1095"/>
                        <a:pt x="138" y="1095"/>
                      </a:cubicBezTo>
                      <a:cubicBezTo>
                        <a:pt x="136" y="1096"/>
                        <a:pt x="136" y="1096"/>
                        <a:pt x="136" y="1096"/>
                      </a:cubicBezTo>
                      <a:cubicBezTo>
                        <a:pt x="135" y="1103"/>
                        <a:pt x="135" y="1103"/>
                        <a:pt x="135" y="1103"/>
                      </a:cubicBezTo>
                      <a:cubicBezTo>
                        <a:pt x="139" y="1115"/>
                        <a:pt x="139" y="1115"/>
                        <a:pt x="139" y="1115"/>
                      </a:cubicBezTo>
                      <a:cubicBezTo>
                        <a:pt x="142" y="1122"/>
                        <a:pt x="140" y="1130"/>
                        <a:pt x="134" y="1135"/>
                      </a:cubicBezTo>
                      <a:cubicBezTo>
                        <a:pt x="133" y="1137"/>
                        <a:pt x="132" y="1138"/>
                        <a:pt x="130" y="1138"/>
                      </a:cubicBezTo>
                      <a:cubicBezTo>
                        <a:pt x="131" y="1141"/>
                        <a:pt x="131" y="1141"/>
                        <a:pt x="131" y="1141"/>
                      </a:cubicBezTo>
                      <a:cubicBezTo>
                        <a:pt x="132" y="1143"/>
                        <a:pt x="132" y="1144"/>
                        <a:pt x="133" y="1146"/>
                      </a:cubicBezTo>
                      <a:cubicBezTo>
                        <a:pt x="133" y="1148"/>
                        <a:pt x="133" y="1153"/>
                        <a:pt x="133" y="1154"/>
                      </a:cubicBezTo>
                      <a:cubicBezTo>
                        <a:pt x="130" y="1170"/>
                        <a:pt x="130" y="1170"/>
                        <a:pt x="130" y="1170"/>
                      </a:cubicBezTo>
                      <a:cubicBezTo>
                        <a:pt x="129" y="1172"/>
                        <a:pt x="128" y="1173"/>
                        <a:pt x="127" y="1174"/>
                      </a:cubicBezTo>
                      <a:cubicBezTo>
                        <a:pt x="125" y="1178"/>
                        <a:pt x="125" y="1178"/>
                        <a:pt x="125" y="1178"/>
                      </a:cubicBezTo>
                      <a:cubicBezTo>
                        <a:pt x="123" y="1180"/>
                        <a:pt x="121" y="1182"/>
                        <a:pt x="119" y="1184"/>
                      </a:cubicBezTo>
                      <a:cubicBezTo>
                        <a:pt x="119" y="1184"/>
                        <a:pt x="118" y="1185"/>
                        <a:pt x="117" y="1185"/>
                      </a:cubicBezTo>
                      <a:cubicBezTo>
                        <a:pt x="117" y="1186"/>
                        <a:pt x="118" y="1186"/>
                        <a:pt x="118" y="1187"/>
                      </a:cubicBezTo>
                      <a:cubicBezTo>
                        <a:pt x="120" y="1190"/>
                        <a:pt x="121" y="1194"/>
                        <a:pt x="121" y="1197"/>
                      </a:cubicBezTo>
                      <a:cubicBezTo>
                        <a:pt x="127" y="1201"/>
                        <a:pt x="127" y="1201"/>
                        <a:pt x="127" y="1201"/>
                      </a:cubicBezTo>
                      <a:cubicBezTo>
                        <a:pt x="129" y="1202"/>
                        <a:pt x="130" y="1204"/>
                        <a:pt x="131" y="1205"/>
                      </a:cubicBezTo>
                      <a:cubicBezTo>
                        <a:pt x="137" y="1212"/>
                        <a:pt x="137" y="1212"/>
                        <a:pt x="137" y="1212"/>
                      </a:cubicBezTo>
                      <a:cubicBezTo>
                        <a:pt x="141" y="1218"/>
                        <a:pt x="142" y="1226"/>
                        <a:pt x="139" y="1232"/>
                      </a:cubicBezTo>
                      <a:cubicBezTo>
                        <a:pt x="134" y="1242"/>
                        <a:pt x="134" y="1242"/>
                        <a:pt x="134" y="1242"/>
                      </a:cubicBezTo>
                      <a:cubicBezTo>
                        <a:pt x="131" y="1248"/>
                        <a:pt x="125" y="1252"/>
                        <a:pt x="119" y="1252"/>
                      </a:cubicBezTo>
                      <a:cubicBezTo>
                        <a:pt x="112" y="1253"/>
                        <a:pt x="105" y="1250"/>
                        <a:pt x="102" y="1245"/>
                      </a:cubicBezTo>
                      <a:cubicBezTo>
                        <a:pt x="97" y="1238"/>
                        <a:pt x="97" y="1238"/>
                        <a:pt x="97" y="1238"/>
                      </a:cubicBezTo>
                      <a:cubicBezTo>
                        <a:pt x="96" y="1239"/>
                        <a:pt x="96" y="1239"/>
                        <a:pt x="96" y="1239"/>
                      </a:cubicBezTo>
                      <a:cubicBezTo>
                        <a:pt x="94" y="1241"/>
                        <a:pt x="93" y="1243"/>
                        <a:pt x="90" y="1244"/>
                      </a:cubicBezTo>
                      <a:cubicBezTo>
                        <a:pt x="81" y="1250"/>
                        <a:pt x="81" y="1250"/>
                        <a:pt x="81" y="1250"/>
                      </a:cubicBezTo>
                      <a:cubicBezTo>
                        <a:pt x="77" y="1252"/>
                        <a:pt x="72" y="1253"/>
                        <a:pt x="68" y="1252"/>
                      </a:cubicBezTo>
                      <a:cubicBezTo>
                        <a:pt x="58" y="1251"/>
                        <a:pt x="58" y="1251"/>
                        <a:pt x="58" y="1251"/>
                      </a:cubicBezTo>
                      <a:cubicBezTo>
                        <a:pt x="58" y="1250"/>
                        <a:pt x="57" y="1250"/>
                        <a:pt x="57" y="1250"/>
                      </a:cubicBezTo>
                      <a:cubicBezTo>
                        <a:pt x="57" y="1250"/>
                        <a:pt x="57" y="1251"/>
                        <a:pt x="58" y="1251"/>
                      </a:cubicBezTo>
                      <a:cubicBezTo>
                        <a:pt x="64" y="1255"/>
                        <a:pt x="64" y="1255"/>
                        <a:pt x="64" y="1255"/>
                      </a:cubicBezTo>
                      <a:cubicBezTo>
                        <a:pt x="66" y="1256"/>
                        <a:pt x="67" y="1257"/>
                        <a:pt x="68" y="1258"/>
                      </a:cubicBezTo>
                      <a:cubicBezTo>
                        <a:pt x="73" y="1264"/>
                        <a:pt x="73" y="1264"/>
                        <a:pt x="73" y="1264"/>
                      </a:cubicBezTo>
                      <a:cubicBezTo>
                        <a:pt x="91" y="1290"/>
                        <a:pt x="91" y="1290"/>
                        <a:pt x="91" y="1290"/>
                      </a:cubicBezTo>
                      <a:cubicBezTo>
                        <a:pt x="100" y="1285"/>
                        <a:pt x="100" y="1285"/>
                        <a:pt x="100" y="1285"/>
                      </a:cubicBezTo>
                      <a:cubicBezTo>
                        <a:pt x="101" y="1284"/>
                        <a:pt x="103" y="1283"/>
                        <a:pt x="104" y="1283"/>
                      </a:cubicBezTo>
                      <a:cubicBezTo>
                        <a:pt x="114" y="1280"/>
                        <a:pt x="114" y="1280"/>
                        <a:pt x="114" y="1280"/>
                      </a:cubicBezTo>
                      <a:cubicBezTo>
                        <a:pt x="117" y="1279"/>
                        <a:pt x="120" y="1278"/>
                        <a:pt x="123" y="1279"/>
                      </a:cubicBezTo>
                      <a:cubicBezTo>
                        <a:pt x="128" y="1280"/>
                        <a:pt x="128" y="1280"/>
                        <a:pt x="128" y="1280"/>
                      </a:cubicBezTo>
                      <a:cubicBezTo>
                        <a:pt x="130" y="1280"/>
                        <a:pt x="131" y="1281"/>
                        <a:pt x="133" y="1281"/>
                      </a:cubicBezTo>
                      <a:cubicBezTo>
                        <a:pt x="138" y="1284"/>
                        <a:pt x="138" y="1284"/>
                        <a:pt x="138" y="1284"/>
                      </a:cubicBezTo>
                      <a:cubicBezTo>
                        <a:pt x="140" y="1283"/>
                        <a:pt x="143" y="1283"/>
                        <a:pt x="145" y="1282"/>
                      </a:cubicBezTo>
                      <a:cubicBezTo>
                        <a:pt x="151" y="1282"/>
                        <a:pt x="151" y="1282"/>
                        <a:pt x="151" y="1282"/>
                      </a:cubicBezTo>
                      <a:cubicBezTo>
                        <a:pt x="153" y="1280"/>
                        <a:pt x="154" y="1279"/>
                        <a:pt x="156" y="1279"/>
                      </a:cubicBezTo>
                      <a:cubicBezTo>
                        <a:pt x="165" y="1275"/>
                        <a:pt x="179" y="1276"/>
                        <a:pt x="184" y="1284"/>
                      </a:cubicBezTo>
                      <a:cubicBezTo>
                        <a:pt x="189" y="1292"/>
                        <a:pt x="189" y="1292"/>
                        <a:pt x="189" y="1292"/>
                      </a:cubicBezTo>
                      <a:cubicBezTo>
                        <a:pt x="190" y="1293"/>
                        <a:pt x="190" y="1295"/>
                        <a:pt x="191" y="1297"/>
                      </a:cubicBezTo>
                      <a:cubicBezTo>
                        <a:pt x="192" y="1302"/>
                        <a:pt x="192" y="1302"/>
                        <a:pt x="192" y="1302"/>
                      </a:cubicBezTo>
                      <a:cubicBezTo>
                        <a:pt x="192" y="1302"/>
                        <a:pt x="192" y="1302"/>
                        <a:pt x="192" y="1303"/>
                      </a:cubicBezTo>
                      <a:cubicBezTo>
                        <a:pt x="201" y="1307"/>
                        <a:pt x="201" y="1307"/>
                        <a:pt x="201" y="1307"/>
                      </a:cubicBezTo>
                      <a:cubicBezTo>
                        <a:pt x="248" y="1309"/>
                        <a:pt x="248" y="1309"/>
                        <a:pt x="248" y="1309"/>
                      </a:cubicBezTo>
                      <a:cubicBezTo>
                        <a:pt x="250" y="1309"/>
                        <a:pt x="252" y="1309"/>
                        <a:pt x="254" y="1310"/>
                      </a:cubicBezTo>
                      <a:cubicBezTo>
                        <a:pt x="265" y="1314"/>
                        <a:pt x="265" y="1314"/>
                        <a:pt x="265" y="1314"/>
                      </a:cubicBezTo>
                      <a:cubicBezTo>
                        <a:pt x="267" y="1315"/>
                        <a:pt x="269" y="1316"/>
                        <a:pt x="270" y="1317"/>
                      </a:cubicBezTo>
                      <a:cubicBezTo>
                        <a:pt x="279" y="1324"/>
                        <a:pt x="279" y="1324"/>
                        <a:pt x="279" y="1324"/>
                      </a:cubicBezTo>
                      <a:cubicBezTo>
                        <a:pt x="283" y="1327"/>
                        <a:pt x="285" y="1331"/>
                        <a:pt x="286" y="1336"/>
                      </a:cubicBezTo>
                      <a:cubicBezTo>
                        <a:pt x="291" y="1359"/>
                        <a:pt x="291" y="1359"/>
                        <a:pt x="291" y="1359"/>
                      </a:cubicBezTo>
                      <a:cubicBezTo>
                        <a:pt x="315" y="1387"/>
                        <a:pt x="315" y="1387"/>
                        <a:pt x="315" y="1387"/>
                      </a:cubicBezTo>
                      <a:cubicBezTo>
                        <a:pt x="324" y="1389"/>
                        <a:pt x="324" y="1389"/>
                        <a:pt x="324" y="1389"/>
                      </a:cubicBezTo>
                      <a:cubicBezTo>
                        <a:pt x="341" y="1385"/>
                        <a:pt x="341" y="1385"/>
                        <a:pt x="341" y="1385"/>
                      </a:cubicBezTo>
                      <a:cubicBezTo>
                        <a:pt x="344" y="1384"/>
                        <a:pt x="346" y="1384"/>
                        <a:pt x="349" y="1384"/>
                      </a:cubicBezTo>
                      <a:cubicBezTo>
                        <a:pt x="357" y="1386"/>
                        <a:pt x="357" y="1386"/>
                        <a:pt x="357" y="1386"/>
                      </a:cubicBezTo>
                      <a:cubicBezTo>
                        <a:pt x="382" y="1386"/>
                        <a:pt x="382" y="1386"/>
                        <a:pt x="382" y="1386"/>
                      </a:cubicBezTo>
                      <a:cubicBezTo>
                        <a:pt x="385" y="1387"/>
                        <a:pt x="388" y="1387"/>
                        <a:pt x="390" y="1389"/>
                      </a:cubicBezTo>
                      <a:cubicBezTo>
                        <a:pt x="397" y="1392"/>
                        <a:pt x="397" y="1392"/>
                        <a:pt x="397" y="1392"/>
                      </a:cubicBezTo>
                      <a:cubicBezTo>
                        <a:pt x="400" y="1394"/>
                        <a:pt x="402" y="1395"/>
                        <a:pt x="404" y="1397"/>
                      </a:cubicBezTo>
                      <a:cubicBezTo>
                        <a:pt x="419" y="1415"/>
                        <a:pt x="419" y="1415"/>
                        <a:pt x="419" y="1415"/>
                      </a:cubicBezTo>
                      <a:cubicBezTo>
                        <a:pt x="428" y="1419"/>
                        <a:pt x="428" y="1419"/>
                        <a:pt x="428" y="1419"/>
                      </a:cubicBezTo>
                      <a:cubicBezTo>
                        <a:pt x="444" y="1429"/>
                        <a:pt x="444" y="1429"/>
                        <a:pt x="444" y="1429"/>
                      </a:cubicBezTo>
                      <a:cubicBezTo>
                        <a:pt x="466" y="1451"/>
                        <a:pt x="466" y="1451"/>
                        <a:pt x="466" y="1451"/>
                      </a:cubicBezTo>
                      <a:cubicBezTo>
                        <a:pt x="467" y="1452"/>
                        <a:pt x="468" y="1453"/>
                        <a:pt x="469" y="1454"/>
                      </a:cubicBezTo>
                      <a:cubicBezTo>
                        <a:pt x="480" y="1479"/>
                        <a:pt x="480" y="1479"/>
                        <a:pt x="480" y="1479"/>
                      </a:cubicBezTo>
                      <a:cubicBezTo>
                        <a:pt x="484" y="1494"/>
                        <a:pt x="484" y="1494"/>
                        <a:pt x="484" y="1494"/>
                      </a:cubicBezTo>
                      <a:cubicBezTo>
                        <a:pt x="484" y="1495"/>
                        <a:pt x="484" y="1497"/>
                        <a:pt x="484" y="1498"/>
                      </a:cubicBezTo>
                      <a:cubicBezTo>
                        <a:pt x="486" y="1517"/>
                        <a:pt x="486" y="1517"/>
                        <a:pt x="486" y="1517"/>
                      </a:cubicBezTo>
                      <a:cubicBezTo>
                        <a:pt x="489" y="1520"/>
                        <a:pt x="489" y="1520"/>
                        <a:pt x="489" y="1520"/>
                      </a:cubicBezTo>
                      <a:cubicBezTo>
                        <a:pt x="490" y="1521"/>
                        <a:pt x="491" y="1522"/>
                        <a:pt x="491" y="1524"/>
                      </a:cubicBezTo>
                      <a:cubicBezTo>
                        <a:pt x="496" y="1531"/>
                        <a:pt x="496" y="1531"/>
                        <a:pt x="496" y="1531"/>
                      </a:cubicBezTo>
                      <a:cubicBezTo>
                        <a:pt x="497" y="1534"/>
                        <a:pt x="498" y="1537"/>
                        <a:pt x="498" y="1539"/>
                      </a:cubicBezTo>
                      <a:cubicBezTo>
                        <a:pt x="498" y="1549"/>
                        <a:pt x="498" y="1549"/>
                        <a:pt x="498" y="1549"/>
                      </a:cubicBezTo>
                      <a:cubicBezTo>
                        <a:pt x="497" y="1573"/>
                        <a:pt x="497" y="1573"/>
                        <a:pt x="497" y="1573"/>
                      </a:cubicBezTo>
                      <a:cubicBezTo>
                        <a:pt x="500" y="1590"/>
                        <a:pt x="500" y="1590"/>
                        <a:pt x="500" y="1590"/>
                      </a:cubicBezTo>
                      <a:cubicBezTo>
                        <a:pt x="500" y="1593"/>
                        <a:pt x="500" y="1596"/>
                        <a:pt x="499" y="1598"/>
                      </a:cubicBezTo>
                      <a:cubicBezTo>
                        <a:pt x="491" y="1624"/>
                        <a:pt x="491" y="1624"/>
                        <a:pt x="491" y="1624"/>
                      </a:cubicBezTo>
                      <a:cubicBezTo>
                        <a:pt x="496" y="1635"/>
                        <a:pt x="496" y="1635"/>
                        <a:pt x="496" y="1635"/>
                      </a:cubicBezTo>
                      <a:cubicBezTo>
                        <a:pt x="496" y="1637"/>
                        <a:pt x="497" y="1639"/>
                        <a:pt x="497" y="1641"/>
                      </a:cubicBezTo>
                      <a:cubicBezTo>
                        <a:pt x="497" y="1646"/>
                        <a:pt x="497" y="1646"/>
                        <a:pt x="497" y="1646"/>
                      </a:cubicBezTo>
                      <a:cubicBezTo>
                        <a:pt x="497" y="1648"/>
                        <a:pt x="497" y="1650"/>
                        <a:pt x="497" y="1653"/>
                      </a:cubicBezTo>
                      <a:cubicBezTo>
                        <a:pt x="490" y="1674"/>
                        <a:pt x="490" y="1674"/>
                        <a:pt x="490" y="1674"/>
                      </a:cubicBezTo>
                      <a:cubicBezTo>
                        <a:pt x="488" y="1692"/>
                        <a:pt x="488" y="1692"/>
                        <a:pt x="488" y="1692"/>
                      </a:cubicBezTo>
                      <a:cubicBezTo>
                        <a:pt x="488" y="1704"/>
                        <a:pt x="488" y="1704"/>
                        <a:pt x="488" y="1704"/>
                      </a:cubicBezTo>
                      <a:cubicBezTo>
                        <a:pt x="503" y="1720"/>
                        <a:pt x="503" y="1720"/>
                        <a:pt x="503" y="1720"/>
                      </a:cubicBezTo>
                      <a:cubicBezTo>
                        <a:pt x="526" y="1730"/>
                        <a:pt x="526" y="1730"/>
                        <a:pt x="526" y="1730"/>
                      </a:cubicBezTo>
                      <a:cubicBezTo>
                        <a:pt x="539" y="1729"/>
                        <a:pt x="539" y="1729"/>
                        <a:pt x="539" y="1729"/>
                      </a:cubicBezTo>
                      <a:cubicBezTo>
                        <a:pt x="541" y="1729"/>
                        <a:pt x="542" y="1729"/>
                        <a:pt x="544" y="1730"/>
                      </a:cubicBezTo>
                      <a:cubicBezTo>
                        <a:pt x="549" y="1731"/>
                        <a:pt x="549" y="1731"/>
                        <a:pt x="549" y="1731"/>
                      </a:cubicBezTo>
                      <a:cubicBezTo>
                        <a:pt x="552" y="1732"/>
                        <a:pt x="555" y="1733"/>
                        <a:pt x="557" y="1735"/>
                      </a:cubicBezTo>
                      <a:cubicBezTo>
                        <a:pt x="567" y="1742"/>
                        <a:pt x="567" y="1742"/>
                        <a:pt x="567" y="1742"/>
                      </a:cubicBezTo>
                      <a:cubicBezTo>
                        <a:pt x="584" y="1751"/>
                        <a:pt x="584" y="1751"/>
                        <a:pt x="584" y="1751"/>
                      </a:cubicBezTo>
                      <a:cubicBezTo>
                        <a:pt x="586" y="1751"/>
                        <a:pt x="587" y="1752"/>
                        <a:pt x="589" y="1753"/>
                      </a:cubicBezTo>
                      <a:cubicBezTo>
                        <a:pt x="595" y="1759"/>
                        <a:pt x="595" y="1759"/>
                        <a:pt x="595" y="1759"/>
                      </a:cubicBezTo>
                      <a:cubicBezTo>
                        <a:pt x="624" y="1765"/>
                        <a:pt x="624" y="1765"/>
                        <a:pt x="624" y="1765"/>
                      </a:cubicBezTo>
                      <a:cubicBezTo>
                        <a:pt x="626" y="1766"/>
                        <a:pt x="628" y="1766"/>
                        <a:pt x="630" y="1768"/>
                      </a:cubicBezTo>
                      <a:cubicBezTo>
                        <a:pt x="654" y="1782"/>
                        <a:pt x="654" y="1782"/>
                        <a:pt x="654" y="1782"/>
                      </a:cubicBezTo>
                      <a:cubicBezTo>
                        <a:pt x="659" y="1780"/>
                        <a:pt x="659" y="1780"/>
                        <a:pt x="659" y="1780"/>
                      </a:cubicBezTo>
                      <a:cubicBezTo>
                        <a:pt x="661" y="1780"/>
                        <a:pt x="662" y="1780"/>
                        <a:pt x="664" y="1779"/>
                      </a:cubicBezTo>
                      <a:cubicBezTo>
                        <a:pt x="696" y="1777"/>
                        <a:pt x="696" y="1777"/>
                        <a:pt x="696" y="1777"/>
                      </a:cubicBezTo>
                      <a:cubicBezTo>
                        <a:pt x="770" y="1766"/>
                        <a:pt x="770" y="1766"/>
                        <a:pt x="770" y="1766"/>
                      </a:cubicBezTo>
                      <a:cubicBezTo>
                        <a:pt x="785" y="1761"/>
                        <a:pt x="785" y="1761"/>
                        <a:pt x="785" y="1761"/>
                      </a:cubicBezTo>
                      <a:cubicBezTo>
                        <a:pt x="814" y="1745"/>
                        <a:pt x="814" y="1745"/>
                        <a:pt x="814" y="1745"/>
                      </a:cubicBezTo>
                      <a:cubicBezTo>
                        <a:pt x="835" y="1739"/>
                        <a:pt x="835" y="1739"/>
                        <a:pt x="835" y="1739"/>
                      </a:cubicBezTo>
                      <a:cubicBezTo>
                        <a:pt x="837" y="1738"/>
                        <a:pt x="839" y="1738"/>
                        <a:pt x="841" y="1738"/>
                      </a:cubicBezTo>
                      <a:cubicBezTo>
                        <a:pt x="853" y="1738"/>
                        <a:pt x="853" y="1738"/>
                        <a:pt x="853" y="1738"/>
                      </a:cubicBezTo>
                      <a:cubicBezTo>
                        <a:pt x="855" y="1738"/>
                        <a:pt x="857" y="1739"/>
                        <a:pt x="859" y="1740"/>
                      </a:cubicBezTo>
                      <a:cubicBezTo>
                        <a:pt x="885" y="1750"/>
                        <a:pt x="885" y="1750"/>
                        <a:pt x="885" y="1750"/>
                      </a:cubicBezTo>
                      <a:cubicBezTo>
                        <a:pt x="942" y="1752"/>
                        <a:pt x="942" y="1752"/>
                        <a:pt x="942" y="1752"/>
                      </a:cubicBezTo>
                      <a:cubicBezTo>
                        <a:pt x="943" y="1752"/>
                        <a:pt x="945" y="1752"/>
                        <a:pt x="946" y="1752"/>
                      </a:cubicBezTo>
                      <a:cubicBezTo>
                        <a:pt x="1063" y="1786"/>
                        <a:pt x="1063" y="1786"/>
                        <a:pt x="1063" y="1786"/>
                      </a:cubicBezTo>
                      <a:cubicBezTo>
                        <a:pt x="1064" y="1787"/>
                        <a:pt x="1065" y="1787"/>
                        <a:pt x="1067" y="1788"/>
                      </a:cubicBezTo>
                      <a:cubicBezTo>
                        <a:pt x="1084" y="1798"/>
                        <a:pt x="1084" y="1798"/>
                        <a:pt x="1084" y="1798"/>
                      </a:cubicBezTo>
                      <a:cubicBezTo>
                        <a:pt x="1086" y="1799"/>
                        <a:pt x="1088" y="1800"/>
                        <a:pt x="1090" y="1802"/>
                      </a:cubicBezTo>
                      <a:cubicBezTo>
                        <a:pt x="1096" y="1810"/>
                        <a:pt x="1096" y="1810"/>
                        <a:pt x="1096" y="1810"/>
                      </a:cubicBezTo>
                      <a:cubicBezTo>
                        <a:pt x="1098" y="1812"/>
                        <a:pt x="1099" y="1815"/>
                        <a:pt x="1100" y="1817"/>
                      </a:cubicBezTo>
                      <a:cubicBezTo>
                        <a:pt x="1105" y="1840"/>
                        <a:pt x="1105" y="1840"/>
                        <a:pt x="1105" y="1840"/>
                      </a:cubicBezTo>
                      <a:cubicBezTo>
                        <a:pt x="1138" y="1833"/>
                        <a:pt x="1138" y="1833"/>
                        <a:pt x="1138" y="1833"/>
                      </a:cubicBezTo>
                      <a:cubicBezTo>
                        <a:pt x="1141" y="1833"/>
                        <a:pt x="1146" y="1833"/>
                        <a:pt x="1148" y="1833"/>
                      </a:cubicBezTo>
                      <a:cubicBezTo>
                        <a:pt x="1157" y="1835"/>
                        <a:pt x="1157" y="1835"/>
                        <a:pt x="1157" y="1835"/>
                      </a:cubicBezTo>
                      <a:cubicBezTo>
                        <a:pt x="1159" y="1836"/>
                        <a:pt x="1160" y="1836"/>
                        <a:pt x="1161" y="1837"/>
                      </a:cubicBezTo>
                      <a:cubicBezTo>
                        <a:pt x="1163" y="1838"/>
                        <a:pt x="1163" y="1838"/>
                        <a:pt x="1163" y="1838"/>
                      </a:cubicBezTo>
                      <a:cubicBezTo>
                        <a:pt x="1182" y="1841"/>
                        <a:pt x="1182" y="1841"/>
                        <a:pt x="1182" y="1841"/>
                      </a:cubicBezTo>
                      <a:cubicBezTo>
                        <a:pt x="1184" y="1842"/>
                        <a:pt x="1186" y="1843"/>
                        <a:pt x="1187" y="1844"/>
                      </a:cubicBezTo>
                      <a:cubicBezTo>
                        <a:pt x="1190" y="1846"/>
                        <a:pt x="1190" y="1846"/>
                        <a:pt x="1190" y="1846"/>
                      </a:cubicBezTo>
                      <a:cubicBezTo>
                        <a:pt x="1200" y="1849"/>
                        <a:pt x="1200" y="1849"/>
                        <a:pt x="1200" y="1849"/>
                      </a:cubicBezTo>
                      <a:cubicBezTo>
                        <a:pt x="1215" y="1848"/>
                        <a:pt x="1215" y="1848"/>
                        <a:pt x="1215" y="1848"/>
                      </a:cubicBezTo>
                      <a:cubicBezTo>
                        <a:pt x="1219" y="1848"/>
                        <a:pt x="1219" y="1848"/>
                        <a:pt x="1219" y="1848"/>
                      </a:cubicBezTo>
                      <a:cubicBezTo>
                        <a:pt x="1235" y="1840"/>
                        <a:pt x="1235" y="1840"/>
                        <a:pt x="1235" y="1840"/>
                      </a:cubicBezTo>
                      <a:cubicBezTo>
                        <a:pt x="1237" y="1840"/>
                        <a:pt x="1239" y="1839"/>
                        <a:pt x="1241" y="1839"/>
                      </a:cubicBezTo>
                      <a:cubicBezTo>
                        <a:pt x="1242" y="1839"/>
                        <a:pt x="1246" y="1838"/>
                        <a:pt x="1247" y="1838"/>
                      </a:cubicBezTo>
                      <a:cubicBezTo>
                        <a:pt x="1285" y="1836"/>
                        <a:pt x="1285" y="1836"/>
                        <a:pt x="1285" y="1836"/>
                      </a:cubicBezTo>
                      <a:cubicBezTo>
                        <a:pt x="1286" y="1836"/>
                        <a:pt x="1287" y="1835"/>
                        <a:pt x="1287" y="1834"/>
                      </a:cubicBezTo>
                      <a:cubicBezTo>
                        <a:pt x="1289" y="1833"/>
                        <a:pt x="1294" y="1830"/>
                        <a:pt x="1295" y="1829"/>
                      </a:cubicBezTo>
                      <a:cubicBezTo>
                        <a:pt x="1307" y="1825"/>
                        <a:pt x="1307" y="1825"/>
                        <a:pt x="1307" y="1825"/>
                      </a:cubicBezTo>
                      <a:cubicBezTo>
                        <a:pt x="1309" y="1824"/>
                        <a:pt x="1311" y="1824"/>
                        <a:pt x="1314" y="1824"/>
                      </a:cubicBezTo>
                      <a:cubicBezTo>
                        <a:pt x="1318" y="1824"/>
                        <a:pt x="1318" y="1824"/>
                        <a:pt x="1318" y="1824"/>
                      </a:cubicBezTo>
                      <a:cubicBezTo>
                        <a:pt x="1321" y="1824"/>
                        <a:pt x="1323" y="1824"/>
                        <a:pt x="1325" y="1825"/>
                      </a:cubicBezTo>
                      <a:cubicBezTo>
                        <a:pt x="1380" y="1846"/>
                        <a:pt x="1380" y="1846"/>
                        <a:pt x="1380" y="1846"/>
                      </a:cubicBezTo>
                      <a:cubicBezTo>
                        <a:pt x="1387" y="1844"/>
                        <a:pt x="1387" y="1844"/>
                        <a:pt x="1387" y="1844"/>
                      </a:cubicBezTo>
                      <a:cubicBezTo>
                        <a:pt x="1388" y="1844"/>
                        <a:pt x="1390" y="1843"/>
                        <a:pt x="1391" y="1843"/>
                      </a:cubicBezTo>
                      <a:cubicBezTo>
                        <a:pt x="1393" y="1843"/>
                        <a:pt x="1399" y="1844"/>
                        <a:pt x="1401" y="1845"/>
                      </a:cubicBezTo>
                      <a:cubicBezTo>
                        <a:pt x="1419" y="1851"/>
                        <a:pt x="1419" y="1851"/>
                        <a:pt x="1419" y="1851"/>
                      </a:cubicBezTo>
                      <a:cubicBezTo>
                        <a:pt x="1426" y="1849"/>
                        <a:pt x="1426" y="1849"/>
                        <a:pt x="1426" y="1849"/>
                      </a:cubicBezTo>
                      <a:cubicBezTo>
                        <a:pt x="1440" y="1844"/>
                        <a:pt x="1440" y="1844"/>
                        <a:pt x="1440" y="1844"/>
                      </a:cubicBezTo>
                      <a:cubicBezTo>
                        <a:pt x="1442" y="1844"/>
                        <a:pt x="1447" y="1843"/>
                        <a:pt x="1449" y="1843"/>
                      </a:cubicBezTo>
                      <a:cubicBezTo>
                        <a:pt x="1451" y="1843"/>
                        <a:pt x="1452" y="1843"/>
                        <a:pt x="1454" y="1843"/>
                      </a:cubicBezTo>
                      <a:cubicBezTo>
                        <a:pt x="1473" y="1849"/>
                        <a:pt x="1473" y="1849"/>
                        <a:pt x="1473" y="1849"/>
                      </a:cubicBezTo>
                      <a:cubicBezTo>
                        <a:pt x="1480" y="1848"/>
                        <a:pt x="1480" y="1848"/>
                        <a:pt x="1480" y="1848"/>
                      </a:cubicBezTo>
                      <a:cubicBezTo>
                        <a:pt x="1490" y="1843"/>
                        <a:pt x="1490" y="1843"/>
                        <a:pt x="1490" y="1843"/>
                      </a:cubicBezTo>
                      <a:cubicBezTo>
                        <a:pt x="1501" y="1835"/>
                        <a:pt x="1501" y="1835"/>
                        <a:pt x="1501" y="1835"/>
                      </a:cubicBezTo>
                      <a:cubicBezTo>
                        <a:pt x="1503" y="1835"/>
                        <a:pt x="1504" y="1834"/>
                        <a:pt x="1505" y="1833"/>
                      </a:cubicBezTo>
                      <a:cubicBezTo>
                        <a:pt x="1514" y="1830"/>
                        <a:pt x="1514" y="1830"/>
                        <a:pt x="1514" y="1830"/>
                      </a:cubicBezTo>
                      <a:cubicBezTo>
                        <a:pt x="1516" y="1830"/>
                        <a:pt x="1518" y="1829"/>
                        <a:pt x="1520" y="1829"/>
                      </a:cubicBezTo>
                      <a:cubicBezTo>
                        <a:pt x="1539" y="1830"/>
                        <a:pt x="1539" y="1830"/>
                        <a:pt x="1539" y="1830"/>
                      </a:cubicBezTo>
                      <a:cubicBezTo>
                        <a:pt x="1598" y="1818"/>
                        <a:pt x="1598" y="1818"/>
                        <a:pt x="1598" y="1818"/>
                      </a:cubicBezTo>
                      <a:cubicBezTo>
                        <a:pt x="1708" y="1819"/>
                        <a:pt x="1708" y="1819"/>
                        <a:pt x="1708" y="1819"/>
                      </a:cubicBezTo>
                      <a:cubicBezTo>
                        <a:pt x="1721" y="1813"/>
                        <a:pt x="1721" y="1813"/>
                        <a:pt x="1721" y="1813"/>
                      </a:cubicBezTo>
                      <a:cubicBezTo>
                        <a:pt x="1733" y="1802"/>
                        <a:pt x="1733" y="1802"/>
                        <a:pt x="1733" y="1802"/>
                      </a:cubicBezTo>
                      <a:cubicBezTo>
                        <a:pt x="1735" y="1801"/>
                        <a:pt x="1738" y="1799"/>
                        <a:pt x="1740" y="1799"/>
                      </a:cubicBezTo>
                      <a:cubicBezTo>
                        <a:pt x="1747" y="1797"/>
                        <a:pt x="1747" y="1797"/>
                        <a:pt x="1747" y="1797"/>
                      </a:cubicBezTo>
                      <a:cubicBezTo>
                        <a:pt x="1749" y="1796"/>
                        <a:pt x="1751" y="1796"/>
                        <a:pt x="1753" y="1796"/>
                      </a:cubicBezTo>
                      <a:cubicBezTo>
                        <a:pt x="1764" y="1796"/>
                        <a:pt x="1764" y="1796"/>
                        <a:pt x="1764" y="1796"/>
                      </a:cubicBezTo>
                      <a:cubicBezTo>
                        <a:pt x="1793" y="1802"/>
                        <a:pt x="1793" y="1802"/>
                        <a:pt x="1793" y="1802"/>
                      </a:cubicBezTo>
                      <a:cubicBezTo>
                        <a:pt x="1847" y="1802"/>
                        <a:pt x="1847" y="1802"/>
                        <a:pt x="1847" y="1802"/>
                      </a:cubicBezTo>
                      <a:cubicBezTo>
                        <a:pt x="1945" y="1818"/>
                        <a:pt x="1945" y="1818"/>
                        <a:pt x="1945" y="1818"/>
                      </a:cubicBezTo>
                      <a:cubicBezTo>
                        <a:pt x="1958" y="1815"/>
                        <a:pt x="1958" y="1815"/>
                        <a:pt x="1958" y="1815"/>
                      </a:cubicBezTo>
                      <a:cubicBezTo>
                        <a:pt x="1975" y="1802"/>
                        <a:pt x="1975" y="1802"/>
                        <a:pt x="1975" y="1802"/>
                      </a:cubicBezTo>
                      <a:cubicBezTo>
                        <a:pt x="1978" y="1800"/>
                        <a:pt x="1982" y="1798"/>
                        <a:pt x="1985" y="1798"/>
                      </a:cubicBezTo>
                      <a:cubicBezTo>
                        <a:pt x="1986" y="1798"/>
                        <a:pt x="1986" y="1798"/>
                        <a:pt x="1987" y="1798"/>
                      </a:cubicBezTo>
                      <a:cubicBezTo>
                        <a:pt x="1987" y="1798"/>
                        <a:pt x="1988" y="1798"/>
                        <a:pt x="1989" y="1798"/>
                      </a:cubicBezTo>
                      <a:cubicBezTo>
                        <a:pt x="1989" y="1798"/>
                        <a:pt x="1993" y="1799"/>
                        <a:pt x="1994" y="1799"/>
                      </a:cubicBezTo>
                      <a:cubicBezTo>
                        <a:pt x="2804" y="1930"/>
                        <a:pt x="2804" y="1930"/>
                        <a:pt x="2804" y="1930"/>
                      </a:cubicBezTo>
                      <a:cubicBezTo>
                        <a:pt x="2792" y="1910"/>
                        <a:pt x="2792" y="1910"/>
                        <a:pt x="2792" y="1910"/>
                      </a:cubicBezTo>
                      <a:cubicBezTo>
                        <a:pt x="2791" y="1908"/>
                        <a:pt x="2791" y="1907"/>
                        <a:pt x="2790" y="1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4"/>
                <p:cNvSpPr>
                  <a:spLocks/>
                </p:cNvSpPr>
                <p:nvPr/>
              </p:nvSpPr>
              <p:spPr bwMode="auto">
                <a:xfrm>
                  <a:off x="1847851" y="1046163"/>
                  <a:ext cx="53975" cy="36513"/>
                </a:xfrm>
                <a:custGeom>
                  <a:avLst/>
                  <a:gdLst>
                    <a:gd name="T0" fmla="*/ 162 w 200"/>
                    <a:gd name="T1" fmla="*/ 79 h 136"/>
                    <a:gd name="T2" fmla="*/ 142 w 200"/>
                    <a:gd name="T3" fmla="*/ 71 h 136"/>
                    <a:gd name="T4" fmla="*/ 141 w 200"/>
                    <a:gd name="T5" fmla="*/ 50 h 136"/>
                    <a:gd name="T6" fmla="*/ 144 w 200"/>
                    <a:gd name="T7" fmla="*/ 46 h 136"/>
                    <a:gd name="T8" fmla="*/ 150 w 200"/>
                    <a:gd name="T9" fmla="*/ 40 h 136"/>
                    <a:gd name="T10" fmla="*/ 148 w 200"/>
                    <a:gd name="T11" fmla="*/ 38 h 136"/>
                    <a:gd name="T12" fmla="*/ 146 w 200"/>
                    <a:gd name="T13" fmla="*/ 34 h 136"/>
                    <a:gd name="T14" fmla="*/ 143 w 200"/>
                    <a:gd name="T15" fmla="*/ 26 h 136"/>
                    <a:gd name="T16" fmla="*/ 142 w 200"/>
                    <a:gd name="T17" fmla="*/ 18 h 136"/>
                    <a:gd name="T18" fmla="*/ 142 w 200"/>
                    <a:gd name="T19" fmla="*/ 14 h 136"/>
                    <a:gd name="T20" fmla="*/ 143 w 200"/>
                    <a:gd name="T21" fmla="*/ 7 h 136"/>
                    <a:gd name="T22" fmla="*/ 144 w 200"/>
                    <a:gd name="T23" fmla="*/ 2 h 136"/>
                    <a:gd name="T24" fmla="*/ 145 w 200"/>
                    <a:gd name="T25" fmla="*/ 0 h 136"/>
                    <a:gd name="T26" fmla="*/ 141 w 200"/>
                    <a:gd name="T27" fmla="*/ 1 h 136"/>
                    <a:gd name="T28" fmla="*/ 131 w 200"/>
                    <a:gd name="T29" fmla="*/ 4 h 136"/>
                    <a:gd name="T30" fmla="*/ 97 w 200"/>
                    <a:gd name="T31" fmla="*/ 9 h 136"/>
                    <a:gd name="T32" fmla="*/ 71 w 200"/>
                    <a:gd name="T33" fmla="*/ 19 h 136"/>
                    <a:gd name="T34" fmla="*/ 38 w 200"/>
                    <a:gd name="T35" fmla="*/ 49 h 136"/>
                    <a:gd name="T36" fmla="*/ 11 w 200"/>
                    <a:gd name="T37" fmla="*/ 84 h 136"/>
                    <a:gd name="T38" fmla="*/ 0 w 200"/>
                    <a:gd name="T39" fmla="*/ 93 h 136"/>
                    <a:gd name="T40" fmla="*/ 25 w 200"/>
                    <a:gd name="T41" fmla="*/ 89 h 136"/>
                    <a:gd name="T42" fmla="*/ 52 w 200"/>
                    <a:gd name="T43" fmla="*/ 78 h 136"/>
                    <a:gd name="T44" fmla="*/ 72 w 200"/>
                    <a:gd name="T45" fmla="*/ 74 h 136"/>
                    <a:gd name="T46" fmla="*/ 83 w 200"/>
                    <a:gd name="T47" fmla="*/ 75 h 136"/>
                    <a:gd name="T48" fmla="*/ 94 w 200"/>
                    <a:gd name="T49" fmla="*/ 80 h 136"/>
                    <a:gd name="T50" fmla="*/ 105 w 200"/>
                    <a:gd name="T51" fmla="*/ 96 h 136"/>
                    <a:gd name="T52" fmla="*/ 105 w 200"/>
                    <a:gd name="T53" fmla="*/ 101 h 136"/>
                    <a:gd name="T54" fmla="*/ 106 w 200"/>
                    <a:gd name="T55" fmla="*/ 102 h 136"/>
                    <a:gd name="T56" fmla="*/ 113 w 200"/>
                    <a:gd name="T57" fmla="*/ 125 h 136"/>
                    <a:gd name="T58" fmla="*/ 114 w 200"/>
                    <a:gd name="T59" fmla="*/ 128 h 136"/>
                    <a:gd name="T60" fmla="*/ 116 w 200"/>
                    <a:gd name="T61" fmla="*/ 135 h 136"/>
                    <a:gd name="T62" fmla="*/ 116 w 200"/>
                    <a:gd name="T63" fmla="*/ 136 h 136"/>
                    <a:gd name="T64" fmla="*/ 118 w 200"/>
                    <a:gd name="T65" fmla="*/ 135 h 136"/>
                    <a:gd name="T66" fmla="*/ 127 w 200"/>
                    <a:gd name="T67" fmla="*/ 129 h 136"/>
                    <a:gd name="T68" fmla="*/ 133 w 200"/>
                    <a:gd name="T69" fmla="*/ 126 h 136"/>
                    <a:gd name="T70" fmla="*/ 144 w 200"/>
                    <a:gd name="T71" fmla="*/ 123 h 136"/>
                    <a:gd name="T72" fmla="*/ 146 w 200"/>
                    <a:gd name="T73" fmla="*/ 119 h 136"/>
                    <a:gd name="T74" fmla="*/ 168 w 200"/>
                    <a:gd name="T75" fmla="*/ 110 h 136"/>
                    <a:gd name="T76" fmla="*/ 180 w 200"/>
                    <a:gd name="T77" fmla="*/ 119 h 136"/>
                    <a:gd name="T78" fmla="*/ 180 w 200"/>
                    <a:gd name="T79" fmla="*/ 119 h 136"/>
                    <a:gd name="T80" fmla="*/ 200 w 200"/>
                    <a:gd name="T81" fmla="*/ 84 h 136"/>
                    <a:gd name="T82" fmla="*/ 196 w 200"/>
                    <a:gd name="T83" fmla="*/ 76 h 136"/>
                    <a:gd name="T84" fmla="*/ 195 w 200"/>
                    <a:gd name="T85" fmla="*/ 70 h 136"/>
                    <a:gd name="T86" fmla="*/ 186 w 200"/>
                    <a:gd name="T87" fmla="*/ 73 h 136"/>
                    <a:gd name="T88" fmla="*/ 162 w 200"/>
                    <a:gd name="T89" fmla="*/ 7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00" h="136">
                      <a:moveTo>
                        <a:pt x="162" y="79"/>
                      </a:moveTo>
                      <a:cubicBezTo>
                        <a:pt x="154" y="80"/>
                        <a:pt x="147" y="77"/>
                        <a:pt x="142" y="71"/>
                      </a:cubicBezTo>
                      <a:cubicBezTo>
                        <a:pt x="138" y="65"/>
                        <a:pt x="137" y="57"/>
                        <a:pt x="141" y="5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6" y="43"/>
                        <a:pt x="147" y="41"/>
                        <a:pt x="150" y="40"/>
                      </a:cubicBezTo>
                      <a:cubicBezTo>
                        <a:pt x="149" y="39"/>
                        <a:pt x="149" y="38"/>
                        <a:pt x="148" y="38"/>
                      </a:cubicBezTo>
                      <a:cubicBezTo>
                        <a:pt x="146" y="34"/>
                        <a:pt x="146" y="34"/>
                        <a:pt x="146" y="34"/>
                      </a:cubicBezTo>
                      <a:cubicBezTo>
                        <a:pt x="144" y="32"/>
                        <a:pt x="143" y="29"/>
                        <a:pt x="143" y="26"/>
                      </a:cubicBezTo>
                      <a:cubicBezTo>
                        <a:pt x="142" y="18"/>
                        <a:pt x="142" y="18"/>
                        <a:pt x="142" y="18"/>
                      </a:cubicBezTo>
                      <a:cubicBezTo>
                        <a:pt x="142" y="17"/>
                        <a:pt x="142" y="16"/>
                        <a:pt x="142" y="14"/>
                      </a:cubicBezTo>
                      <a:cubicBezTo>
                        <a:pt x="143" y="7"/>
                        <a:pt x="143" y="7"/>
                        <a:pt x="143" y="7"/>
                      </a:cubicBezTo>
                      <a:cubicBezTo>
                        <a:pt x="143" y="5"/>
                        <a:pt x="144" y="4"/>
                        <a:pt x="144" y="2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4" y="0"/>
                        <a:pt x="142" y="1"/>
                        <a:pt x="141" y="1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52" y="78"/>
                        <a:pt x="52" y="78"/>
                        <a:pt x="52" y="78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5" y="73"/>
                        <a:pt x="79" y="74"/>
                        <a:pt x="83" y="75"/>
                      </a:cubicBezTo>
                      <a:cubicBezTo>
                        <a:pt x="94" y="80"/>
                        <a:pt x="94" y="80"/>
                        <a:pt x="94" y="80"/>
                      </a:cubicBezTo>
                      <a:cubicBezTo>
                        <a:pt x="100" y="83"/>
                        <a:pt x="105" y="89"/>
                        <a:pt x="105" y="96"/>
                      </a:cubicBezTo>
                      <a:cubicBezTo>
                        <a:pt x="105" y="98"/>
                        <a:pt x="105" y="100"/>
                        <a:pt x="105" y="101"/>
                      </a:cubicBezTo>
                      <a:cubicBezTo>
                        <a:pt x="105" y="101"/>
                        <a:pt x="106" y="102"/>
                        <a:pt x="106" y="102"/>
                      </a:cubicBezTo>
                      <a:cubicBezTo>
                        <a:pt x="114" y="107"/>
                        <a:pt x="116" y="117"/>
                        <a:pt x="113" y="125"/>
                      </a:cubicBezTo>
                      <a:cubicBezTo>
                        <a:pt x="114" y="128"/>
                        <a:pt x="114" y="128"/>
                        <a:pt x="114" y="128"/>
                      </a:cubicBezTo>
                      <a:cubicBezTo>
                        <a:pt x="115" y="130"/>
                        <a:pt x="116" y="133"/>
                        <a:pt x="116" y="135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7" y="135"/>
                        <a:pt x="118" y="135"/>
                        <a:pt x="118" y="135"/>
                      </a:cubicBezTo>
                      <a:cubicBezTo>
                        <a:pt x="127" y="129"/>
                        <a:pt x="127" y="129"/>
                        <a:pt x="127" y="129"/>
                      </a:cubicBezTo>
                      <a:cubicBezTo>
                        <a:pt x="129" y="127"/>
                        <a:pt x="131" y="126"/>
                        <a:pt x="133" y="126"/>
                      </a:cubicBezTo>
                      <a:cubicBezTo>
                        <a:pt x="144" y="123"/>
                        <a:pt x="144" y="123"/>
                        <a:pt x="144" y="123"/>
                      </a:cubicBezTo>
                      <a:cubicBezTo>
                        <a:pt x="146" y="119"/>
                        <a:pt x="146" y="119"/>
                        <a:pt x="146" y="119"/>
                      </a:cubicBezTo>
                      <a:cubicBezTo>
                        <a:pt x="151" y="111"/>
                        <a:pt x="160" y="107"/>
                        <a:pt x="168" y="110"/>
                      </a:cubicBezTo>
                      <a:cubicBezTo>
                        <a:pt x="173" y="111"/>
                        <a:pt x="178" y="115"/>
                        <a:pt x="180" y="119"/>
                      </a:cubicBezTo>
                      <a:cubicBezTo>
                        <a:pt x="180" y="119"/>
                        <a:pt x="180" y="119"/>
                        <a:pt x="180" y="119"/>
                      </a:cubicBezTo>
                      <a:cubicBezTo>
                        <a:pt x="200" y="84"/>
                        <a:pt x="200" y="84"/>
                        <a:pt x="200" y="84"/>
                      </a:cubicBezTo>
                      <a:cubicBezTo>
                        <a:pt x="198" y="82"/>
                        <a:pt x="197" y="79"/>
                        <a:pt x="196" y="76"/>
                      </a:cubicBezTo>
                      <a:cubicBezTo>
                        <a:pt x="195" y="70"/>
                        <a:pt x="195" y="70"/>
                        <a:pt x="195" y="70"/>
                      </a:cubicBezTo>
                      <a:cubicBezTo>
                        <a:pt x="186" y="73"/>
                        <a:pt x="186" y="73"/>
                        <a:pt x="186" y="73"/>
                      </a:cubicBezTo>
                      <a:lnTo>
                        <a:pt x="162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" name="Freeform 15"/>
              <p:cNvSpPr>
                <a:spLocks/>
              </p:cNvSpPr>
              <p:nvPr/>
            </p:nvSpPr>
            <p:spPr bwMode="auto">
              <a:xfrm>
                <a:off x="7156451" y="1277938"/>
                <a:ext cx="195263" cy="352425"/>
              </a:xfrm>
              <a:custGeom>
                <a:avLst/>
                <a:gdLst>
                  <a:gd name="T0" fmla="*/ 566 w 727"/>
                  <a:gd name="T1" fmla="*/ 1220 h 1320"/>
                  <a:gd name="T2" fmla="*/ 566 w 727"/>
                  <a:gd name="T3" fmla="*/ 1182 h 1320"/>
                  <a:gd name="T4" fmla="*/ 570 w 727"/>
                  <a:gd name="T5" fmla="*/ 1135 h 1320"/>
                  <a:gd name="T6" fmla="*/ 574 w 727"/>
                  <a:gd name="T7" fmla="*/ 1065 h 1320"/>
                  <a:gd name="T8" fmla="*/ 564 w 727"/>
                  <a:gd name="T9" fmla="*/ 1010 h 1320"/>
                  <a:gd name="T10" fmla="*/ 561 w 727"/>
                  <a:gd name="T11" fmla="*/ 987 h 1320"/>
                  <a:gd name="T12" fmla="*/ 560 w 727"/>
                  <a:gd name="T13" fmla="*/ 939 h 1320"/>
                  <a:gd name="T14" fmla="*/ 541 w 727"/>
                  <a:gd name="T15" fmla="*/ 815 h 1320"/>
                  <a:gd name="T16" fmla="*/ 555 w 727"/>
                  <a:gd name="T17" fmla="*/ 780 h 1320"/>
                  <a:gd name="T18" fmla="*/ 551 w 727"/>
                  <a:gd name="T19" fmla="*/ 730 h 1320"/>
                  <a:gd name="T20" fmla="*/ 580 w 727"/>
                  <a:gd name="T21" fmla="*/ 683 h 1320"/>
                  <a:gd name="T22" fmla="*/ 579 w 727"/>
                  <a:gd name="T23" fmla="*/ 630 h 1320"/>
                  <a:gd name="T24" fmla="*/ 594 w 727"/>
                  <a:gd name="T25" fmla="*/ 582 h 1320"/>
                  <a:gd name="T26" fmla="*/ 588 w 727"/>
                  <a:gd name="T27" fmla="*/ 566 h 1320"/>
                  <a:gd name="T28" fmla="*/ 599 w 727"/>
                  <a:gd name="T29" fmla="*/ 519 h 1320"/>
                  <a:gd name="T30" fmla="*/ 585 w 727"/>
                  <a:gd name="T31" fmla="*/ 444 h 1320"/>
                  <a:gd name="T32" fmla="*/ 585 w 727"/>
                  <a:gd name="T33" fmla="*/ 387 h 1320"/>
                  <a:gd name="T34" fmla="*/ 607 w 727"/>
                  <a:gd name="T35" fmla="*/ 359 h 1320"/>
                  <a:gd name="T36" fmla="*/ 653 w 727"/>
                  <a:gd name="T37" fmla="*/ 341 h 1320"/>
                  <a:gd name="T38" fmla="*/ 710 w 727"/>
                  <a:gd name="T39" fmla="*/ 264 h 1320"/>
                  <a:gd name="T40" fmla="*/ 721 w 727"/>
                  <a:gd name="T41" fmla="*/ 232 h 1320"/>
                  <a:gd name="T42" fmla="*/ 724 w 727"/>
                  <a:gd name="T43" fmla="*/ 202 h 1320"/>
                  <a:gd name="T44" fmla="*/ 694 w 727"/>
                  <a:gd name="T45" fmla="*/ 153 h 1320"/>
                  <a:gd name="T46" fmla="*/ 680 w 727"/>
                  <a:gd name="T47" fmla="*/ 133 h 1320"/>
                  <a:gd name="T48" fmla="*/ 683 w 727"/>
                  <a:gd name="T49" fmla="*/ 91 h 1320"/>
                  <a:gd name="T50" fmla="*/ 695 w 727"/>
                  <a:gd name="T51" fmla="*/ 18 h 1320"/>
                  <a:gd name="T52" fmla="*/ 687 w 727"/>
                  <a:gd name="T53" fmla="*/ 0 h 1320"/>
                  <a:gd name="T54" fmla="*/ 5 w 727"/>
                  <a:gd name="T55" fmla="*/ 190 h 1320"/>
                  <a:gd name="T56" fmla="*/ 3 w 727"/>
                  <a:gd name="T57" fmla="*/ 219 h 1320"/>
                  <a:gd name="T58" fmla="*/ 6 w 727"/>
                  <a:gd name="T59" fmla="*/ 251 h 1320"/>
                  <a:gd name="T60" fmla="*/ 22 w 727"/>
                  <a:gd name="T61" fmla="*/ 275 h 1320"/>
                  <a:gd name="T62" fmla="*/ 16 w 727"/>
                  <a:gd name="T63" fmla="*/ 301 h 1320"/>
                  <a:gd name="T64" fmla="*/ 28 w 727"/>
                  <a:gd name="T65" fmla="*/ 321 h 1320"/>
                  <a:gd name="T66" fmla="*/ 13 w 727"/>
                  <a:gd name="T67" fmla="*/ 348 h 1320"/>
                  <a:gd name="T68" fmla="*/ 13 w 727"/>
                  <a:gd name="T69" fmla="*/ 364 h 1320"/>
                  <a:gd name="T70" fmla="*/ 18 w 727"/>
                  <a:gd name="T71" fmla="*/ 378 h 1320"/>
                  <a:gd name="T72" fmla="*/ 40 w 727"/>
                  <a:gd name="T73" fmla="*/ 403 h 1320"/>
                  <a:gd name="T74" fmla="*/ 46 w 727"/>
                  <a:gd name="T75" fmla="*/ 431 h 1320"/>
                  <a:gd name="T76" fmla="*/ 48 w 727"/>
                  <a:gd name="T77" fmla="*/ 439 h 1320"/>
                  <a:gd name="T78" fmla="*/ 65 w 727"/>
                  <a:gd name="T79" fmla="*/ 457 h 1320"/>
                  <a:gd name="T80" fmla="*/ 75 w 727"/>
                  <a:gd name="T81" fmla="*/ 489 h 1320"/>
                  <a:gd name="T82" fmla="*/ 99 w 727"/>
                  <a:gd name="T83" fmla="*/ 538 h 1320"/>
                  <a:gd name="T84" fmla="*/ 104 w 727"/>
                  <a:gd name="T85" fmla="*/ 551 h 1320"/>
                  <a:gd name="T86" fmla="*/ 81 w 727"/>
                  <a:gd name="T87" fmla="*/ 597 h 1320"/>
                  <a:gd name="T88" fmla="*/ 83 w 727"/>
                  <a:gd name="T89" fmla="*/ 614 h 1320"/>
                  <a:gd name="T90" fmla="*/ 94 w 727"/>
                  <a:gd name="T91" fmla="*/ 668 h 1320"/>
                  <a:gd name="T92" fmla="*/ 112 w 727"/>
                  <a:gd name="T93" fmla="*/ 729 h 1320"/>
                  <a:gd name="T94" fmla="*/ 132 w 727"/>
                  <a:gd name="T95" fmla="*/ 756 h 1320"/>
                  <a:gd name="T96" fmla="*/ 132 w 727"/>
                  <a:gd name="T97" fmla="*/ 780 h 1320"/>
                  <a:gd name="T98" fmla="*/ 146 w 727"/>
                  <a:gd name="T99" fmla="*/ 790 h 1320"/>
                  <a:gd name="T100" fmla="*/ 158 w 727"/>
                  <a:gd name="T101" fmla="*/ 822 h 1320"/>
                  <a:gd name="T102" fmla="*/ 154 w 727"/>
                  <a:gd name="T103" fmla="*/ 872 h 1320"/>
                  <a:gd name="T104" fmla="*/ 172 w 727"/>
                  <a:gd name="T105" fmla="*/ 865 h 1320"/>
                  <a:gd name="T106" fmla="*/ 193 w 727"/>
                  <a:gd name="T107" fmla="*/ 869 h 1320"/>
                  <a:gd name="T108" fmla="*/ 213 w 727"/>
                  <a:gd name="T109" fmla="*/ 894 h 1320"/>
                  <a:gd name="T110" fmla="*/ 232 w 727"/>
                  <a:gd name="T111" fmla="*/ 914 h 1320"/>
                  <a:gd name="T112" fmla="*/ 312 w 727"/>
                  <a:gd name="T113" fmla="*/ 1270 h 1320"/>
                  <a:gd name="T114" fmla="*/ 315 w 727"/>
                  <a:gd name="T115" fmla="*/ 1306 h 1320"/>
                  <a:gd name="T116" fmla="*/ 589 w 727"/>
                  <a:gd name="T117" fmla="*/ 1253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7" h="1320">
                    <a:moveTo>
                      <a:pt x="585" y="1250"/>
                    </a:moveTo>
                    <a:cubicBezTo>
                      <a:pt x="575" y="1238"/>
                      <a:pt x="575" y="1238"/>
                      <a:pt x="575" y="1238"/>
                    </a:cubicBezTo>
                    <a:cubicBezTo>
                      <a:pt x="566" y="1220"/>
                      <a:pt x="566" y="1220"/>
                      <a:pt x="566" y="1220"/>
                    </a:cubicBezTo>
                    <a:cubicBezTo>
                      <a:pt x="564" y="1208"/>
                      <a:pt x="564" y="1208"/>
                      <a:pt x="564" y="1208"/>
                    </a:cubicBezTo>
                    <a:cubicBezTo>
                      <a:pt x="563" y="1206"/>
                      <a:pt x="563" y="1204"/>
                      <a:pt x="563" y="1203"/>
                    </a:cubicBezTo>
                    <a:cubicBezTo>
                      <a:pt x="566" y="1182"/>
                      <a:pt x="566" y="1182"/>
                      <a:pt x="566" y="1182"/>
                    </a:cubicBezTo>
                    <a:cubicBezTo>
                      <a:pt x="563" y="1161"/>
                      <a:pt x="563" y="1161"/>
                      <a:pt x="563" y="1161"/>
                    </a:cubicBezTo>
                    <a:cubicBezTo>
                      <a:pt x="564" y="1148"/>
                      <a:pt x="564" y="1148"/>
                      <a:pt x="564" y="1148"/>
                    </a:cubicBezTo>
                    <a:cubicBezTo>
                      <a:pt x="564" y="1143"/>
                      <a:pt x="566" y="1138"/>
                      <a:pt x="570" y="1135"/>
                    </a:cubicBezTo>
                    <a:cubicBezTo>
                      <a:pt x="580" y="1126"/>
                      <a:pt x="580" y="1126"/>
                      <a:pt x="580" y="1126"/>
                    </a:cubicBezTo>
                    <a:cubicBezTo>
                      <a:pt x="576" y="1106"/>
                      <a:pt x="576" y="1106"/>
                      <a:pt x="576" y="1106"/>
                    </a:cubicBezTo>
                    <a:cubicBezTo>
                      <a:pt x="574" y="1065"/>
                      <a:pt x="574" y="1065"/>
                      <a:pt x="574" y="1065"/>
                    </a:cubicBezTo>
                    <a:cubicBezTo>
                      <a:pt x="566" y="1044"/>
                      <a:pt x="566" y="1044"/>
                      <a:pt x="566" y="1044"/>
                    </a:cubicBezTo>
                    <a:cubicBezTo>
                      <a:pt x="563" y="1020"/>
                      <a:pt x="563" y="1020"/>
                      <a:pt x="563" y="1020"/>
                    </a:cubicBezTo>
                    <a:cubicBezTo>
                      <a:pt x="562" y="1017"/>
                      <a:pt x="563" y="1013"/>
                      <a:pt x="564" y="1010"/>
                    </a:cubicBezTo>
                    <a:cubicBezTo>
                      <a:pt x="563" y="1008"/>
                      <a:pt x="562" y="1005"/>
                      <a:pt x="561" y="1003"/>
                    </a:cubicBezTo>
                    <a:cubicBezTo>
                      <a:pt x="560" y="996"/>
                      <a:pt x="560" y="996"/>
                      <a:pt x="560" y="996"/>
                    </a:cubicBezTo>
                    <a:cubicBezTo>
                      <a:pt x="561" y="987"/>
                      <a:pt x="561" y="987"/>
                      <a:pt x="561" y="987"/>
                    </a:cubicBezTo>
                    <a:cubicBezTo>
                      <a:pt x="567" y="965"/>
                      <a:pt x="567" y="965"/>
                      <a:pt x="567" y="965"/>
                    </a:cubicBezTo>
                    <a:cubicBezTo>
                      <a:pt x="566" y="956"/>
                      <a:pt x="566" y="956"/>
                      <a:pt x="566" y="956"/>
                    </a:cubicBezTo>
                    <a:cubicBezTo>
                      <a:pt x="560" y="939"/>
                      <a:pt x="560" y="939"/>
                      <a:pt x="560" y="939"/>
                    </a:cubicBezTo>
                    <a:cubicBezTo>
                      <a:pt x="538" y="830"/>
                      <a:pt x="538" y="830"/>
                      <a:pt x="538" y="830"/>
                    </a:cubicBezTo>
                    <a:cubicBezTo>
                      <a:pt x="538" y="828"/>
                      <a:pt x="538" y="826"/>
                      <a:pt x="539" y="824"/>
                    </a:cubicBezTo>
                    <a:cubicBezTo>
                      <a:pt x="541" y="815"/>
                      <a:pt x="541" y="815"/>
                      <a:pt x="541" y="815"/>
                    </a:cubicBezTo>
                    <a:cubicBezTo>
                      <a:pt x="541" y="813"/>
                      <a:pt x="542" y="811"/>
                      <a:pt x="543" y="809"/>
                    </a:cubicBezTo>
                    <a:cubicBezTo>
                      <a:pt x="554" y="789"/>
                      <a:pt x="554" y="789"/>
                      <a:pt x="554" y="789"/>
                    </a:cubicBezTo>
                    <a:cubicBezTo>
                      <a:pt x="555" y="780"/>
                      <a:pt x="555" y="780"/>
                      <a:pt x="555" y="780"/>
                    </a:cubicBezTo>
                    <a:cubicBezTo>
                      <a:pt x="550" y="744"/>
                      <a:pt x="550" y="744"/>
                      <a:pt x="550" y="744"/>
                    </a:cubicBezTo>
                    <a:cubicBezTo>
                      <a:pt x="549" y="741"/>
                      <a:pt x="549" y="739"/>
                      <a:pt x="550" y="736"/>
                    </a:cubicBezTo>
                    <a:cubicBezTo>
                      <a:pt x="551" y="730"/>
                      <a:pt x="551" y="730"/>
                      <a:pt x="551" y="730"/>
                    </a:cubicBezTo>
                    <a:cubicBezTo>
                      <a:pt x="552" y="727"/>
                      <a:pt x="553" y="725"/>
                      <a:pt x="555" y="722"/>
                    </a:cubicBezTo>
                    <a:cubicBezTo>
                      <a:pt x="564" y="707"/>
                      <a:pt x="564" y="707"/>
                      <a:pt x="564" y="707"/>
                    </a:cubicBezTo>
                    <a:cubicBezTo>
                      <a:pt x="580" y="683"/>
                      <a:pt x="580" y="683"/>
                      <a:pt x="580" y="683"/>
                    </a:cubicBezTo>
                    <a:cubicBezTo>
                      <a:pt x="582" y="676"/>
                      <a:pt x="582" y="676"/>
                      <a:pt x="582" y="676"/>
                    </a:cubicBezTo>
                    <a:cubicBezTo>
                      <a:pt x="579" y="635"/>
                      <a:pt x="579" y="635"/>
                      <a:pt x="579" y="635"/>
                    </a:cubicBezTo>
                    <a:cubicBezTo>
                      <a:pt x="579" y="634"/>
                      <a:pt x="579" y="632"/>
                      <a:pt x="579" y="630"/>
                    </a:cubicBezTo>
                    <a:cubicBezTo>
                      <a:pt x="582" y="618"/>
                      <a:pt x="582" y="618"/>
                      <a:pt x="582" y="618"/>
                    </a:cubicBezTo>
                    <a:cubicBezTo>
                      <a:pt x="596" y="584"/>
                      <a:pt x="596" y="584"/>
                      <a:pt x="596" y="584"/>
                    </a:cubicBezTo>
                    <a:cubicBezTo>
                      <a:pt x="595" y="583"/>
                      <a:pt x="595" y="583"/>
                      <a:pt x="594" y="582"/>
                    </a:cubicBezTo>
                    <a:cubicBezTo>
                      <a:pt x="594" y="581"/>
                      <a:pt x="594" y="581"/>
                      <a:pt x="594" y="581"/>
                    </a:cubicBezTo>
                    <a:cubicBezTo>
                      <a:pt x="591" y="578"/>
                      <a:pt x="591" y="578"/>
                      <a:pt x="591" y="578"/>
                    </a:cubicBezTo>
                    <a:cubicBezTo>
                      <a:pt x="589" y="574"/>
                      <a:pt x="588" y="570"/>
                      <a:pt x="588" y="566"/>
                    </a:cubicBezTo>
                    <a:cubicBezTo>
                      <a:pt x="588" y="557"/>
                      <a:pt x="588" y="557"/>
                      <a:pt x="588" y="557"/>
                    </a:cubicBezTo>
                    <a:cubicBezTo>
                      <a:pt x="589" y="556"/>
                      <a:pt x="589" y="554"/>
                      <a:pt x="589" y="553"/>
                    </a:cubicBezTo>
                    <a:cubicBezTo>
                      <a:pt x="599" y="519"/>
                      <a:pt x="599" y="519"/>
                      <a:pt x="599" y="519"/>
                    </a:cubicBezTo>
                    <a:cubicBezTo>
                      <a:pt x="599" y="505"/>
                      <a:pt x="599" y="505"/>
                      <a:pt x="599" y="505"/>
                    </a:cubicBezTo>
                    <a:cubicBezTo>
                      <a:pt x="596" y="488"/>
                      <a:pt x="596" y="488"/>
                      <a:pt x="596" y="488"/>
                    </a:cubicBezTo>
                    <a:cubicBezTo>
                      <a:pt x="585" y="444"/>
                      <a:pt x="585" y="444"/>
                      <a:pt x="585" y="444"/>
                    </a:cubicBezTo>
                    <a:cubicBezTo>
                      <a:pt x="581" y="414"/>
                      <a:pt x="581" y="414"/>
                      <a:pt x="581" y="414"/>
                    </a:cubicBezTo>
                    <a:cubicBezTo>
                      <a:pt x="581" y="412"/>
                      <a:pt x="581" y="410"/>
                      <a:pt x="581" y="409"/>
                    </a:cubicBezTo>
                    <a:cubicBezTo>
                      <a:pt x="585" y="387"/>
                      <a:pt x="585" y="387"/>
                      <a:pt x="585" y="387"/>
                    </a:cubicBezTo>
                    <a:cubicBezTo>
                      <a:pt x="585" y="384"/>
                      <a:pt x="587" y="381"/>
                      <a:pt x="589" y="379"/>
                    </a:cubicBezTo>
                    <a:cubicBezTo>
                      <a:pt x="600" y="364"/>
                      <a:pt x="600" y="364"/>
                      <a:pt x="600" y="364"/>
                    </a:cubicBezTo>
                    <a:cubicBezTo>
                      <a:pt x="602" y="362"/>
                      <a:pt x="605" y="360"/>
                      <a:pt x="607" y="359"/>
                    </a:cubicBezTo>
                    <a:cubicBezTo>
                      <a:pt x="626" y="350"/>
                      <a:pt x="626" y="350"/>
                      <a:pt x="626" y="350"/>
                    </a:cubicBezTo>
                    <a:cubicBezTo>
                      <a:pt x="628" y="349"/>
                      <a:pt x="629" y="348"/>
                      <a:pt x="631" y="348"/>
                    </a:cubicBezTo>
                    <a:cubicBezTo>
                      <a:pt x="653" y="341"/>
                      <a:pt x="653" y="341"/>
                      <a:pt x="653" y="341"/>
                    </a:cubicBezTo>
                    <a:cubicBezTo>
                      <a:pt x="667" y="315"/>
                      <a:pt x="667" y="315"/>
                      <a:pt x="667" y="315"/>
                    </a:cubicBezTo>
                    <a:cubicBezTo>
                      <a:pt x="706" y="276"/>
                      <a:pt x="706" y="276"/>
                      <a:pt x="706" y="276"/>
                    </a:cubicBezTo>
                    <a:cubicBezTo>
                      <a:pt x="710" y="264"/>
                      <a:pt x="710" y="264"/>
                      <a:pt x="710" y="264"/>
                    </a:cubicBezTo>
                    <a:cubicBezTo>
                      <a:pt x="711" y="262"/>
                      <a:pt x="712" y="260"/>
                      <a:pt x="713" y="258"/>
                    </a:cubicBezTo>
                    <a:cubicBezTo>
                      <a:pt x="724" y="242"/>
                      <a:pt x="724" y="242"/>
                      <a:pt x="724" y="242"/>
                    </a:cubicBezTo>
                    <a:cubicBezTo>
                      <a:pt x="721" y="232"/>
                      <a:pt x="721" y="232"/>
                      <a:pt x="721" y="232"/>
                    </a:cubicBezTo>
                    <a:cubicBezTo>
                      <a:pt x="720" y="230"/>
                      <a:pt x="720" y="228"/>
                      <a:pt x="720" y="225"/>
                    </a:cubicBezTo>
                    <a:cubicBezTo>
                      <a:pt x="720" y="215"/>
                      <a:pt x="720" y="215"/>
                      <a:pt x="720" y="215"/>
                    </a:cubicBezTo>
                    <a:cubicBezTo>
                      <a:pt x="720" y="210"/>
                      <a:pt x="721" y="205"/>
                      <a:pt x="724" y="202"/>
                    </a:cubicBezTo>
                    <a:cubicBezTo>
                      <a:pt x="727" y="199"/>
                      <a:pt x="727" y="199"/>
                      <a:pt x="727" y="199"/>
                    </a:cubicBezTo>
                    <a:cubicBezTo>
                      <a:pt x="727" y="198"/>
                      <a:pt x="726" y="198"/>
                      <a:pt x="726" y="197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2" y="152"/>
                      <a:pt x="691" y="150"/>
                      <a:pt x="690" y="149"/>
                    </a:cubicBezTo>
                    <a:cubicBezTo>
                      <a:pt x="684" y="141"/>
                      <a:pt x="684" y="141"/>
                      <a:pt x="684" y="141"/>
                    </a:cubicBezTo>
                    <a:cubicBezTo>
                      <a:pt x="682" y="139"/>
                      <a:pt x="681" y="136"/>
                      <a:pt x="680" y="133"/>
                    </a:cubicBezTo>
                    <a:cubicBezTo>
                      <a:pt x="678" y="119"/>
                      <a:pt x="678" y="119"/>
                      <a:pt x="678" y="119"/>
                    </a:cubicBezTo>
                    <a:cubicBezTo>
                      <a:pt x="678" y="117"/>
                      <a:pt x="678" y="114"/>
                      <a:pt x="678" y="112"/>
                    </a:cubicBezTo>
                    <a:cubicBezTo>
                      <a:pt x="683" y="91"/>
                      <a:pt x="683" y="91"/>
                      <a:pt x="683" y="91"/>
                    </a:cubicBezTo>
                    <a:cubicBezTo>
                      <a:pt x="706" y="29"/>
                      <a:pt x="706" y="29"/>
                      <a:pt x="706" y="29"/>
                    </a:cubicBezTo>
                    <a:cubicBezTo>
                      <a:pt x="700" y="24"/>
                      <a:pt x="700" y="24"/>
                      <a:pt x="700" y="24"/>
                    </a:cubicBezTo>
                    <a:cubicBezTo>
                      <a:pt x="698" y="22"/>
                      <a:pt x="696" y="20"/>
                      <a:pt x="695" y="18"/>
                    </a:cubicBezTo>
                    <a:cubicBezTo>
                      <a:pt x="689" y="6"/>
                      <a:pt x="689" y="6"/>
                      <a:pt x="689" y="6"/>
                    </a:cubicBezTo>
                    <a:cubicBezTo>
                      <a:pt x="688" y="4"/>
                      <a:pt x="688" y="3"/>
                      <a:pt x="688" y="1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5"/>
                      <a:pt x="6" y="188"/>
                      <a:pt x="5" y="190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4" y="199"/>
                      <a:pt x="2" y="201"/>
                      <a:pt x="0" y="204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21"/>
                      <a:pt x="4" y="223"/>
                      <a:pt x="4" y="224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6" y="251"/>
                      <a:pt x="6" y="251"/>
                      <a:pt x="6" y="251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8" y="261"/>
                      <a:pt x="20" y="265"/>
                      <a:pt x="20" y="269"/>
                    </a:cubicBezTo>
                    <a:cubicBezTo>
                      <a:pt x="22" y="275"/>
                      <a:pt x="22" y="275"/>
                      <a:pt x="22" y="275"/>
                    </a:cubicBezTo>
                    <a:cubicBezTo>
                      <a:pt x="22" y="278"/>
                      <a:pt x="22" y="280"/>
                      <a:pt x="21" y="283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18" y="296"/>
                      <a:pt x="17" y="299"/>
                      <a:pt x="16" y="301"/>
                    </a:cubicBezTo>
                    <a:cubicBezTo>
                      <a:pt x="17" y="302"/>
                      <a:pt x="20" y="304"/>
                      <a:pt x="21" y="305"/>
                    </a:cubicBezTo>
                    <a:cubicBezTo>
                      <a:pt x="22" y="307"/>
                      <a:pt x="26" y="313"/>
                      <a:pt x="26" y="316"/>
                    </a:cubicBezTo>
                    <a:cubicBezTo>
                      <a:pt x="28" y="321"/>
                      <a:pt x="28" y="321"/>
                      <a:pt x="28" y="321"/>
                    </a:cubicBezTo>
                    <a:cubicBezTo>
                      <a:pt x="28" y="324"/>
                      <a:pt x="28" y="328"/>
                      <a:pt x="27" y="331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4" y="341"/>
                      <a:pt x="19" y="346"/>
                      <a:pt x="13" y="348"/>
                    </a:cubicBezTo>
                    <a:cubicBezTo>
                      <a:pt x="13" y="348"/>
                      <a:pt x="13" y="348"/>
                      <a:pt x="13" y="349"/>
                    </a:cubicBezTo>
                    <a:cubicBezTo>
                      <a:pt x="14" y="357"/>
                      <a:pt x="14" y="357"/>
                      <a:pt x="14" y="357"/>
                    </a:cubicBezTo>
                    <a:cubicBezTo>
                      <a:pt x="14" y="359"/>
                      <a:pt x="13" y="361"/>
                      <a:pt x="13" y="364"/>
                    </a:cubicBezTo>
                    <a:cubicBezTo>
                      <a:pt x="13" y="365"/>
                      <a:pt x="14" y="366"/>
                      <a:pt x="14" y="368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7" y="373"/>
                      <a:pt x="18" y="375"/>
                      <a:pt x="18" y="378"/>
                    </a:cubicBezTo>
                    <a:cubicBezTo>
                      <a:pt x="24" y="394"/>
                      <a:pt x="24" y="394"/>
                      <a:pt x="24" y="394"/>
                    </a:cubicBezTo>
                    <a:cubicBezTo>
                      <a:pt x="26" y="394"/>
                      <a:pt x="26" y="394"/>
                      <a:pt x="26" y="394"/>
                    </a:cubicBezTo>
                    <a:cubicBezTo>
                      <a:pt x="32" y="395"/>
                      <a:pt x="37" y="398"/>
                      <a:pt x="40" y="403"/>
                    </a:cubicBezTo>
                    <a:cubicBezTo>
                      <a:pt x="44" y="410"/>
                      <a:pt x="44" y="410"/>
                      <a:pt x="44" y="410"/>
                    </a:cubicBezTo>
                    <a:cubicBezTo>
                      <a:pt x="47" y="414"/>
                      <a:pt x="47" y="418"/>
                      <a:pt x="47" y="422"/>
                    </a:cubicBezTo>
                    <a:cubicBezTo>
                      <a:pt x="46" y="431"/>
                      <a:pt x="46" y="431"/>
                      <a:pt x="46" y="431"/>
                    </a:cubicBezTo>
                    <a:cubicBezTo>
                      <a:pt x="46" y="432"/>
                      <a:pt x="46" y="433"/>
                      <a:pt x="46" y="435"/>
                    </a:cubicBezTo>
                    <a:cubicBezTo>
                      <a:pt x="46" y="435"/>
                      <a:pt x="46" y="435"/>
                      <a:pt x="46" y="435"/>
                    </a:cubicBezTo>
                    <a:cubicBezTo>
                      <a:pt x="47" y="436"/>
                      <a:pt x="48" y="437"/>
                      <a:pt x="48" y="439"/>
                    </a:cubicBezTo>
                    <a:cubicBezTo>
                      <a:pt x="49" y="439"/>
                      <a:pt x="49" y="439"/>
                      <a:pt x="49" y="439"/>
                    </a:cubicBezTo>
                    <a:cubicBezTo>
                      <a:pt x="55" y="441"/>
                      <a:pt x="60" y="445"/>
                      <a:pt x="63" y="451"/>
                    </a:cubicBezTo>
                    <a:cubicBezTo>
                      <a:pt x="65" y="457"/>
                      <a:pt x="65" y="457"/>
                      <a:pt x="65" y="457"/>
                    </a:cubicBezTo>
                    <a:cubicBezTo>
                      <a:pt x="70" y="483"/>
                      <a:pt x="70" y="483"/>
                      <a:pt x="70" y="483"/>
                    </a:cubicBezTo>
                    <a:cubicBezTo>
                      <a:pt x="71" y="484"/>
                      <a:pt x="72" y="485"/>
                      <a:pt x="72" y="485"/>
                    </a:cubicBezTo>
                    <a:cubicBezTo>
                      <a:pt x="75" y="489"/>
                      <a:pt x="75" y="489"/>
                      <a:pt x="75" y="489"/>
                    </a:cubicBezTo>
                    <a:cubicBezTo>
                      <a:pt x="76" y="490"/>
                      <a:pt x="77" y="491"/>
                      <a:pt x="77" y="493"/>
                    </a:cubicBezTo>
                    <a:cubicBezTo>
                      <a:pt x="94" y="533"/>
                      <a:pt x="94" y="533"/>
                      <a:pt x="94" y="533"/>
                    </a:cubicBezTo>
                    <a:cubicBezTo>
                      <a:pt x="99" y="538"/>
                      <a:pt x="99" y="538"/>
                      <a:pt x="99" y="538"/>
                    </a:cubicBezTo>
                    <a:cubicBezTo>
                      <a:pt x="102" y="541"/>
                      <a:pt x="103" y="544"/>
                      <a:pt x="104" y="548"/>
                    </a:cubicBezTo>
                    <a:cubicBezTo>
                      <a:pt x="104" y="549"/>
                      <a:pt x="104" y="549"/>
                      <a:pt x="104" y="550"/>
                    </a:cubicBezTo>
                    <a:cubicBezTo>
                      <a:pt x="104" y="550"/>
                      <a:pt x="104" y="550"/>
                      <a:pt x="104" y="551"/>
                    </a:cubicBezTo>
                    <a:cubicBezTo>
                      <a:pt x="109" y="554"/>
                      <a:pt x="112" y="560"/>
                      <a:pt x="112" y="566"/>
                    </a:cubicBezTo>
                    <a:cubicBezTo>
                      <a:pt x="112" y="578"/>
                      <a:pt x="100" y="587"/>
                      <a:pt x="88" y="585"/>
                    </a:cubicBezTo>
                    <a:cubicBezTo>
                      <a:pt x="81" y="597"/>
                      <a:pt x="81" y="597"/>
                      <a:pt x="81" y="597"/>
                    </a:cubicBezTo>
                    <a:cubicBezTo>
                      <a:pt x="80" y="599"/>
                      <a:pt x="79" y="600"/>
                      <a:pt x="78" y="601"/>
                    </a:cubicBezTo>
                    <a:cubicBezTo>
                      <a:pt x="81" y="606"/>
                      <a:pt x="81" y="606"/>
                      <a:pt x="81" y="606"/>
                    </a:cubicBezTo>
                    <a:cubicBezTo>
                      <a:pt x="82" y="609"/>
                      <a:pt x="83" y="611"/>
                      <a:pt x="83" y="614"/>
                    </a:cubicBezTo>
                    <a:cubicBezTo>
                      <a:pt x="82" y="662"/>
                      <a:pt x="82" y="662"/>
                      <a:pt x="82" y="662"/>
                    </a:cubicBezTo>
                    <a:cubicBezTo>
                      <a:pt x="85" y="662"/>
                      <a:pt x="88" y="663"/>
                      <a:pt x="90" y="665"/>
                    </a:cubicBezTo>
                    <a:cubicBezTo>
                      <a:pt x="94" y="668"/>
                      <a:pt x="94" y="668"/>
                      <a:pt x="94" y="668"/>
                    </a:cubicBezTo>
                    <a:cubicBezTo>
                      <a:pt x="96" y="669"/>
                      <a:pt x="98" y="672"/>
                      <a:pt x="99" y="674"/>
                    </a:cubicBezTo>
                    <a:cubicBezTo>
                      <a:pt x="100" y="676"/>
                      <a:pt x="101" y="678"/>
                      <a:pt x="101" y="680"/>
                    </a:cubicBezTo>
                    <a:cubicBezTo>
                      <a:pt x="112" y="729"/>
                      <a:pt x="112" y="729"/>
                      <a:pt x="112" y="729"/>
                    </a:cubicBezTo>
                    <a:cubicBezTo>
                      <a:pt x="127" y="747"/>
                      <a:pt x="127" y="747"/>
                      <a:pt x="127" y="747"/>
                    </a:cubicBezTo>
                    <a:cubicBezTo>
                      <a:pt x="128" y="748"/>
                      <a:pt x="128" y="749"/>
                      <a:pt x="129" y="750"/>
                    </a:cubicBezTo>
                    <a:cubicBezTo>
                      <a:pt x="132" y="756"/>
                      <a:pt x="132" y="756"/>
                      <a:pt x="132" y="756"/>
                    </a:cubicBezTo>
                    <a:cubicBezTo>
                      <a:pt x="132" y="758"/>
                      <a:pt x="133" y="760"/>
                      <a:pt x="133" y="763"/>
                    </a:cubicBezTo>
                    <a:cubicBezTo>
                      <a:pt x="133" y="769"/>
                      <a:pt x="133" y="769"/>
                      <a:pt x="133" y="769"/>
                    </a:cubicBezTo>
                    <a:cubicBezTo>
                      <a:pt x="132" y="780"/>
                      <a:pt x="132" y="780"/>
                      <a:pt x="132" y="780"/>
                    </a:cubicBezTo>
                    <a:cubicBezTo>
                      <a:pt x="138" y="784"/>
                      <a:pt x="138" y="784"/>
                      <a:pt x="138" y="784"/>
                    </a:cubicBezTo>
                    <a:cubicBezTo>
                      <a:pt x="140" y="784"/>
                      <a:pt x="141" y="785"/>
                      <a:pt x="142" y="786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48" y="792"/>
                      <a:pt x="149" y="795"/>
                      <a:pt x="150" y="797"/>
                    </a:cubicBezTo>
                    <a:cubicBezTo>
                      <a:pt x="154" y="811"/>
                      <a:pt x="154" y="811"/>
                      <a:pt x="154" y="811"/>
                    </a:cubicBezTo>
                    <a:cubicBezTo>
                      <a:pt x="157" y="814"/>
                      <a:pt x="158" y="818"/>
                      <a:pt x="158" y="822"/>
                    </a:cubicBezTo>
                    <a:cubicBezTo>
                      <a:pt x="158" y="823"/>
                      <a:pt x="158" y="828"/>
                      <a:pt x="158" y="829"/>
                    </a:cubicBezTo>
                    <a:cubicBezTo>
                      <a:pt x="152" y="873"/>
                      <a:pt x="152" y="873"/>
                      <a:pt x="152" y="873"/>
                    </a:cubicBezTo>
                    <a:cubicBezTo>
                      <a:pt x="153" y="873"/>
                      <a:pt x="154" y="872"/>
                      <a:pt x="154" y="872"/>
                    </a:cubicBezTo>
                    <a:cubicBezTo>
                      <a:pt x="155" y="871"/>
                      <a:pt x="160" y="868"/>
                      <a:pt x="161" y="868"/>
                    </a:cubicBezTo>
                    <a:cubicBezTo>
                      <a:pt x="167" y="866"/>
                      <a:pt x="167" y="866"/>
                      <a:pt x="167" y="866"/>
                    </a:cubicBezTo>
                    <a:cubicBezTo>
                      <a:pt x="169" y="866"/>
                      <a:pt x="171" y="865"/>
                      <a:pt x="172" y="865"/>
                    </a:cubicBezTo>
                    <a:cubicBezTo>
                      <a:pt x="179" y="865"/>
                      <a:pt x="179" y="865"/>
                      <a:pt x="179" y="865"/>
                    </a:cubicBezTo>
                    <a:cubicBezTo>
                      <a:pt x="180" y="865"/>
                      <a:pt x="184" y="866"/>
                      <a:pt x="185" y="866"/>
                    </a:cubicBezTo>
                    <a:cubicBezTo>
                      <a:pt x="188" y="866"/>
                      <a:pt x="191" y="868"/>
                      <a:pt x="193" y="869"/>
                    </a:cubicBezTo>
                    <a:cubicBezTo>
                      <a:pt x="194" y="870"/>
                      <a:pt x="198" y="873"/>
                      <a:pt x="199" y="874"/>
                    </a:cubicBezTo>
                    <a:cubicBezTo>
                      <a:pt x="200" y="875"/>
                      <a:pt x="203" y="878"/>
                      <a:pt x="204" y="880"/>
                    </a:cubicBezTo>
                    <a:cubicBezTo>
                      <a:pt x="213" y="894"/>
                      <a:pt x="213" y="894"/>
                      <a:pt x="213" y="894"/>
                    </a:cubicBezTo>
                    <a:cubicBezTo>
                      <a:pt x="214" y="895"/>
                      <a:pt x="215" y="895"/>
                      <a:pt x="215" y="895"/>
                    </a:cubicBezTo>
                    <a:cubicBezTo>
                      <a:pt x="226" y="903"/>
                      <a:pt x="226" y="903"/>
                      <a:pt x="226" y="903"/>
                    </a:cubicBezTo>
                    <a:cubicBezTo>
                      <a:pt x="229" y="905"/>
                      <a:pt x="231" y="909"/>
                      <a:pt x="232" y="914"/>
                    </a:cubicBezTo>
                    <a:cubicBezTo>
                      <a:pt x="235" y="925"/>
                      <a:pt x="235" y="925"/>
                      <a:pt x="235" y="925"/>
                    </a:cubicBezTo>
                    <a:cubicBezTo>
                      <a:pt x="235" y="925"/>
                      <a:pt x="236" y="929"/>
                      <a:pt x="236" y="930"/>
                    </a:cubicBezTo>
                    <a:cubicBezTo>
                      <a:pt x="312" y="1270"/>
                      <a:pt x="312" y="1270"/>
                      <a:pt x="312" y="1270"/>
                    </a:cubicBezTo>
                    <a:cubicBezTo>
                      <a:pt x="312" y="1271"/>
                      <a:pt x="313" y="1274"/>
                      <a:pt x="313" y="1275"/>
                    </a:cubicBezTo>
                    <a:cubicBezTo>
                      <a:pt x="315" y="1290"/>
                      <a:pt x="315" y="1290"/>
                      <a:pt x="315" y="1290"/>
                    </a:cubicBezTo>
                    <a:cubicBezTo>
                      <a:pt x="315" y="1306"/>
                      <a:pt x="315" y="1306"/>
                      <a:pt x="315" y="1306"/>
                    </a:cubicBezTo>
                    <a:cubicBezTo>
                      <a:pt x="324" y="1320"/>
                      <a:pt x="324" y="1320"/>
                      <a:pt x="324" y="1320"/>
                    </a:cubicBezTo>
                    <a:cubicBezTo>
                      <a:pt x="604" y="1261"/>
                      <a:pt x="604" y="1261"/>
                      <a:pt x="604" y="1261"/>
                    </a:cubicBezTo>
                    <a:cubicBezTo>
                      <a:pt x="589" y="1253"/>
                      <a:pt x="589" y="1253"/>
                      <a:pt x="589" y="1253"/>
                    </a:cubicBezTo>
                    <a:cubicBezTo>
                      <a:pt x="588" y="1252"/>
                      <a:pt x="586" y="1251"/>
                      <a:pt x="585" y="125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7118351" y="2378075"/>
                <a:ext cx="38100" cy="122238"/>
              </a:xfrm>
              <a:custGeom>
                <a:avLst/>
                <a:gdLst>
                  <a:gd name="T0" fmla="*/ 77 w 141"/>
                  <a:gd name="T1" fmla="*/ 43 h 457"/>
                  <a:gd name="T2" fmla="*/ 68 w 141"/>
                  <a:gd name="T3" fmla="*/ 51 h 457"/>
                  <a:gd name="T4" fmla="*/ 77 w 141"/>
                  <a:gd name="T5" fmla="*/ 66 h 457"/>
                  <a:gd name="T6" fmla="*/ 79 w 141"/>
                  <a:gd name="T7" fmla="*/ 77 h 457"/>
                  <a:gd name="T8" fmla="*/ 75 w 141"/>
                  <a:gd name="T9" fmla="*/ 109 h 457"/>
                  <a:gd name="T10" fmla="*/ 76 w 141"/>
                  <a:gd name="T11" fmla="*/ 120 h 457"/>
                  <a:gd name="T12" fmla="*/ 44 w 141"/>
                  <a:gd name="T13" fmla="*/ 142 h 457"/>
                  <a:gd name="T14" fmla="*/ 41 w 141"/>
                  <a:gd name="T15" fmla="*/ 156 h 457"/>
                  <a:gd name="T16" fmla="*/ 35 w 141"/>
                  <a:gd name="T17" fmla="*/ 189 h 457"/>
                  <a:gd name="T18" fmla="*/ 36 w 141"/>
                  <a:gd name="T19" fmla="*/ 207 h 457"/>
                  <a:gd name="T20" fmla="*/ 18 w 141"/>
                  <a:gd name="T21" fmla="*/ 219 h 457"/>
                  <a:gd name="T22" fmla="*/ 14 w 141"/>
                  <a:gd name="T23" fmla="*/ 242 h 457"/>
                  <a:gd name="T24" fmla="*/ 7 w 141"/>
                  <a:gd name="T25" fmla="*/ 248 h 457"/>
                  <a:gd name="T26" fmla="*/ 7 w 141"/>
                  <a:gd name="T27" fmla="*/ 249 h 457"/>
                  <a:gd name="T28" fmla="*/ 12 w 141"/>
                  <a:gd name="T29" fmla="*/ 280 h 457"/>
                  <a:gd name="T30" fmla="*/ 3 w 141"/>
                  <a:gd name="T31" fmla="*/ 291 h 457"/>
                  <a:gd name="T32" fmla="*/ 14 w 141"/>
                  <a:gd name="T33" fmla="*/ 312 h 457"/>
                  <a:gd name="T34" fmla="*/ 3 w 141"/>
                  <a:gd name="T35" fmla="*/ 333 h 457"/>
                  <a:gd name="T36" fmla="*/ 9 w 141"/>
                  <a:gd name="T37" fmla="*/ 349 h 457"/>
                  <a:gd name="T38" fmla="*/ 3 w 141"/>
                  <a:gd name="T39" fmla="*/ 374 h 457"/>
                  <a:gd name="T40" fmla="*/ 2 w 141"/>
                  <a:gd name="T41" fmla="*/ 379 h 457"/>
                  <a:gd name="T42" fmla="*/ 8 w 141"/>
                  <a:gd name="T43" fmla="*/ 400 h 457"/>
                  <a:gd name="T44" fmla="*/ 0 w 141"/>
                  <a:gd name="T45" fmla="*/ 431 h 457"/>
                  <a:gd name="T46" fmla="*/ 4 w 141"/>
                  <a:gd name="T47" fmla="*/ 435 h 457"/>
                  <a:gd name="T48" fmla="*/ 13 w 141"/>
                  <a:gd name="T49" fmla="*/ 455 h 457"/>
                  <a:gd name="T50" fmla="*/ 16 w 141"/>
                  <a:gd name="T51" fmla="*/ 454 h 457"/>
                  <a:gd name="T52" fmla="*/ 20 w 141"/>
                  <a:gd name="T53" fmla="*/ 443 h 457"/>
                  <a:gd name="T54" fmla="*/ 28 w 141"/>
                  <a:gd name="T55" fmla="*/ 433 h 457"/>
                  <a:gd name="T56" fmla="*/ 32 w 141"/>
                  <a:gd name="T57" fmla="*/ 425 h 457"/>
                  <a:gd name="T58" fmla="*/ 27 w 141"/>
                  <a:gd name="T59" fmla="*/ 359 h 457"/>
                  <a:gd name="T60" fmla="*/ 31 w 141"/>
                  <a:gd name="T61" fmla="*/ 329 h 457"/>
                  <a:gd name="T62" fmla="*/ 31 w 141"/>
                  <a:gd name="T63" fmla="*/ 315 h 457"/>
                  <a:gd name="T64" fmla="*/ 38 w 141"/>
                  <a:gd name="T65" fmla="*/ 293 h 457"/>
                  <a:gd name="T66" fmla="*/ 47 w 141"/>
                  <a:gd name="T67" fmla="*/ 281 h 457"/>
                  <a:gd name="T68" fmla="*/ 51 w 141"/>
                  <a:gd name="T69" fmla="*/ 269 h 457"/>
                  <a:gd name="T70" fmla="*/ 55 w 141"/>
                  <a:gd name="T71" fmla="*/ 256 h 457"/>
                  <a:gd name="T72" fmla="*/ 66 w 141"/>
                  <a:gd name="T73" fmla="*/ 240 h 457"/>
                  <a:gd name="T74" fmla="*/ 87 w 141"/>
                  <a:gd name="T75" fmla="*/ 231 h 457"/>
                  <a:gd name="T76" fmla="*/ 105 w 141"/>
                  <a:gd name="T77" fmla="*/ 248 h 457"/>
                  <a:gd name="T78" fmla="*/ 102 w 141"/>
                  <a:gd name="T79" fmla="*/ 228 h 457"/>
                  <a:gd name="T80" fmla="*/ 101 w 141"/>
                  <a:gd name="T81" fmla="*/ 209 h 457"/>
                  <a:gd name="T82" fmla="*/ 108 w 141"/>
                  <a:gd name="T83" fmla="*/ 172 h 457"/>
                  <a:gd name="T84" fmla="*/ 129 w 141"/>
                  <a:gd name="T85" fmla="*/ 73 h 457"/>
                  <a:gd name="T86" fmla="*/ 141 w 141"/>
                  <a:gd name="T87" fmla="*/ 51 h 457"/>
                  <a:gd name="T88" fmla="*/ 136 w 141"/>
                  <a:gd name="T89" fmla="*/ 33 h 457"/>
                  <a:gd name="T90" fmla="*/ 133 w 141"/>
                  <a:gd name="T91" fmla="*/ 0 h 457"/>
                  <a:gd name="T92" fmla="*/ 81 w 141"/>
                  <a:gd name="T93" fmla="*/ 3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457">
                    <a:moveTo>
                      <a:pt x="81" y="36"/>
                    </a:moveTo>
                    <a:cubicBezTo>
                      <a:pt x="77" y="43"/>
                      <a:pt x="77" y="43"/>
                      <a:pt x="77" y="43"/>
                    </a:cubicBezTo>
                    <a:cubicBezTo>
                      <a:pt x="75" y="46"/>
                      <a:pt x="73" y="48"/>
                      <a:pt x="71" y="50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70" y="53"/>
                      <a:pt x="72" y="56"/>
                      <a:pt x="74" y="5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9" y="70"/>
                      <a:pt x="79" y="73"/>
                      <a:pt x="78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82"/>
                      <a:pt x="86" y="88"/>
                      <a:pt x="85" y="95"/>
                    </a:cubicBezTo>
                    <a:cubicBezTo>
                      <a:pt x="85" y="101"/>
                      <a:pt x="81" y="107"/>
                      <a:pt x="75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6" y="113"/>
                      <a:pt x="76" y="116"/>
                      <a:pt x="76" y="120"/>
                    </a:cubicBezTo>
                    <a:cubicBezTo>
                      <a:pt x="75" y="127"/>
                      <a:pt x="70" y="133"/>
                      <a:pt x="64" y="135"/>
                    </a:cubicBezTo>
                    <a:cubicBezTo>
                      <a:pt x="44" y="142"/>
                      <a:pt x="44" y="142"/>
                      <a:pt x="44" y="142"/>
                    </a:cubicBezTo>
                    <a:cubicBezTo>
                      <a:pt x="45" y="146"/>
                      <a:pt x="44" y="150"/>
                      <a:pt x="42" y="153"/>
                    </a:cubicBezTo>
                    <a:cubicBezTo>
                      <a:pt x="41" y="156"/>
                      <a:pt x="41" y="156"/>
                      <a:pt x="41" y="156"/>
                    </a:cubicBezTo>
                    <a:cubicBezTo>
                      <a:pt x="44" y="162"/>
                      <a:pt x="45" y="171"/>
                      <a:pt x="42" y="176"/>
                    </a:cubicBezTo>
                    <a:cubicBezTo>
                      <a:pt x="35" y="189"/>
                      <a:pt x="35" y="189"/>
                      <a:pt x="35" y="189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8" y="195"/>
                      <a:pt x="39" y="202"/>
                      <a:pt x="36" y="207"/>
                    </a:cubicBezTo>
                    <a:cubicBezTo>
                      <a:pt x="34" y="213"/>
                      <a:pt x="29" y="217"/>
                      <a:pt x="23" y="218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4"/>
                      <a:pt x="20" y="227"/>
                    </a:cubicBezTo>
                    <a:cubicBezTo>
                      <a:pt x="21" y="232"/>
                      <a:pt x="18" y="238"/>
                      <a:pt x="14" y="242"/>
                    </a:cubicBezTo>
                    <a:cubicBezTo>
                      <a:pt x="10" y="246"/>
                      <a:pt x="10" y="246"/>
                      <a:pt x="10" y="246"/>
                    </a:cubicBezTo>
                    <a:cubicBezTo>
                      <a:pt x="9" y="247"/>
                      <a:pt x="8" y="247"/>
                      <a:pt x="7" y="248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12" y="251"/>
                      <a:pt x="16" y="256"/>
                      <a:pt x="18" y="261"/>
                    </a:cubicBezTo>
                    <a:cubicBezTo>
                      <a:pt x="20" y="268"/>
                      <a:pt x="17" y="275"/>
                      <a:pt x="12" y="280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3" y="291"/>
                      <a:pt x="3" y="291"/>
                      <a:pt x="3" y="291"/>
                    </a:cubicBezTo>
                    <a:cubicBezTo>
                      <a:pt x="9" y="294"/>
                      <a:pt x="13" y="300"/>
                      <a:pt x="14" y="306"/>
                    </a:cubicBezTo>
                    <a:cubicBezTo>
                      <a:pt x="14" y="312"/>
                      <a:pt x="14" y="312"/>
                      <a:pt x="14" y="312"/>
                    </a:cubicBezTo>
                    <a:cubicBezTo>
                      <a:pt x="15" y="319"/>
                      <a:pt x="13" y="326"/>
                      <a:pt x="8" y="330"/>
                    </a:cubicBezTo>
                    <a:cubicBezTo>
                      <a:pt x="3" y="333"/>
                      <a:pt x="3" y="333"/>
                      <a:pt x="3" y="333"/>
                    </a:cubicBezTo>
                    <a:cubicBezTo>
                      <a:pt x="6" y="336"/>
                      <a:pt x="8" y="339"/>
                      <a:pt x="8" y="343"/>
                    </a:cubicBezTo>
                    <a:cubicBezTo>
                      <a:pt x="9" y="349"/>
                      <a:pt x="9" y="349"/>
                      <a:pt x="9" y="349"/>
                    </a:cubicBezTo>
                    <a:cubicBezTo>
                      <a:pt x="9" y="351"/>
                      <a:pt x="9" y="353"/>
                      <a:pt x="9" y="356"/>
                    </a:cubicBezTo>
                    <a:cubicBezTo>
                      <a:pt x="3" y="374"/>
                      <a:pt x="3" y="374"/>
                      <a:pt x="3" y="374"/>
                    </a:cubicBezTo>
                    <a:cubicBezTo>
                      <a:pt x="2" y="375"/>
                      <a:pt x="2" y="375"/>
                      <a:pt x="2" y="376"/>
                    </a:cubicBezTo>
                    <a:cubicBezTo>
                      <a:pt x="2" y="377"/>
                      <a:pt x="2" y="378"/>
                      <a:pt x="2" y="379"/>
                    </a:cubicBezTo>
                    <a:cubicBezTo>
                      <a:pt x="1" y="392"/>
                      <a:pt x="1" y="392"/>
                      <a:pt x="1" y="392"/>
                    </a:cubicBezTo>
                    <a:cubicBezTo>
                      <a:pt x="4" y="394"/>
                      <a:pt x="6" y="397"/>
                      <a:pt x="8" y="400"/>
                    </a:cubicBezTo>
                    <a:cubicBezTo>
                      <a:pt x="10" y="406"/>
                      <a:pt x="10" y="413"/>
                      <a:pt x="6" y="419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0" y="432"/>
                      <a:pt x="0" y="432"/>
                      <a:pt x="0" y="432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8" y="438"/>
                      <a:pt x="11" y="442"/>
                      <a:pt x="12" y="446"/>
                    </a:cubicBezTo>
                    <a:cubicBezTo>
                      <a:pt x="12" y="448"/>
                      <a:pt x="13" y="452"/>
                      <a:pt x="13" y="455"/>
                    </a:cubicBezTo>
                    <a:cubicBezTo>
                      <a:pt x="15" y="457"/>
                      <a:pt x="15" y="457"/>
                      <a:pt x="15" y="457"/>
                    </a:cubicBezTo>
                    <a:cubicBezTo>
                      <a:pt x="16" y="454"/>
                      <a:pt x="16" y="454"/>
                      <a:pt x="16" y="454"/>
                    </a:cubicBezTo>
                    <a:cubicBezTo>
                      <a:pt x="16" y="452"/>
                      <a:pt x="16" y="451"/>
                      <a:pt x="17" y="449"/>
                    </a:cubicBezTo>
                    <a:cubicBezTo>
                      <a:pt x="20" y="443"/>
                      <a:pt x="20" y="443"/>
                      <a:pt x="20" y="443"/>
                    </a:cubicBezTo>
                    <a:cubicBezTo>
                      <a:pt x="21" y="440"/>
                      <a:pt x="23" y="438"/>
                      <a:pt x="25" y="436"/>
                    </a:cubicBezTo>
                    <a:cubicBezTo>
                      <a:pt x="28" y="433"/>
                      <a:pt x="28" y="433"/>
                      <a:pt x="28" y="433"/>
                    </a:cubicBezTo>
                    <a:cubicBezTo>
                      <a:pt x="30" y="432"/>
                      <a:pt x="31" y="431"/>
                      <a:pt x="32" y="430"/>
                    </a:cubicBezTo>
                    <a:cubicBezTo>
                      <a:pt x="32" y="425"/>
                      <a:pt x="32" y="425"/>
                      <a:pt x="32" y="425"/>
                    </a:cubicBezTo>
                    <a:cubicBezTo>
                      <a:pt x="25" y="369"/>
                      <a:pt x="25" y="369"/>
                      <a:pt x="25" y="369"/>
                    </a:cubicBezTo>
                    <a:cubicBezTo>
                      <a:pt x="27" y="359"/>
                      <a:pt x="27" y="359"/>
                      <a:pt x="27" y="359"/>
                    </a:cubicBezTo>
                    <a:cubicBezTo>
                      <a:pt x="35" y="339"/>
                      <a:pt x="35" y="339"/>
                      <a:pt x="35" y="339"/>
                    </a:cubicBezTo>
                    <a:cubicBezTo>
                      <a:pt x="31" y="329"/>
                      <a:pt x="31" y="329"/>
                      <a:pt x="31" y="329"/>
                    </a:cubicBezTo>
                    <a:cubicBezTo>
                      <a:pt x="30" y="327"/>
                      <a:pt x="30" y="325"/>
                      <a:pt x="30" y="322"/>
                    </a:cubicBezTo>
                    <a:cubicBezTo>
                      <a:pt x="31" y="315"/>
                      <a:pt x="31" y="315"/>
                      <a:pt x="31" y="315"/>
                    </a:cubicBezTo>
                    <a:cubicBezTo>
                      <a:pt x="31" y="313"/>
                      <a:pt x="31" y="311"/>
                      <a:pt x="32" y="309"/>
                    </a:cubicBezTo>
                    <a:cubicBezTo>
                      <a:pt x="38" y="293"/>
                      <a:pt x="38" y="293"/>
                      <a:pt x="38" y="293"/>
                    </a:cubicBezTo>
                    <a:cubicBezTo>
                      <a:pt x="39" y="291"/>
                      <a:pt x="41" y="288"/>
                      <a:pt x="43" y="286"/>
                    </a:cubicBezTo>
                    <a:cubicBezTo>
                      <a:pt x="47" y="281"/>
                      <a:pt x="47" y="281"/>
                      <a:pt x="47" y="281"/>
                    </a:cubicBezTo>
                    <a:cubicBezTo>
                      <a:pt x="48" y="279"/>
                      <a:pt x="50" y="278"/>
                      <a:pt x="51" y="277"/>
                    </a:cubicBezTo>
                    <a:cubicBezTo>
                      <a:pt x="51" y="275"/>
                      <a:pt x="51" y="272"/>
                      <a:pt x="51" y="269"/>
                    </a:cubicBezTo>
                    <a:cubicBezTo>
                      <a:pt x="54" y="261"/>
                      <a:pt x="54" y="261"/>
                      <a:pt x="54" y="261"/>
                    </a:cubicBezTo>
                    <a:cubicBezTo>
                      <a:pt x="54" y="259"/>
                      <a:pt x="54" y="257"/>
                      <a:pt x="55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62" y="244"/>
                      <a:pt x="64" y="242"/>
                      <a:pt x="66" y="240"/>
                    </a:cubicBezTo>
                    <a:cubicBezTo>
                      <a:pt x="72" y="235"/>
                      <a:pt x="72" y="235"/>
                      <a:pt x="72" y="235"/>
                    </a:cubicBezTo>
                    <a:cubicBezTo>
                      <a:pt x="76" y="232"/>
                      <a:pt x="81" y="231"/>
                      <a:pt x="87" y="231"/>
                    </a:cubicBezTo>
                    <a:cubicBezTo>
                      <a:pt x="92" y="232"/>
                      <a:pt x="97" y="235"/>
                      <a:pt x="99" y="240"/>
                    </a:cubicBezTo>
                    <a:cubicBezTo>
                      <a:pt x="105" y="248"/>
                      <a:pt x="105" y="248"/>
                      <a:pt x="105" y="248"/>
                    </a:cubicBezTo>
                    <a:cubicBezTo>
                      <a:pt x="107" y="240"/>
                      <a:pt x="107" y="240"/>
                      <a:pt x="107" y="240"/>
                    </a:cubicBezTo>
                    <a:cubicBezTo>
                      <a:pt x="104" y="237"/>
                      <a:pt x="102" y="233"/>
                      <a:pt x="102" y="228"/>
                    </a:cubicBezTo>
                    <a:cubicBezTo>
                      <a:pt x="101" y="214"/>
                      <a:pt x="101" y="214"/>
                      <a:pt x="101" y="214"/>
                    </a:cubicBezTo>
                    <a:cubicBezTo>
                      <a:pt x="100" y="212"/>
                      <a:pt x="101" y="211"/>
                      <a:pt x="101" y="209"/>
                    </a:cubicBezTo>
                    <a:cubicBezTo>
                      <a:pt x="103" y="192"/>
                      <a:pt x="103" y="192"/>
                      <a:pt x="103" y="192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129" y="73"/>
                      <a:pt x="129" y="73"/>
                      <a:pt x="129" y="73"/>
                    </a:cubicBezTo>
                    <a:cubicBezTo>
                      <a:pt x="129" y="71"/>
                      <a:pt x="130" y="70"/>
                      <a:pt x="131" y="68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6" y="43"/>
                      <a:pt x="135" y="38"/>
                      <a:pt x="136" y="33"/>
                    </a:cubicBezTo>
                    <a:cubicBezTo>
                      <a:pt x="136" y="30"/>
                      <a:pt x="137" y="28"/>
                      <a:pt x="139" y="26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4" y="25"/>
                      <a:pt x="84" y="31"/>
                      <a:pt x="81" y="3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7"/>
              <p:cNvSpPr>
                <a:spLocks/>
              </p:cNvSpPr>
              <p:nvPr/>
            </p:nvSpPr>
            <p:spPr bwMode="auto">
              <a:xfrm>
                <a:off x="6254751" y="2241550"/>
                <a:ext cx="879475" cy="508000"/>
              </a:xfrm>
              <a:custGeom>
                <a:avLst/>
                <a:gdLst>
                  <a:gd name="T0" fmla="*/ 1974 w 3291"/>
                  <a:gd name="T1" fmla="*/ 90 h 1897"/>
                  <a:gd name="T2" fmla="*/ 1936 w 3291"/>
                  <a:gd name="T3" fmla="*/ 222 h 1897"/>
                  <a:gd name="T4" fmla="*/ 1897 w 3291"/>
                  <a:gd name="T5" fmla="*/ 291 h 1897"/>
                  <a:gd name="T6" fmla="*/ 1793 w 3291"/>
                  <a:gd name="T7" fmla="*/ 398 h 1897"/>
                  <a:gd name="T8" fmla="*/ 1715 w 3291"/>
                  <a:gd name="T9" fmla="*/ 521 h 1897"/>
                  <a:gd name="T10" fmla="*/ 1526 w 3291"/>
                  <a:gd name="T11" fmla="*/ 573 h 1897"/>
                  <a:gd name="T12" fmla="*/ 1494 w 3291"/>
                  <a:gd name="T13" fmla="*/ 676 h 1897"/>
                  <a:gd name="T14" fmla="*/ 1454 w 3291"/>
                  <a:gd name="T15" fmla="*/ 771 h 1897"/>
                  <a:gd name="T16" fmla="*/ 1323 w 3291"/>
                  <a:gd name="T17" fmla="*/ 1092 h 1897"/>
                  <a:gd name="T18" fmla="*/ 1337 w 3291"/>
                  <a:gd name="T19" fmla="*/ 1176 h 1897"/>
                  <a:gd name="T20" fmla="*/ 1225 w 3291"/>
                  <a:gd name="T21" fmla="*/ 1252 h 1897"/>
                  <a:gd name="T22" fmla="*/ 1091 w 3291"/>
                  <a:gd name="T23" fmla="*/ 1296 h 1897"/>
                  <a:gd name="T24" fmla="*/ 1036 w 3291"/>
                  <a:gd name="T25" fmla="*/ 1376 h 1897"/>
                  <a:gd name="T26" fmla="*/ 887 w 3291"/>
                  <a:gd name="T27" fmla="*/ 1401 h 1897"/>
                  <a:gd name="T28" fmla="*/ 806 w 3291"/>
                  <a:gd name="T29" fmla="*/ 1464 h 1897"/>
                  <a:gd name="T30" fmla="*/ 669 w 3291"/>
                  <a:gd name="T31" fmla="*/ 1447 h 1897"/>
                  <a:gd name="T32" fmla="*/ 591 w 3291"/>
                  <a:gd name="T33" fmla="*/ 1387 h 1897"/>
                  <a:gd name="T34" fmla="*/ 316 w 3291"/>
                  <a:gd name="T35" fmla="*/ 1613 h 1897"/>
                  <a:gd name="T36" fmla="*/ 247 w 3291"/>
                  <a:gd name="T37" fmla="*/ 1731 h 1897"/>
                  <a:gd name="T38" fmla="*/ 147 w 3291"/>
                  <a:gd name="T39" fmla="*/ 1827 h 1897"/>
                  <a:gd name="T40" fmla="*/ 683 w 3291"/>
                  <a:gd name="T41" fmla="*/ 1782 h 1897"/>
                  <a:gd name="T42" fmla="*/ 3270 w 3291"/>
                  <a:gd name="T43" fmla="*/ 1301 h 1897"/>
                  <a:gd name="T44" fmla="*/ 3224 w 3291"/>
                  <a:gd name="T45" fmla="*/ 1165 h 1897"/>
                  <a:gd name="T46" fmla="*/ 3119 w 3291"/>
                  <a:gd name="T47" fmla="*/ 1216 h 1897"/>
                  <a:gd name="T48" fmla="*/ 3022 w 3291"/>
                  <a:gd name="T49" fmla="*/ 1198 h 1897"/>
                  <a:gd name="T50" fmla="*/ 2968 w 3291"/>
                  <a:gd name="T51" fmla="*/ 1148 h 1897"/>
                  <a:gd name="T52" fmla="*/ 2839 w 3291"/>
                  <a:gd name="T53" fmla="*/ 1082 h 1897"/>
                  <a:gd name="T54" fmla="*/ 2739 w 3291"/>
                  <a:gd name="T55" fmla="*/ 1060 h 1897"/>
                  <a:gd name="T56" fmla="*/ 2648 w 3291"/>
                  <a:gd name="T57" fmla="*/ 1007 h 1897"/>
                  <a:gd name="T58" fmla="*/ 2750 w 3291"/>
                  <a:gd name="T59" fmla="*/ 1001 h 1897"/>
                  <a:gd name="T60" fmla="*/ 2814 w 3291"/>
                  <a:gd name="T61" fmla="*/ 1001 h 1897"/>
                  <a:gd name="T62" fmla="*/ 2924 w 3291"/>
                  <a:gd name="T63" fmla="*/ 1012 h 1897"/>
                  <a:gd name="T64" fmla="*/ 3058 w 3291"/>
                  <a:gd name="T65" fmla="*/ 1101 h 1897"/>
                  <a:gd name="T66" fmla="*/ 3073 w 3291"/>
                  <a:gd name="T67" fmla="*/ 1076 h 1897"/>
                  <a:gd name="T68" fmla="*/ 3019 w 3291"/>
                  <a:gd name="T69" fmla="*/ 1029 h 1897"/>
                  <a:gd name="T70" fmla="*/ 2823 w 3291"/>
                  <a:gd name="T71" fmla="*/ 881 h 1897"/>
                  <a:gd name="T72" fmla="*/ 2975 w 3291"/>
                  <a:gd name="T73" fmla="*/ 951 h 1897"/>
                  <a:gd name="T74" fmla="*/ 2996 w 3291"/>
                  <a:gd name="T75" fmla="*/ 910 h 1897"/>
                  <a:gd name="T76" fmla="*/ 3079 w 3291"/>
                  <a:gd name="T77" fmla="*/ 890 h 1897"/>
                  <a:gd name="T78" fmla="*/ 2996 w 3291"/>
                  <a:gd name="T79" fmla="*/ 838 h 1897"/>
                  <a:gd name="T80" fmla="*/ 2900 w 3291"/>
                  <a:gd name="T81" fmla="*/ 779 h 1897"/>
                  <a:gd name="T82" fmla="*/ 2822 w 3291"/>
                  <a:gd name="T83" fmla="*/ 732 h 1897"/>
                  <a:gd name="T84" fmla="*/ 2735 w 3291"/>
                  <a:gd name="T85" fmla="*/ 662 h 1897"/>
                  <a:gd name="T86" fmla="*/ 2651 w 3291"/>
                  <a:gd name="T87" fmla="*/ 597 h 1897"/>
                  <a:gd name="T88" fmla="*/ 2654 w 3291"/>
                  <a:gd name="T89" fmla="*/ 540 h 1897"/>
                  <a:gd name="T90" fmla="*/ 2778 w 3291"/>
                  <a:gd name="T91" fmla="*/ 620 h 1897"/>
                  <a:gd name="T92" fmla="*/ 2913 w 3291"/>
                  <a:gd name="T93" fmla="*/ 708 h 1897"/>
                  <a:gd name="T94" fmla="*/ 3002 w 3291"/>
                  <a:gd name="T95" fmla="*/ 758 h 1897"/>
                  <a:gd name="T96" fmla="*/ 2992 w 3291"/>
                  <a:gd name="T97" fmla="*/ 653 h 1897"/>
                  <a:gd name="T98" fmla="*/ 2921 w 3291"/>
                  <a:gd name="T99" fmla="*/ 611 h 1897"/>
                  <a:gd name="T100" fmla="*/ 2831 w 3291"/>
                  <a:gd name="T101" fmla="*/ 551 h 1897"/>
                  <a:gd name="T102" fmla="*/ 2685 w 3291"/>
                  <a:gd name="T103" fmla="*/ 535 h 1897"/>
                  <a:gd name="T104" fmla="*/ 2589 w 3291"/>
                  <a:gd name="T105" fmla="*/ 491 h 1897"/>
                  <a:gd name="T106" fmla="*/ 2493 w 3291"/>
                  <a:gd name="T107" fmla="*/ 404 h 1897"/>
                  <a:gd name="T108" fmla="*/ 2531 w 3291"/>
                  <a:gd name="T109" fmla="*/ 283 h 1897"/>
                  <a:gd name="T110" fmla="*/ 2554 w 3291"/>
                  <a:gd name="T111" fmla="*/ 173 h 1897"/>
                  <a:gd name="T112" fmla="*/ 2482 w 3291"/>
                  <a:gd name="T113" fmla="*/ 149 h 1897"/>
                  <a:gd name="T114" fmla="*/ 2330 w 3291"/>
                  <a:gd name="T115" fmla="*/ 75 h 1897"/>
                  <a:gd name="T116" fmla="*/ 2264 w 3291"/>
                  <a:gd name="T117" fmla="*/ 5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91" h="1897">
                    <a:moveTo>
                      <a:pt x="2219" y="116"/>
                    </a:moveTo>
                    <a:cubicBezTo>
                      <a:pt x="2213" y="118"/>
                      <a:pt x="2206" y="118"/>
                      <a:pt x="2201" y="115"/>
                    </a:cubicBezTo>
                    <a:cubicBezTo>
                      <a:pt x="2193" y="111"/>
                      <a:pt x="2193" y="111"/>
                      <a:pt x="2193" y="111"/>
                    </a:cubicBezTo>
                    <a:cubicBezTo>
                      <a:pt x="1978" y="0"/>
                      <a:pt x="1978" y="0"/>
                      <a:pt x="1978" y="0"/>
                    </a:cubicBezTo>
                    <a:cubicBezTo>
                      <a:pt x="1979" y="1"/>
                      <a:pt x="1979" y="1"/>
                      <a:pt x="1979" y="1"/>
                    </a:cubicBezTo>
                    <a:cubicBezTo>
                      <a:pt x="1986" y="22"/>
                      <a:pt x="1986" y="22"/>
                      <a:pt x="1986" y="22"/>
                    </a:cubicBezTo>
                    <a:cubicBezTo>
                      <a:pt x="1987" y="31"/>
                      <a:pt x="1987" y="31"/>
                      <a:pt x="1987" y="31"/>
                    </a:cubicBezTo>
                    <a:cubicBezTo>
                      <a:pt x="1987" y="32"/>
                      <a:pt x="1987" y="36"/>
                      <a:pt x="1987" y="36"/>
                    </a:cubicBezTo>
                    <a:cubicBezTo>
                      <a:pt x="1986" y="45"/>
                      <a:pt x="1986" y="45"/>
                      <a:pt x="1986" y="45"/>
                    </a:cubicBezTo>
                    <a:cubicBezTo>
                      <a:pt x="1980" y="60"/>
                      <a:pt x="1980" y="60"/>
                      <a:pt x="1980" y="60"/>
                    </a:cubicBezTo>
                    <a:cubicBezTo>
                      <a:pt x="1970" y="83"/>
                      <a:pt x="1970" y="83"/>
                      <a:pt x="1970" y="83"/>
                    </a:cubicBezTo>
                    <a:cubicBezTo>
                      <a:pt x="1974" y="90"/>
                      <a:pt x="1974" y="90"/>
                      <a:pt x="1974" y="90"/>
                    </a:cubicBezTo>
                    <a:cubicBezTo>
                      <a:pt x="1974" y="91"/>
                      <a:pt x="1975" y="95"/>
                      <a:pt x="1975" y="96"/>
                    </a:cubicBezTo>
                    <a:cubicBezTo>
                      <a:pt x="1975" y="97"/>
                      <a:pt x="1975" y="103"/>
                      <a:pt x="1975" y="104"/>
                    </a:cubicBezTo>
                    <a:cubicBezTo>
                      <a:pt x="1974" y="113"/>
                      <a:pt x="1974" y="113"/>
                      <a:pt x="1974" y="113"/>
                    </a:cubicBezTo>
                    <a:cubicBezTo>
                      <a:pt x="1977" y="123"/>
                      <a:pt x="1977" y="123"/>
                      <a:pt x="1977" y="123"/>
                    </a:cubicBezTo>
                    <a:cubicBezTo>
                      <a:pt x="1977" y="124"/>
                      <a:pt x="1978" y="127"/>
                      <a:pt x="1979" y="127"/>
                    </a:cubicBezTo>
                    <a:cubicBezTo>
                      <a:pt x="1979" y="129"/>
                      <a:pt x="1980" y="138"/>
                      <a:pt x="1979" y="140"/>
                    </a:cubicBezTo>
                    <a:cubicBezTo>
                      <a:pt x="1979" y="142"/>
                      <a:pt x="1978" y="145"/>
                      <a:pt x="1977" y="147"/>
                    </a:cubicBezTo>
                    <a:cubicBezTo>
                      <a:pt x="1965" y="170"/>
                      <a:pt x="1965" y="170"/>
                      <a:pt x="1965" y="170"/>
                    </a:cubicBezTo>
                    <a:cubicBezTo>
                      <a:pt x="1965" y="171"/>
                      <a:pt x="1964" y="173"/>
                      <a:pt x="1963" y="174"/>
                    </a:cubicBezTo>
                    <a:cubicBezTo>
                      <a:pt x="1948" y="190"/>
                      <a:pt x="1948" y="190"/>
                      <a:pt x="1948" y="190"/>
                    </a:cubicBezTo>
                    <a:cubicBezTo>
                      <a:pt x="1935" y="216"/>
                      <a:pt x="1935" y="216"/>
                      <a:pt x="1935" y="216"/>
                    </a:cubicBezTo>
                    <a:cubicBezTo>
                      <a:pt x="1936" y="218"/>
                      <a:pt x="1936" y="220"/>
                      <a:pt x="1936" y="222"/>
                    </a:cubicBezTo>
                    <a:cubicBezTo>
                      <a:pt x="1936" y="224"/>
                      <a:pt x="1936" y="228"/>
                      <a:pt x="1936" y="229"/>
                    </a:cubicBezTo>
                    <a:cubicBezTo>
                      <a:pt x="1935" y="234"/>
                      <a:pt x="1935" y="234"/>
                      <a:pt x="1935" y="234"/>
                    </a:cubicBezTo>
                    <a:cubicBezTo>
                      <a:pt x="1934" y="236"/>
                      <a:pt x="1934" y="237"/>
                      <a:pt x="1933" y="238"/>
                    </a:cubicBezTo>
                    <a:cubicBezTo>
                      <a:pt x="1925" y="254"/>
                      <a:pt x="1925" y="254"/>
                      <a:pt x="1925" y="254"/>
                    </a:cubicBezTo>
                    <a:cubicBezTo>
                      <a:pt x="1924" y="256"/>
                      <a:pt x="1923" y="257"/>
                      <a:pt x="1922" y="258"/>
                    </a:cubicBezTo>
                    <a:cubicBezTo>
                      <a:pt x="1922" y="258"/>
                      <a:pt x="1919" y="262"/>
                      <a:pt x="1919" y="262"/>
                    </a:cubicBezTo>
                    <a:cubicBezTo>
                      <a:pt x="1916" y="265"/>
                      <a:pt x="1916" y="265"/>
                      <a:pt x="1916" y="265"/>
                    </a:cubicBezTo>
                    <a:cubicBezTo>
                      <a:pt x="1915" y="266"/>
                      <a:pt x="1913" y="267"/>
                      <a:pt x="1912" y="268"/>
                    </a:cubicBezTo>
                    <a:cubicBezTo>
                      <a:pt x="1902" y="273"/>
                      <a:pt x="1902" y="273"/>
                      <a:pt x="1902" y="273"/>
                    </a:cubicBezTo>
                    <a:cubicBezTo>
                      <a:pt x="1900" y="282"/>
                      <a:pt x="1900" y="282"/>
                      <a:pt x="1900" y="282"/>
                    </a:cubicBezTo>
                    <a:cubicBezTo>
                      <a:pt x="1900" y="283"/>
                      <a:pt x="1900" y="285"/>
                      <a:pt x="1899" y="286"/>
                    </a:cubicBezTo>
                    <a:cubicBezTo>
                      <a:pt x="1897" y="291"/>
                      <a:pt x="1897" y="291"/>
                      <a:pt x="1897" y="291"/>
                    </a:cubicBezTo>
                    <a:cubicBezTo>
                      <a:pt x="1896" y="291"/>
                      <a:pt x="1895" y="294"/>
                      <a:pt x="1894" y="295"/>
                    </a:cubicBezTo>
                    <a:cubicBezTo>
                      <a:pt x="1894" y="296"/>
                      <a:pt x="1892" y="298"/>
                      <a:pt x="1891" y="299"/>
                    </a:cubicBezTo>
                    <a:cubicBezTo>
                      <a:pt x="1890" y="300"/>
                      <a:pt x="1887" y="303"/>
                      <a:pt x="1886" y="304"/>
                    </a:cubicBezTo>
                    <a:cubicBezTo>
                      <a:pt x="1876" y="310"/>
                      <a:pt x="1876" y="310"/>
                      <a:pt x="1876" y="310"/>
                    </a:cubicBezTo>
                    <a:cubicBezTo>
                      <a:pt x="1876" y="311"/>
                      <a:pt x="1872" y="313"/>
                      <a:pt x="1871" y="313"/>
                    </a:cubicBezTo>
                    <a:cubicBezTo>
                      <a:pt x="1868" y="314"/>
                      <a:pt x="1860" y="316"/>
                      <a:pt x="1857" y="316"/>
                    </a:cubicBezTo>
                    <a:cubicBezTo>
                      <a:pt x="1856" y="316"/>
                      <a:pt x="1856" y="316"/>
                      <a:pt x="1855" y="315"/>
                    </a:cubicBezTo>
                    <a:cubicBezTo>
                      <a:pt x="1825" y="383"/>
                      <a:pt x="1825" y="383"/>
                      <a:pt x="1825" y="383"/>
                    </a:cubicBezTo>
                    <a:cubicBezTo>
                      <a:pt x="1825" y="385"/>
                      <a:pt x="1824" y="386"/>
                      <a:pt x="1823" y="387"/>
                    </a:cubicBezTo>
                    <a:cubicBezTo>
                      <a:pt x="1823" y="387"/>
                      <a:pt x="1821" y="391"/>
                      <a:pt x="1820" y="391"/>
                    </a:cubicBezTo>
                    <a:cubicBezTo>
                      <a:pt x="1816" y="396"/>
                      <a:pt x="1808" y="401"/>
                      <a:pt x="1801" y="400"/>
                    </a:cubicBezTo>
                    <a:cubicBezTo>
                      <a:pt x="1800" y="400"/>
                      <a:pt x="1795" y="399"/>
                      <a:pt x="1793" y="398"/>
                    </a:cubicBezTo>
                    <a:cubicBezTo>
                      <a:pt x="1755" y="381"/>
                      <a:pt x="1755" y="381"/>
                      <a:pt x="1755" y="381"/>
                    </a:cubicBezTo>
                    <a:cubicBezTo>
                      <a:pt x="1746" y="402"/>
                      <a:pt x="1746" y="402"/>
                      <a:pt x="1746" y="402"/>
                    </a:cubicBezTo>
                    <a:cubicBezTo>
                      <a:pt x="1746" y="403"/>
                      <a:pt x="1746" y="405"/>
                      <a:pt x="1746" y="406"/>
                    </a:cubicBezTo>
                    <a:cubicBezTo>
                      <a:pt x="1746" y="406"/>
                      <a:pt x="1745" y="410"/>
                      <a:pt x="1745" y="410"/>
                    </a:cubicBezTo>
                    <a:cubicBezTo>
                      <a:pt x="1737" y="431"/>
                      <a:pt x="1737" y="431"/>
                      <a:pt x="1737" y="431"/>
                    </a:cubicBezTo>
                    <a:cubicBezTo>
                      <a:pt x="1739" y="460"/>
                      <a:pt x="1739" y="460"/>
                      <a:pt x="1739" y="460"/>
                    </a:cubicBezTo>
                    <a:cubicBezTo>
                      <a:pt x="1739" y="461"/>
                      <a:pt x="1738" y="465"/>
                      <a:pt x="1738" y="466"/>
                    </a:cubicBezTo>
                    <a:cubicBezTo>
                      <a:pt x="1738" y="469"/>
                      <a:pt x="1737" y="471"/>
                      <a:pt x="1735" y="474"/>
                    </a:cubicBezTo>
                    <a:cubicBezTo>
                      <a:pt x="1735" y="474"/>
                      <a:pt x="1733" y="478"/>
                      <a:pt x="1732" y="478"/>
                    </a:cubicBezTo>
                    <a:cubicBezTo>
                      <a:pt x="1716" y="500"/>
                      <a:pt x="1716" y="500"/>
                      <a:pt x="1716" y="500"/>
                    </a:cubicBezTo>
                    <a:cubicBezTo>
                      <a:pt x="1716" y="518"/>
                      <a:pt x="1716" y="518"/>
                      <a:pt x="1716" y="518"/>
                    </a:cubicBezTo>
                    <a:cubicBezTo>
                      <a:pt x="1716" y="519"/>
                      <a:pt x="1716" y="520"/>
                      <a:pt x="1715" y="521"/>
                    </a:cubicBezTo>
                    <a:cubicBezTo>
                      <a:pt x="1715" y="524"/>
                      <a:pt x="1715" y="524"/>
                      <a:pt x="1715" y="524"/>
                    </a:cubicBezTo>
                    <a:cubicBezTo>
                      <a:pt x="1708" y="562"/>
                      <a:pt x="1708" y="562"/>
                      <a:pt x="1708" y="562"/>
                    </a:cubicBezTo>
                    <a:cubicBezTo>
                      <a:pt x="1682" y="616"/>
                      <a:pt x="1682" y="616"/>
                      <a:pt x="1682" y="616"/>
                    </a:cubicBezTo>
                    <a:cubicBezTo>
                      <a:pt x="1682" y="617"/>
                      <a:pt x="1681" y="618"/>
                      <a:pt x="1680" y="619"/>
                    </a:cubicBezTo>
                    <a:cubicBezTo>
                      <a:pt x="1679" y="620"/>
                      <a:pt x="1677" y="624"/>
                      <a:pt x="1675" y="624"/>
                    </a:cubicBezTo>
                    <a:cubicBezTo>
                      <a:pt x="1673" y="627"/>
                      <a:pt x="1667" y="630"/>
                      <a:pt x="1664" y="630"/>
                    </a:cubicBezTo>
                    <a:cubicBezTo>
                      <a:pt x="1662" y="630"/>
                      <a:pt x="1657" y="631"/>
                      <a:pt x="1656" y="630"/>
                    </a:cubicBezTo>
                    <a:cubicBezTo>
                      <a:pt x="1561" y="618"/>
                      <a:pt x="1561" y="618"/>
                      <a:pt x="1561" y="618"/>
                    </a:cubicBezTo>
                    <a:cubicBezTo>
                      <a:pt x="1559" y="618"/>
                      <a:pt x="1557" y="617"/>
                      <a:pt x="1556" y="617"/>
                    </a:cubicBezTo>
                    <a:cubicBezTo>
                      <a:pt x="1548" y="613"/>
                      <a:pt x="1541" y="603"/>
                      <a:pt x="1542" y="595"/>
                    </a:cubicBezTo>
                    <a:cubicBezTo>
                      <a:pt x="1543" y="593"/>
                      <a:pt x="1543" y="593"/>
                      <a:pt x="1543" y="593"/>
                    </a:cubicBezTo>
                    <a:cubicBezTo>
                      <a:pt x="1526" y="573"/>
                      <a:pt x="1526" y="573"/>
                      <a:pt x="1526" y="573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7" y="571"/>
                      <a:pt x="1507" y="575"/>
                      <a:pt x="1507" y="576"/>
                    </a:cubicBezTo>
                    <a:cubicBezTo>
                      <a:pt x="1508" y="578"/>
                      <a:pt x="1508" y="583"/>
                      <a:pt x="1508" y="585"/>
                    </a:cubicBezTo>
                    <a:cubicBezTo>
                      <a:pt x="1508" y="585"/>
                      <a:pt x="1507" y="589"/>
                      <a:pt x="1507" y="590"/>
                    </a:cubicBezTo>
                    <a:cubicBezTo>
                      <a:pt x="1501" y="612"/>
                      <a:pt x="1501" y="612"/>
                      <a:pt x="1501" y="612"/>
                    </a:cubicBezTo>
                    <a:cubicBezTo>
                      <a:pt x="1504" y="631"/>
                      <a:pt x="1504" y="631"/>
                      <a:pt x="1504" y="631"/>
                    </a:cubicBezTo>
                    <a:cubicBezTo>
                      <a:pt x="1504" y="633"/>
                      <a:pt x="1504" y="635"/>
                      <a:pt x="1504" y="637"/>
                    </a:cubicBezTo>
                    <a:cubicBezTo>
                      <a:pt x="1504" y="638"/>
                      <a:pt x="1503" y="643"/>
                      <a:pt x="1503" y="644"/>
                    </a:cubicBezTo>
                    <a:cubicBezTo>
                      <a:pt x="1503" y="645"/>
                      <a:pt x="1501" y="649"/>
                      <a:pt x="1501" y="650"/>
                    </a:cubicBezTo>
                    <a:cubicBezTo>
                      <a:pt x="1496" y="661"/>
                      <a:pt x="1496" y="661"/>
                      <a:pt x="1496" y="661"/>
                    </a:cubicBezTo>
                    <a:cubicBezTo>
                      <a:pt x="1494" y="676"/>
                      <a:pt x="1494" y="676"/>
                      <a:pt x="1494" y="676"/>
                    </a:cubicBezTo>
                    <a:cubicBezTo>
                      <a:pt x="1494" y="678"/>
                      <a:pt x="1494" y="679"/>
                      <a:pt x="1493" y="681"/>
                    </a:cubicBezTo>
                    <a:cubicBezTo>
                      <a:pt x="1492" y="684"/>
                      <a:pt x="1489" y="689"/>
                      <a:pt x="1487" y="692"/>
                    </a:cubicBezTo>
                    <a:cubicBezTo>
                      <a:pt x="1478" y="699"/>
                      <a:pt x="1478" y="699"/>
                      <a:pt x="1478" y="699"/>
                    </a:cubicBezTo>
                    <a:cubicBezTo>
                      <a:pt x="1472" y="714"/>
                      <a:pt x="1472" y="714"/>
                      <a:pt x="1472" y="714"/>
                    </a:cubicBezTo>
                    <a:cubicBezTo>
                      <a:pt x="1474" y="717"/>
                      <a:pt x="1474" y="717"/>
                      <a:pt x="1474" y="717"/>
                    </a:cubicBezTo>
                    <a:cubicBezTo>
                      <a:pt x="1474" y="717"/>
                      <a:pt x="1476" y="721"/>
                      <a:pt x="1476" y="722"/>
                    </a:cubicBezTo>
                    <a:cubicBezTo>
                      <a:pt x="1477" y="725"/>
                      <a:pt x="1478" y="731"/>
                      <a:pt x="1477" y="734"/>
                    </a:cubicBezTo>
                    <a:cubicBezTo>
                      <a:pt x="1477" y="735"/>
                      <a:pt x="1476" y="739"/>
                      <a:pt x="1476" y="740"/>
                    </a:cubicBezTo>
                    <a:cubicBezTo>
                      <a:pt x="1476" y="742"/>
                      <a:pt x="1474" y="747"/>
                      <a:pt x="1473" y="748"/>
                    </a:cubicBezTo>
                    <a:cubicBezTo>
                      <a:pt x="1467" y="757"/>
                      <a:pt x="1467" y="757"/>
                      <a:pt x="1467" y="757"/>
                    </a:cubicBezTo>
                    <a:cubicBezTo>
                      <a:pt x="1466" y="758"/>
                      <a:pt x="1465" y="760"/>
                      <a:pt x="1464" y="761"/>
                    </a:cubicBezTo>
                    <a:cubicBezTo>
                      <a:pt x="1454" y="771"/>
                      <a:pt x="1454" y="771"/>
                      <a:pt x="1454" y="771"/>
                    </a:cubicBezTo>
                    <a:cubicBezTo>
                      <a:pt x="1448" y="782"/>
                      <a:pt x="1448" y="782"/>
                      <a:pt x="1448" y="782"/>
                    </a:cubicBezTo>
                    <a:cubicBezTo>
                      <a:pt x="1433" y="802"/>
                      <a:pt x="1433" y="802"/>
                      <a:pt x="1433" y="802"/>
                    </a:cubicBezTo>
                    <a:cubicBezTo>
                      <a:pt x="1434" y="803"/>
                      <a:pt x="1434" y="803"/>
                      <a:pt x="1434" y="803"/>
                    </a:cubicBezTo>
                    <a:cubicBezTo>
                      <a:pt x="1435" y="806"/>
                      <a:pt x="1435" y="808"/>
                      <a:pt x="1435" y="811"/>
                    </a:cubicBezTo>
                    <a:cubicBezTo>
                      <a:pt x="1435" y="811"/>
                      <a:pt x="1435" y="816"/>
                      <a:pt x="1435" y="817"/>
                    </a:cubicBezTo>
                    <a:cubicBezTo>
                      <a:pt x="1431" y="849"/>
                      <a:pt x="1431" y="849"/>
                      <a:pt x="1431" y="849"/>
                    </a:cubicBezTo>
                    <a:cubicBezTo>
                      <a:pt x="1414" y="904"/>
                      <a:pt x="1414" y="904"/>
                      <a:pt x="1414" y="904"/>
                    </a:cubicBezTo>
                    <a:cubicBezTo>
                      <a:pt x="1414" y="906"/>
                      <a:pt x="1413" y="907"/>
                      <a:pt x="1412" y="908"/>
                    </a:cubicBezTo>
                    <a:cubicBezTo>
                      <a:pt x="1343" y="1023"/>
                      <a:pt x="1343" y="1023"/>
                      <a:pt x="1343" y="1023"/>
                    </a:cubicBezTo>
                    <a:cubicBezTo>
                      <a:pt x="1342" y="1034"/>
                      <a:pt x="1342" y="1034"/>
                      <a:pt x="1342" y="1034"/>
                    </a:cubicBezTo>
                    <a:cubicBezTo>
                      <a:pt x="1342" y="1034"/>
                      <a:pt x="1341" y="1039"/>
                      <a:pt x="1341" y="1040"/>
                    </a:cubicBezTo>
                    <a:cubicBezTo>
                      <a:pt x="1323" y="1092"/>
                      <a:pt x="1323" y="1092"/>
                      <a:pt x="1323" y="1092"/>
                    </a:cubicBezTo>
                    <a:cubicBezTo>
                      <a:pt x="1336" y="1096"/>
                      <a:pt x="1336" y="1096"/>
                      <a:pt x="1336" y="1096"/>
                    </a:cubicBezTo>
                    <a:cubicBezTo>
                      <a:pt x="1338" y="1097"/>
                      <a:pt x="1340" y="1098"/>
                      <a:pt x="1342" y="1099"/>
                    </a:cubicBezTo>
                    <a:cubicBezTo>
                      <a:pt x="1344" y="1100"/>
                      <a:pt x="1347" y="1103"/>
                      <a:pt x="1348" y="1105"/>
                    </a:cubicBezTo>
                    <a:cubicBezTo>
                      <a:pt x="1349" y="1107"/>
                      <a:pt x="1352" y="1112"/>
                      <a:pt x="1353" y="1114"/>
                    </a:cubicBezTo>
                    <a:cubicBezTo>
                      <a:pt x="1354" y="1119"/>
                      <a:pt x="1354" y="1119"/>
                      <a:pt x="1354" y="1119"/>
                    </a:cubicBezTo>
                    <a:cubicBezTo>
                      <a:pt x="1355" y="1121"/>
                      <a:pt x="1355" y="1124"/>
                      <a:pt x="1355" y="1126"/>
                    </a:cubicBezTo>
                    <a:cubicBezTo>
                      <a:pt x="1354" y="1127"/>
                      <a:pt x="1354" y="1131"/>
                      <a:pt x="1354" y="1132"/>
                    </a:cubicBezTo>
                    <a:cubicBezTo>
                      <a:pt x="1353" y="1135"/>
                      <a:pt x="1351" y="1140"/>
                      <a:pt x="1349" y="1142"/>
                    </a:cubicBezTo>
                    <a:cubicBezTo>
                      <a:pt x="1336" y="1156"/>
                      <a:pt x="1336" y="1156"/>
                      <a:pt x="1336" y="1156"/>
                    </a:cubicBezTo>
                    <a:cubicBezTo>
                      <a:pt x="1328" y="1161"/>
                      <a:pt x="1328" y="1161"/>
                      <a:pt x="1328" y="1161"/>
                    </a:cubicBezTo>
                    <a:cubicBezTo>
                      <a:pt x="1328" y="1162"/>
                      <a:pt x="1329" y="1162"/>
                      <a:pt x="1329" y="1162"/>
                    </a:cubicBezTo>
                    <a:cubicBezTo>
                      <a:pt x="1332" y="1165"/>
                      <a:pt x="1336" y="1171"/>
                      <a:pt x="1337" y="1176"/>
                    </a:cubicBezTo>
                    <a:cubicBezTo>
                      <a:pt x="1338" y="1181"/>
                      <a:pt x="1338" y="1181"/>
                      <a:pt x="1338" y="1181"/>
                    </a:cubicBezTo>
                    <a:cubicBezTo>
                      <a:pt x="1338" y="1184"/>
                      <a:pt x="1338" y="1186"/>
                      <a:pt x="1337" y="1189"/>
                    </a:cubicBezTo>
                    <a:cubicBezTo>
                      <a:pt x="1337" y="1190"/>
                      <a:pt x="1335" y="1195"/>
                      <a:pt x="1334" y="1197"/>
                    </a:cubicBezTo>
                    <a:cubicBezTo>
                      <a:pt x="1333" y="1199"/>
                      <a:pt x="1330" y="1204"/>
                      <a:pt x="1328" y="1205"/>
                    </a:cubicBezTo>
                    <a:cubicBezTo>
                      <a:pt x="1280" y="1244"/>
                      <a:pt x="1280" y="1244"/>
                      <a:pt x="1280" y="1244"/>
                    </a:cubicBezTo>
                    <a:cubicBezTo>
                      <a:pt x="1272" y="1255"/>
                      <a:pt x="1272" y="1255"/>
                      <a:pt x="1272" y="1255"/>
                    </a:cubicBezTo>
                    <a:cubicBezTo>
                      <a:pt x="1270" y="1257"/>
                      <a:pt x="1266" y="1262"/>
                      <a:pt x="1264" y="1263"/>
                    </a:cubicBezTo>
                    <a:cubicBezTo>
                      <a:pt x="1262" y="1264"/>
                      <a:pt x="1258" y="1266"/>
                      <a:pt x="1256" y="1266"/>
                    </a:cubicBezTo>
                    <a:cubicBezTo>
                      <a:pt x="1253" y="1267"/>
                      <a:pt x="1244" y="1267"/>
                      <a:pt x="1241" y="1265"/>
                    </a:cubicBezTo>
                    <a:cubicBezTo>
                      <a:pt x="1240" y="1265"/>
                      <a:pt x="1237" y="1264"/>
                      <a:pt x="1236" y="1263"/>
                    </a:cubicBezTo>
                    <a:cubicBezTo>
                      <a:pt x="1234" y="1262"/>
                      <a:pt x="1230" y="1259"/>
                      <a:pt x="1229" y="1257"/>
                    </a:cubicBezTo>
                    <a:cubicBezTo>
                      <a:pt x="1228" y="1256"/>
                      <a:pt x="1226" y="1253"/>
                      <a:pt x="1225" y="1252"/>
                    </a:cubicBezTo>
                    <a:cubicBezTo>
                      <a:pt x="1225" y="1251"/>
                      <a:pt x="1224" y="1250"/>
                      <a:pt x="1224" y="1249"/>
                    </a:cubicBezTo>
                    <a:cubicBezTo>
                      <a:pt x="1217" y="1253"/>
                      <a:pt x="1217" y="1253"/>
                      <a:pt x="1217" y="1253"/>
                    </a:cubicBezTo>
                    <a:cubicBezTo>
                      <a:pt x="1149" y="1306"/>
                      <a:pt x="1149" y="1306"/>
                      <a:pt x="1149" y="1306"/>
                    </a:cubicBezTo>
                    <a:cubicBezTo>
                      <a:pt x="1148" y="1307"/>
                      <a:pt x="1145" y="1309"/>
                      <a:pt x="1144" y="1310"/>
                    </a:cubicBezTo>
                    <a:cubicBezTo>
                      <a:pt x="1140" y="1312"/>
                      <a:pt x="1130" y="1314"/>
                      <a:pt x="1125" y="1313"/>
                    </a:cubicBezTo>
                    <a:cubicBezTo>
                      <a:pt x="1122" y="1312"/>
                      <a:pt x="1117" y="1310"/>
                      <a:pt x="1115" y="1308"/>
                    </a:cubicBezTo>
                    <a:cubicBezTo>
                      <a:pt x="1115" y="1308"/>
                      <a:pt x="1114" y="1307"/>
                      <a:pt x="1114" y="1306"/>
                    </a:cubicBezTo>
                    <a:cubicBezTo>
                      <a:pt x="1111" y="1306"/>
                      <a:pt x="1111" y="1306"/>
                      <a:pt x="1111" y="1306"/>
                    </a:cubicBezTo>
                    <a:cubicBezTo>
                      <a:pt x="1109" y="1306"/>
                      <a:pt x="1107" y="1306"/>
                      <a:pt x="1105" y="1305"/>
                    </a:cubicBezTo>
                    <a:cubicBezTo>
                      <a:pt x="1102" y="1304"/>
                      <a:pt x="1097" y="1301"/>
                      <a:pt x="1095" y="1298"/>
                    </a:cubicBezTo>
                    <a:cubicBezTo>
                      <a:pt x="1094" y="1298"/>
                      <a:pt x="1094" y="1297"/>
                      <a:pt x="1094" y="1297"/>
                    </a:cubicBezTo>
                    <a:cubicBezTo>
                      <a:pt x="1091" y="1296"/>
                      <a:pt x="1091" y="1296"/>
                      <a:pt x="1091" y="1296"/>
                    </a:cubicBezTo>
                    <a:cubicBezTo>
                      <a:pt x="1090" y="1298"/>
                      <a:pt x="1090" y="1298"/>
                      <a:pt x="1090" y="1298"/>
                    </a:cubicBezTo>
                    <a:cubicBezTo>
                      <a:pt x="1095" y="1304"/>
                      <a:pt x="1095" y="1304"/>
                      <a:pt x="1095" y="1304"/>
                    </a:cubicBezTo>
                    <a:cubicBezTo>
                      <a:pt x="1097" y="1306"/>
                      <a:pt x="1098" y="1309"/>
                      <a:pt x="1099" y="1311"/>
                    </a:cubicBezTo>
                    <a:cubicBezTo>
                      <a:pt x="1100" y="1313"/>
                      <a:pt x="1101" y="1317"/>
                      <a:pt x="1101" y="1319"/>
                    </a:cubicBezTo>
                    <a:cubicBezTo>
                      <a:pt x="1101" y="1321"/>
                      <a:pt x="1101" y="1327"/>
                      <a:pt x="1100" y="1328"/>
                    </a:cubicBezTo>
                    <a:cubicBezTo>
                      <a:pt x="1098" y="1334"/>
                      <a:pt x="1098" y="1334"/>
                      <a:pt x="1098" y="1334"/>
                    </a:cubicBezTo>
                    <a:cubicBezTo>
                      <a:pt x="1098" y="1336"/>
                      <a:pt x="1097" y="1338"/>
                      <a:pt x="1096" y="1340"/>
                    </a:cubicBezTo>
                    <a:cubicBezTo>
                      <a:pt x="1095" y="1341"/>
                      <a:pt x="1090" y="1349"/>
                      <a:pt x="1089" y="1350"/>
                    </a:cubicBezTo>
                    <a:cubicBezTo>
                      <a:pt x="1063" y="1372"/>
                      <a:pt x="1063" y="1372"/>
                      <a:pt x="1063" y="1372"/>
                    </a:cubicBezTo>
                    <a:cubicBezTo>
                      <a:pt x="1061" y="1373"/>
                      <a:pt x="1060" y="1374"/>
                      <a:pt x="1058" y="1375"/>
                    </a:cubicBezTo>
                    <a:cubicBezTo>
                      <a:pt x="1055" y="1376"/>
                      <a:pt x="1050" y="1378"/>
                      <a:pt x="1047" y="1378"/>
                    </a:cubicBezTo>
                    <a:cubicBezTo>
                      <a:pt x="1044" y="1378"/>
                      <a:pt x="1039" y="1377"/>
                      <a:pt x="1036" y="1376"/>
                    </a:cubicBezTo>
                    <a:cubicBezTo>
                      <a:pt x="1036" y="1376"/>
                      <a:pt x="1036" y="1376"/>
                      <a:pt x="1036" y="1376"/>
                    </a:cubicBezTo>
                    <a:cubicBezTo>
                      <a:pt x="1030" y="1380"/>
                      <a:pt x="1030" y="1380"/>
                      <a:pt x="1030" y="1380"/>
                    </a:cubicBezTo>
                    <a:cubicBezTo>
                      <a:pt x="1029" y="1380"/>
                      <a:pt x="1024" y="1383"/>
                      <a:pt x="1023" y="1383"/>
                    </a:cubicBezTo>
                    <a:cubicBezTo>
                      <a:pt x="980" y="1397"/>
                      <a:pt x="980" y="1397"/>
                      <a:pt x="980" y="1397"/>
                    </a:cubicBezTo>
                    <a:cubicBezTo>
                      <a:pt x="950" y="1420"/>
                      <a:pt x="950" y="1420"/>
                      <a:pt x="950" y="1420"/>
                    </a:cubicBezTo>
                    <a:cubicBezTo>
                      <a:pt x="949" y="1420"/>
                      <a:pt x="947" y="1421"/>
                      <a:pt x="946" y="1422"/>
                    </a:cubicBezTo>
                    <a:cubicBezTo>
                      <a:pt x="942" y="1424"/>
                      <a:pt x="942" y="1424"/>
                      <a:pt x="942" y="1424"/>
                    </a:cubicBezTo>
                    <a:cubicBezTo>
                      <a:pt x="937" y="1426"/>
                      <a:pt x="932" y="1426"/>
                      <a:pt x="928" y="1425"/>
                    </a:cubicBezTo>
                    <a:cubicBezTo>
                      <a:pt x="926" y="1424"/>
                      <a:pt x="923" y="1423"/>
                      <a:pt x="922" y="1422"/>
                    </a:cubicBezTo>
                    <a:cubicBezTo>
                      <a:pt x="920" y="1421"/>
                      <a:pt x="917" y="1418"/>
                      <a:pt x="916" y="1417"/>
                    </a:cubicBezTo>
                    <a:cubicBezTo>
                      <a:pt x="910" y="1411"/>
                      <a:pt x="910" y="1411"/>
                      <a:pt x="910" y="1411"/>
                    </a:cubicBezTo>
                    <a:cubicBezTo>
                      <a:pt x="887" y="1401"/>
                      <a:pt x="887" y="1401"/>
                      <a:pt x="887" y="1401"/>
                    </a:cubicBezTo>
                    <a:cubicBezTo>
                      <a:pt x="886" y="1401"/>
                      <a:pt x="883" y="1399"/>
                      <a:pt x="883" y="1399"/>
                    </a:cubicBezTo>
                    <a:cubicBezTo>
                      <a:pt x="882" y="1398"/>
                      <a:pt x="876" y="1394"/>
                      <a:pt x="876" y="1393"/>
                    </a:cubicBezTo>
                    <a:cubicBezTo>
                      <a:pt x="874" y="1392"/>
                      <a:pt x="874" y="1392"/>
                      <a:pt x="874" y="1392"/>
                    </a:cubicBezTo>
                    <a:cubicBezTo>
                      <a:pt x="872" y="1400"/>
                      <a:pt x="872" y="1400"/>
                      <a:pt x="872" y="1400"/>
                    </a:cubicBezTo>
                    <a:cubicBezTo>
                      <a:pt x="866" y="1411"/>
                      <a:pt x="866" y="1411"/>
                      <a:pt x="866" y="1411"/>
                    </a:cubicBezTo>
                    <a:cubicBezTo>
                      <a:pt x="865" y="1412"/>
                      <a:pt x="864" y="1413"/>
                      <a:pt x="863" y="1415"/>
                    </a:cubicBezTo>
                    <a:cubicBezTo>
                      <a:pt x="859" y="1418"/>
                      <a:pt x="859" y="1418"/>
                      <a:pt x="859" y="1418"/>
                    </a:cubicBezTo>
                    <a:cubicBezTo>
                      <a:pt x="859" y="1419"/>
                      <a:pt x="855" y="1421"/>
                      <a:pt x="854" y="1422"/>
                    </a:cubicBezTo>
                    <a:cubicBezTo>
                      <a:pt x="852" y="1423"/>
                      <a:pt x="850" y="1424"/>
                      <a:pt x="848" y="1425"/>
                    </a:cubicBezTo>
                    <a:cubicBezTo>
                      <a:pt x="831" y="1430"/>
                      <a:pt x="831" y="1430"/>
                      <a:pt x="831" y="1430"/>
                    </a:cubicBezTo>
                    <a:cubicBezTo>
                      <a:pt x="811" y="1458"/>
                      <a:pt x="811" y="1458"/>
                      <a:pt x="811" y="1458"/>
                    </a:cubicBezTo>
                    <a:cubicBezTo>
                      <a:pt x="810" y="1459"/>
                      <a:pt x="807" y="1463"/>
                      <a:pt x="806" y="1464"/>
                    </a:cubicBezTo>
                    <a:cubicBezTo>
                      <a:pt x="804" y="1465"/>
                      <a:pt x="796" y="1470"/>
                      <a:pt x="794" y="1471"/>
                    </a:cubicBezTo>
                    <a:cubicBezTo>
                      <a:pt x="783" y="1473"/>
                      <a:pt x="783" y="1473"/>
                      <a:pt x="783" y="1473"/>
                    </a:cubicBezTo>
                    <a:cubicBezTo>
                      <a:pt x="753" y="1476"/>
                      <a:pt x="753" y="1476"/>
                      <a:pt x="753" y="1476"/>
                    </a:cubicBezTo>
                    <a:cubicBezTo>
                      <a:pt x="752" y="1476"/>
                      <a:pt x="750" y="1476"/>
                      <a:pt x="749" y="1476"/>
                    </a:cubicBezTo>
                    <a:cubicBezTo>
                      <a:pt x="743" y="1475"/>
                      <a:pt x="743" y="1475"/>
                      <a:pt x="743" y="1475"/>
                    </a:cubicBezTo>
                    <a:cubicBezTo>
                      <a:pt x="742" y="1475"/>
                      <a:pt x="740" y="1474"/>
                      <a:pt x="738" y="1473"/>
                    </a:cubicBezTo>
                    <a:cubicBezTo>
                      <a:pt x="725" y="1467"/>
                      <a:pt x="725" y="1467"/>
                      <a:pt x="725" y="1467"/>
                    </a:cubicBezTo>
                    <a:cubicBezTo>
                      <a:pt x="711" y="1463"/>
                      <a:pt x="711" y="1463"/>
                      <a:pt x="711" y="1463"/>
                    </a:cubicBezTo>
                    <a:cubicBezTo>
                      <a:pt x="710" y="1462"/>
                      <a:pt x="707" y="1461"/>
                      <a:pt x="706" y="1460"/>
                    </a:cubicBezTo>
                    <a:cubicBezTo>
                      <a:pt x="698" y="1455"/>
                      <a:pt x="698" y="1455"/>
                      <a:pt x="698" y="1455"/>
                    </a:cubicBezTo>
                    <a:cubicBezTo>
                      <a:pt x="689" y="1445"/>
                      <a:pt x="689" y="1445"/>
                      <a:pt x="689" y="1445"/>
                    </a:cubicBezTo>
                    <a:cubicBezTo>
                      <a:pt x="669" y="1447"/>
                      <a:pt x="669" y="1447"/>
                      <a:pt x="669" y="1447"/>
                    </a:cubicBezTo>
                    <a:cubicBezTo>
                      <a:pt x="667" y="1447"/>
                      <a:pt x="665" y="1447"/>
                      <a:pt x="663" y="1446"/>
                    </a:cubicBezTo>
                    <a:cubicBezTo>
                      <a:pt x="654" y="1443"/>
                      <a:pt x="654" y="1443"/>
                      <a:pt x="654" y="1443"/>
                    </a:cubicBezTo>
                    <a:cubicBezTo>
                      <a:pt x="652" y="1443"/>
                      <a:pt x="651" y="1442"/>
                      <a:pt x="649" y="1441"/>
                    </a:cubicBezTo>
                    <a:cubicBezTo>
                      <a:pt x="645" y="1438"/>
                      <a:pt x="645" y="1438"/>
                      <a:pt x="645" y="1438"/>
                    </a:cubicBezTo>
                    <a:cubicBezTo>
                      <a:pt x="644" y="1437"/>
                      <a:pt x="641" y="1435"/>
                      <a:pt x="641" y="1434"/>
                    </a:cubicBezTo>
                    <a:cubicBezTo>
                      <a:pt x="640" y="1433"/>
                      <a:pt x="637" y="1429"/>
                      <a:pt x="636" y="1428"/>
                    </a:cubicBezTo>
                    <a:cubicBezTo>
                      <a:pt x="628" y="1418"/>
                      <a:pt x="628" y="1418"/>
                      <a:pt x="628" y="1418"/>
                    </a:cubicBezTo>
                    <a:cubicBezTo>
                      <a:pt x="607" y="1408"/>
                      <a:pt x="607" y="1408"/>
                      <a:pt x="607" y="1408"/>
                    </a:cubicBezTo>
                    <a:cubicBezTo>
                      <a:pt x="605" y="1407"/>
                      <a:pt x="604" y="1407"/>
                      <a:pt x="603" y="1406"/>
                    </a:cubicBezTo>
                    <a:cubicBezTo>
                      <a:pt x="602" y="1405"/>
                      <a:pt x="599" y="1402"/>
                      <a:pt x="598" y="1401"/>
                    </a:cubicBezTo>
                    <a:cubicBezTo>
                      <a:pt x="598" y="1401"/>
                      <a:pt x="596" y="1398"/>
                      <a:pt x="595" y="1398"/>
                    </a:cubicBezTo>
                    <a:cubicBezTo>
                      <a:pt x="594" y="1395"/>
                      <a:pt x="591" y="1390"/>
                      <a:pt x="591" y="1387"/>
                    </a:cubicBezTo>
                    <a:cubicBezTo>
                      <a:pt x="590" y="1386"/>
                      <a:pt x="589" y="1381"/>
                      <a:pt x="589" y="1379"/>
                    </a:cubicBezTo>
                    <a:cubicBezTo>
                      <a:pt x="589" y="1366"/>
                      <a:pt x="589" y="1366"/>
                      <a:pt x="589" y="1366"/>
                    </a:cubicBezTo>
                    <a:cubicBezTo>
                      <a:pt x="590" y="1365"/>
                      <a:pt x="590" y="1365"/>
                      <a:pt x="590" y="1365"/>
                    </a:cubicBezTo>
                    <a:cubicBezTo>
                      <a:pt x="575" y="1359"/>
                      <a:pt x="575" y="1359"/>
                      <a:pt x="575" y="1359"/>
                    </a:cubicBezTo>
                    <a:cubicBezTo>
                      <a:pt x="573" y="1358"/>
                      <a:pt x="572" y="1357"/>
                      <a:pt x="570" y="1356"/>
                    </a:cubicBezTo>
                    <a:cubicBezTo>
                      <a:pt x="568" y="1355"/>
                      <a:pt x="565" y="1352"/>
                      <a:pt x="564" y="1350"/>
                    </a:cubicBezTo>
                    <a:cubicBezTo>
                      <a:pt x="564" y="1350"/>
                      <a:pt x="564" y="1350"/>
                      <a:pt x="564" y="1350"/>
                    </a:cubicBezTo>
                    <a:cubicBezTo>
                      <a:pt x="438" y="1493"/>
                      <a:pt x="438" y="1493"/>
                      <a:pt x="438" y="1493"/>
                    </a:cubicBezTo>
                    <a:cubicBezTo>
                      <a:pt x="331" y="1568"/>
                      <a:pt x="331" y="1568"/>
                      <a:pt x="331" y="1568"/>
                    </a:cubicBezTo>
                    <a:cubicBezTo>
                      <a:pt x="312" y="1588"/>
                      <a:pt x="312" y="1588"/>
                      <a:pt x="312" y="1588"/>
                    </a:cubicBezTo>
                    <a:cubicBezTo>
                      <a:pt x="316" y="1606"/>
                      <a:pt x="316" y="1606"/>
                      <a:pt x="316" y="1606"/>
                    </a:cubicBezTo>
                    <a:cubicBezTo>
                      <a:pt x="316" y="1607"/>
                      <a:pt x="316" y="1612"/>
                      <a:pt x="316" y="1613"/>
                    </a:cubicBezTo>
                    <a:cubicBezTo>
                      <a:pt x="316" y="1614"/>
                      <a:pt x="316" y="1619"/>
                      <a:pt x="316" y="1621"/>
                    </a:cubicBezTo>
                    <a:cubicBezTo>
                      <a:pt x="315" y="1622"/>
                      <a:pt x="314" y="1627"/>
                      <a:pt x="313" y="1628"/>
                    </a:cubicBezTo>
                    <a:cubicBezTo>
                      <a:pt x="311" y="1633"/>
                      <a:pt x="311" y="1633"/>
                      <a:pt x="311" y="1633"/>
                    </a:cubicBezTo>
                    <a:cubicBezTo>
                      <a:pt x="310" y="1635"/>
                      <a:pt x="308" y="1637"/>
                      <a:pt x="307" y="1638"/>
                    </a:cubicBezTo>
                    <a:cubicBezTo>
                      <a:pt x="303" y="1642"/>
                      <a:pt x="303" y="1642"/>
                      <a:pt x="303" y="1642"/>
                    </a:cubicBezTo>
                    <a:cubicBezTo>
                      <a:pt x="258" y="1676"/>
                      <a:pt x="258" y="1676"/>
                      <a:pt x="258" y="1676"/>
                    </a:cubicBezTo>
                    <a:cubicBezTo>
                      <a:pt x="262" y="1698"/>
                      <a:pt x="262" y="1698"/>
                      <a:pt x="262" y="1698"/>
                    </a:cubicBezTo>
                    <a:cubicBezTo>
                      <a:pt x="262" y="1700"/>
                      <a:pt x="261" y="1705"/>
                      <a:pt x="261" y="1707"/>
                    </a:cubicBezTo>
                    <a:cubicBezTo>
                      <a:pt x="261" y="1709"/>
                      <a:pt x="259" y="1715"/>
                      <a:pt x="258" y="1716"/>
                    </a:cubicBezTo>
                    <a:cubicBezTo>
                      <a:pt x="258" y="1717"/>
                      <a:pt x="256" y="1720"/>
                      <a:pt x="256" y="1721"/>
                    </a:cubicBezTo>
                    <a:cubicBezTo>
                      <a:pt x="255" y="1723"/>
                      <a:pt x="252" y="1727"/>
                      <a:pt x="250" y="1728"/>
                    </a:cubicBezTo>
                    <a:cubicBezTo>
                      <a:pt x="247" y="1731"/>
                      <a:pt x="247" y="1731"/>
                      <a:pt x="247" y="1731"/>
                    </a:cubicBezTo>
                    <a:cubicBezTo>
                      <a:pt x="244" y="1733"/>
                      <a:pt x="244" y="1733"/>
                      <a:pt x="244" y="1733"/>
                    </a:cubicBezTo>
                    <a:cubicBezTo>
                      <a:pt x="191" y="1763"/>
                      <a:pt x="191" y="1763"/>
                      <a:pt x="191" y="1763"/>
                    </a:cubicBezTo>
                    <a:cubicBezTo>
                      <a:pt x="189" y="1764"/>
                      <a:pt x="187" y="1765"/>
                      <a:pt x="185" y="1766"/>
                    </a:cubicBezTo>
                    <a:cubicBezTo>
                      <a:pt x="170" y="1768"/>
                      <a:pt x="170" y="1768"/>
                      <a:pt x="170" y="1768"/>
                    </a:cubicBezTo>
                    <a:cubicBezTo>
                      <a:pt x="167" y="1772"/>
                      <a:pt x="167" y="1772"/>
                      <a:pt x="167" y="1772"/>
                    </a:cubicBezTo>
                    <a:cubicBezTo>
                      <a:pt x="160" y="1795"/>
                      <a:pt x="160" y="1795"/>
                      <a:pt x="160" y="1795"/>
                    </a:cubicBezTo>
                    <a:cubicBezTo>
                      <a:pt x="159" y="1796"/>
                      <a:pt x="159" y="1798"/>
                      <a:pt x="158" y="1799"/>
                    </a:cubicBezTo>
                    <a:cubicBezTo>
                      <a:pt x="157" y="1800"/>
                      <a:pt x="157" y="1800"/>
                      <a:pt x="157" y="1800"/>
                    </a:cubicBezTo>
                    <a:cubicBezTo>
                      <a:pt x="157" y="1802"/>
                      <a:pt x="158" y="1803"/>
                      <a:pt x="158" y="1804"/>
                    </a:cubicBezTo>
                    <a:cubicBezTo>
                      <a:pt x="158" y="1806"/>
                      <a:pt x="158" y="1808"/>
                      <a:pt x="158" y="1810"/>
                    </a:cubicBezTo>
                    <a:cubicBezTo>
                      <a:pt x="157" y="1814"/>
                      <a:pt x="155" y="1820"/>
                      <a:pt x="152" y="1823"/>
                    </a:cubicBezTo>
                    <a:cubicBezTo>
                      <a:pt x="151" y="1823"/>
                      <a:pt x="148" y="1826"/>
                      <a:pt x="147" y="1827"/>
                    </a:cubicBezTo>
                    <a:cubicBezTo>
                      <a:pt x="146" y="1828"/>
                      <a:pt x="140" y="1832"/>
                      <a:pt x="138" y="1832"/>
                    </a:cubicBezTo>
                    <a:cubicBezTo>
                      <a:pt x="94" y="1846"/>
                      <a:pt x="94" y="1846"/>
                      <a:pt x="94" y="1846"/>
                    </a:cubicBezTo>
                    <a:cubicBezTo>
                      <a:pt x="54" y="1867"/>
                      <a:pt x="54" y="1867"/>
                      <a:pt x="54" y="1867"/>
                    </a:cubicBezTo>
                    <a:cubicBezTo>
                      <a:pt x="38" y="1881"/>
                      <a:pt x="38" y="1881"/>
                      <a:pt x="38" y="1881"/>
                    </a:cubicBezTo>
                    <a:cubicBezTo>
                      <a:pt x="38" y="1882"/>
                      <a:pt x="34" y="1885"/>
                      <a:pt x="33" y="1885"/>
                    </a:cubicBezTo>
                    <a:cubicBezTo>
                      <a:pt x="32" y="1887"/>
                      <a:pt x="30" y="1888"/>
                      <a:pt x="29" y="1888"/>
                    </a:cubicBezTo>
                    <a:cubicBezTo>
                      <a:pt x="24" y="1890"/>
                      <a:pt x="24" y="1890"/>
                      <a:pt x="24" y="1890"/>
                    </a:cubicBezTo>
                    <a:cubicBezTo>
                      <a:pt x="0" y="1897"/>
                      <a:pt x="0" y="1897"/>
                      <a:pt x="0" y="1897"/>
                    </a:cubicBezTo>
                    <a:cubicBezTo>
                      <a:pt x="663" y="1796"/>
                      <a:pt x="663" y="1796"/>
                      <a:pt x="663" y="1796"/>
                    </a:cubicBezTo>
                    <a:cubicBezTo>
                      <a:pt x="668" y="1790"/>
                      <a:pt x="668" y="1790"/>
                      <a:pt x="668" y="1790"/>
                    </a:cubicBezTo>
                    <a:cubicBezTo>
                      <a:pt x="670" y="1788"/>
                      <a:pt x="673" y="1786"/>
                      <a:pt x="675" y="1785"/>
                    </a:cubicBezTo>
                    <a:cubicBezTo>
                      <a:pt x="677" y="1784"/>
                      <a:pt x="681" y="1782"/>
                      <a:pt x="683" y="1782"/>
                    </a:cubicBezTo>
                    <a:cubicBezTo>
                      <a:pt x="683" y="1782"/>
                      <a:pt x="688" y="1781"/>
                      <a:pt x="688" y="1781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9" y="1767"/>
                      <a:pt x="799" y="1767"/>
                    </a:cubicBezTo>
                    <a:cubicBezTo>
                      <a:pt x="800" y="1767"/>
                      <a:pt x="801" y="1767"/>
                      <a:pt x="803" y="1767"/>
                    </a:cubicBezTo>
                    <a:cubicBezTo>
                      <a:pt x="804" y="1768"/>
                      <a:pt x="806" y="1767"/>
                      <a:pt x="808" y="1768"/>
                    </a:cubicBezTo>
                    <a:cubicBezTo>
                      <a:pt x="809" y="1768"/>
                      <a:pt x="809" y="1769"/>
                      <a:pt x="810" y="1770"/>
                    </a:cubicBezTo>
                    <a:cubicBezTo>
                      <a:pt x="812" y="1771"/>
                      <a:pt x="813" y="1772"/>
                      <a:pt x="815" y="1773"/>
                    </a:cubicBezTo>
                    <a:cubicBezTo>
                      <a:pt x="2131" y="1547"/>
                      <a:pt x="2131" y="1547"/>
                      <a:pt x="2131" y="1547"/>
                    </a:cubicBezTo>
                    <a:cubicBezTo>
                      <a:pt x="3262" y="1324"/>
                      <a:pt x="3262" y="1324"/>
                      <a:pt x="3262" y="1324"/>
                    </a:cubicBezTo>
                    <a:cubicBezTo>
                      <a:pt x="3261" y="1323"/>
                      <a:pt x="3261" y="1323"/>
                      <a:pt x="3261" y="1323"/>
                    </a:cubicBezTo>
                    <a:cubicBezTo>
                      <a:pt x="3259" y="1314"/>
                      <a:pt x="3263" y="1306"/>
                      <a:pt x="3270" y="1301"/>
                    </a:cubicBezTo>
                    <a:cubicBezTo>
                      <a:pt x="3276" y="1298"/>
                      <a:pt x="3283" y="1298"/>
                      <a:pt x="3289" y="1301"/>
                    </a:cubicBezTo>
                    <a:cubicBezTo>
                      <a:pt x="3283" y="1247"/>
                      <a:pt x="3283" y="1247"/>
                      <a:pt x="3283" y="1247"/>
                    </a:cubicBezTo>
                    <a:cubicBezTo>
                      <a:pt x="3283" y="1245"/>
                      <a:pt x="3283" y="1244"/>
                      <a:pt x="3283" y="1242"/>
                    </a:cubicBezTo>
                    <a:cubicBezTo>
                      <a:pt x="3284" y="1236"/>
                      <a:pt x="3284" y="1236"/>
                      <a:pt x="3284" y="1236"/>
                    </a:cubicBezTo>
                    <a:cubicBezTo>
                      <a:pt x="3284" y="1231"/>
                      <a:pt x="3287" y="1227"/>
                      <a:pt x="3291" y="1224"/>
                    </a:cubicBezTo>
                    <a:cubicBezTo>
                      <a:pt x="3276" y="1201"/>
                      <a:pt x="3276" y="1201"/>
                      <a:pt x="3276" y="1201"/>
                    </a:cubicBezTo>
                    <a:cubicBezTo>
                      <a:pt x="3276" y="1200"/>
                      <a:pt x="3275" y="1199"/>
                      <a:pt x="3275" y="1198"/>
                    </a:cubicBezTo>
                    <a:cubicBezTo>
                      <a:pt x="3256" y="1156"/>
                      <a:pt x="3256" y="1156"/>
                      <a:pt x="3256" y="1156"/>
                    </a:cubicBezTo>
                    <a:cubicBezTo>
                      <a:pt x="3251" y="1159"/>
                      <a:pt x="3251" y="1159"/>
                      <a:pt x="3251" y="1159"/>
                    </a:cubicBezTo>
                    <a:cubicBezTo>
                      <a:pt x="3249" y="1160"/>
                      <a:pt x="3247" y="1161"/>
                      <a:pt x="3245" y="1162"/>
                    </a:cubicBezTo>
                    <a:cubicBezTo>
                      <a:pt x="3231" y="1165"/>
                      <a:pt x="3231" y="1165"/>
                      <a:pt x="3231" y="1165"/>
                    </a:cubicBezTo>
                    <a:cubicBezTo>
                      <a:pt x="3229" y="1165"/>
                      <a:pt x="3226" y="1166"/>
                      <a:pt x="3224" y="1165"/>
                    </a:cubicBezTo>
                    <a:cubicBezTo>
                      <a:pt x="3207" y="1162"/>
                      <a:pt x="3207" y="1162"/>
                      <a:pt x="3207" y="1162"/>
                    </a:cubicBezTo>
                    <a:cubicBezTo>
                      <a:pt x="3187" y="1165"/>
                      <a:pt x="3187" y="1165"/>
                      <a:pt x="3187" y="1165"/>
                    </a:cubicBezTo>
                    <a:cubicBezTo>
                      <a:pt x="3186" y="1165"/>
                      <a:pt x="3184" y="1165"/>
                      <a:pt x="3182" y="1165"/>
                    </a:cubicBezTo>
                    <a:cubicBezTo>
                      <a:pt x="3145" y="1159"/>
                      <a:pt x="3145" y="1159"/>
                      <a:pt x="3145" y="1159"/>
                    </a:cubicBezTo>
                    <a:cubicBezTo>
                      <a:pt x="3148" y="1164"/>
                      <a:pt x="3149" y="1170"/>
                      <a:pt x="3147" y="1174"/>
                    </a:cubicBezTo>
                    <a:cubicBezTo>
                      <a:pt x="3145" y="1179"/>
                      <a:pt x="3145" y="1179"/>
                      <a:pt x="3145" y="1179"/>
                    </a:cubicBezTo>
                    <a:cubicBezTo>
                      <a:pt x="3154" y="1186"/>
                      <a:pt x="3154" y="1186"/>
                      <a:pt x="3154" y="1186"/>
                    </a:cubicBezTo>
                    <a:cubicBezTo>
                      <a:pt x="3159" y="1191"/>
                      <a:pt x="3161" y="1199"/>
                      <a:pt x="3159" y="1206"/>
                    </a:cubicBezTo>
                    <a:cubicBezTo>
                      <a:pt x="3156" y="1214"/>
                      <a:pt x="3150" y="1219"/>
                      <a:pt x="3142" y="1219"/>
                    </a:cubicBezTo>
                    <a:cubicBezTo>
                      <a:pt x="3134" y="1220"/>
                      <a:pt x="3134" y="1220"/>
                      <a:pt x="3134" y="1220"/>
                    </a:cubicBezTo>
                    <a:cubicBezTo>
                      <a:pt x="3132" y="1220"/>
                      <a:pt x="3129" y="1219"/>
                      <a:pt x="3127" y="1218"/>
                    </a:cubicBezTo>
                    <a:cubicBezTo>
                      <a:pt x="3119" y="1216"/>
                      <a:pt x="3119" y="1216"/>
                      <a:pt x="3119" y="1216"/>
                    </a:cubicBezTo>
                    <a:cubicBezTo>
                      <a:pt x="3116" y="1215"/>
                      <a:pt x="3114" y="1213"/>
                      <a:pt x="3112" y="1212"/>
                    </a:cubicBezTo>
                    <a:cubicBezTo>
                      <a:pt x="3106" y="1206"/>
                      <a:pt x="3106" y="1206"/>
                      <a:pt x="3106" y="1206"/>
                    </a:cubicBezTo>
                    <a:cubicBezTo>
                      <a:pt x="3105" y="1205"/>
                      <a:pt x="3103" y="1203"/>
                      <a:pt x="3102" y="1201"/>
                    </a:cubicBezTo>
                    <a:cubicBezTo>
                      <a:pt x="3097" y="1200"/>
                      <a:pt x="3097" y="1200"/>
                      <a:pt x="3097" y="1200"/>
                    </a:cubicBezTo>
                    <a:cubicBezTo>
                      <a:pt x="3083" y="1204"/>
                      <a:pt x="3083" y="1204"/>
                      <a:pt x="3083" y="1204"/>
                    </a:cubicBezTo>
                    <a:cubicBezTo>
                      <a:pt x="3061" y="1225"/>
                      <a:pt x="3061" y="1225"/>
                      <a:pt x="3061" y="1225"/>
                    </a:cubicBezTo>
                    <a:cubicBezTo>
                      <a:pt x="3059" y="1227"/>
                      <a:pt x="3057" y="1228"/>
                      <a:pt x="3055" y="1229"/>
                    </a:cubicBezTo>
                    <a:cubicBezTo>
                      <a:pt x="3043" y="1233"/>
                      <a:pt x="3043" y="1233"/>
                      <a:pt x="3043" y="1233"/>
                    </a:cubicBezTo>
                    <a:cubicBezTo>
                      <a:pt x="3039" y="1235"/>
                      <a:pt x="3033" y="1234"/>
                      <a:pt x="3029" y="1232"/>
                    </a:cubicBezTo>
                    <a:cubicBezTo>
                      <a:pt x="3024" y="1230"/>
                      <a:pt x="3021" y="1225"/>
                      <a:pt x="3019" y="1220"/>
                    </a:cubicBezTo>
                    <a:cubicBezTo>
                      <a:pt x="3018" y="1216"/>
                      <a:pt x="3018" y="1216"/>
                      <a:pt x="3018" y="1216"/>
                    </a:cubicBezTo>
                    <a:cubicBezTo>
                      <a:pt x="3016" y="1210"/>
                      <a:pt x="3018" y="1203"/>
                      <a:pt x="3022" y="1198"/>
                    </a:cubicBezTo>
                    <a:cubicBezTo>
                      <a:pt x="3031" y="1188"/>
                      <a:pt x="3031" y="1188"/>
                      <a:pt x="3031" y="1188"/>
                    </a:cubicBezTo>
                    <a:cubicBezTo>
                      <a:pt x="3030" y="1188"/>
                      <a:pt x="3030" y="1188"/>
                      <a:pt x="3030" y="1188"/>
                    </a:cubicBezTo>
                    <a:cubicBezTo>
                      <a:pt x="3028" y="1186"/>
                      <a:pt x="3027" y="1183"/>
                      <a:pt x="3026" y="1181"/>
                    </a:cubicBezTo>
                    <a:cubicBezTo>
                      <a:pt x="3024" y="1176"/>
                      <a:pt x="3024" y="1176"/>
                      <a:pt x="3024" y="1176"/>
                    </a:cubicBezTo>
                    <a:cubicBezTo>
                      <a:pt x="3023" y="1174"/>
                      <a:pt x="3023" y="1172"/>
                      <a:pt x="3023" y="1171"/>
                    </a:cubicBezTo>
                    <a:cubicBezTo>
                      <a:pt x="3012" y="1167"/>
                      <a:pt x="3012" y="1167"/>
                      <a:pt x="3012" y="1167"/>
                    </a:cubicBezTo>
                    <a:cubicBezTo>
                      <a:pt x="3010" y="1167"/>
                      <a:pt x="3009" y="1166"/>
                      <a:pt x="3007" y="1166"/>
                    </a:cubicBezTo>
                    <a:cubicBezTo>
                      <a:pt x="3002" y="1162"/>
                      <a:pt x="3002" y="1162"/>
                      <a:pt x="3002" y="1162"/>
                    </a:cubicBezTo>
                    <a:cubicBezTo>
                      <a:pt x="2999" y="1163"/>
                      <a:pt x="2999" y="1163"/>
                      <a:pt x="2999" y="1163"/>
                    </a:cubicBezTo>
                    <a:cubicBezTo>
                      <a:pt x="2995" y="1163"/>
                      <a:pt x="2991" y="1162"/>
                      <a:pt x="2987" y="1160"/>
                    </a:cubicBezTo>
                    <a:cubicBezTo>
                      <a:pt x="2983" y="1158"/>
                      <a:pt x="2978" y="1153"/>
                      <a:pt x="2976" y="1148"/>
                    </a:cubicBezTo>
                    <a:cubicBezTo>
                      <a:pt x="2968" y="1148"/>
                      <a:pt x="2968" y="1148"/>
                      <a:pt x="2968" y="1148"/>
                    </a:cubicBezTo>
                    <a:cubicBezTo>
                      <a:pt x="2967" y="1147"/>
                      <a:pt x="2965" y="1147"/>
                      <a:pt x="2964" y="1147"/>
                    </a:cubicBezTo>
                    <a:cubicBezTo>
                      <a:pt x="2956" y="1144"/>
                      <a:pt x="2956" y="1144"/>
                      <a:pt x="2956" y="1144"/>
                    </a:cubicBezTo>
                    <a:cubicBezTo>
                      <a:pt x="2952" y="1143"/>
                      <a:pt x="2948" y="1140"/>
                      <a:pt x="2946" y="1136"/>
                    </a:cubicBezTo>
                    <a:cubicBezTo>
                      <a:pt x="2941" y="1129"/>
                      <a:pt x="2941" y="1129"/>
                      <a:pt x="2941" y="1129"/>
                    </a:cubicBezTo>
                    <a:cubicBezTo>
                      <a:pt x="2940" y="1127"/>
                      <a:pt x="2939" y="1125"/>
                      <a:pt x="2939" y="1123"/>
                    </a:cubicBezTo>
                    <a:cubicBezTo>
                      <a:pt x="2930" y="1087"/>
                      <a:pt x="2930" y="1087"/>
                      <a:pt x="2930" y="1087"/>
                    </a:cubicBezTo>
                    <a:cubicBezTo>
                      <a:pt x="2928" y="1088"/>
                      <a:pt x="2927" y="1088"/>
                      <a:pt x="2925" y="1089"/>
                    </a:cubicBezTo>
                    <a:cubicBezTo>
                      <a:pt x="2917" y="1092"/>
                      <a:pt x="2917" y="1092"/>
                      <a:pt x="2917" y="1092"/>
                    </a:cubicBezTo>
                    <a:cubicBezTo>
                      <a:pt x="2912" y="1094"/>
                      <a:pt x="2907" y="1094"/>
                      <a:pt x="2902" y="1092"/>
                    </a:cubicBezTo>
                    <a:cubicBezTo>
                      <a:pt x="2893" y="1088"/>
                      <a:pt x="2893" y="1088"/>
                      <a:pt x="2893" y="1088"/>
                    </a:cubicBezTo>
                    <a:cubicBezTo>
                      <a:pt x="2875" y="1075"/>
                      <a:pt x="2875" y="1075"/>
                      <a:pt x="2875" y="1075"/>
                    </a:cubicBezTo>
                    <a:cubicBezTo>
                      <a:pt x="2839" y="1082"/>
                      <a:pt x="2839" y="1082"/>
                      <a:pt x="2839" y="1082"/>
                    </a:cubicBezTo>
                    <a:cubicBezTo>
                      <a:pt x="2837" y="1082"/>
                      <a:pt x="2834" y="1082"/>
                      <a:pt x="2832" y="1082"/>
                    </a:cubicBezTo>
                    <a:cubicBezTo>
                      <a:pt x="2823" y="1080"/>
                      <a:pt x="2823" y="1080"/>
                      <a:pt x="2823" y="1080"/>
                    </a:cubicBezTo>
                    <a:cubicBezTo>
                      <a:pt x="2821" y="1080"/>
                      <a:pt x="2820" y="1079"/>
                      <a:pt x="2819" y="1079"/>
                    </a:cubicBezTo>
                    <a:cubicBezTo>
                      <a:pt x="2803" y="1072"/>
                      <a:pt x="2803" y="1072"/>
                      <a:pt x="2803" y="1072"/>
                    </a:cubicBezTo>
                    <a:cubicBezTo>
                      <a:pt x="2796" y="1071"/>
                      <a:pt x="2796" y="1071"/>
                      <a:pt x="2796" y="1071"/>
                    </a:cubicBezTo>
                    <a:cubicBezTo>
                      <a:pt x="2792" y="1071"/>
                      <a:pt x="2788" y="1070"/>
                      <a:pt x="2784" y="1067"/>
                    </a:cubicBezTo>
                    <a:cubicBezTo>
                      <a:pt x="2780" y="1062"/>
                      <a:pt x="2780" y="1062"/>
                      <a:pt x="2780" y="1062"/>
                    </a:cubicBezTo>
                    <a:cubicBezTo>
                      <a:pt x="2778" y="1060"/>
                      <a:pt x="2776" y="1058"/>
                      <a:pt x="2775" y="1055"/>
                    </a:cubicBezTo>
                    <a:cubicBezTo>
                      <a:pt x="2774" y="1053"/>
                      <a:pt x="2774" y="1053"/>
                      <a:pt x="2774" y="1053"/>
                    </a:cubicBezTo>
                    <a:cubicBezTo>
                      <a:pt x="2765" y="1061"/>
                      <a:pt x="2765" y="1061"/>
                      <a:pt x="2765" y="1061"/>
                    </a:cubicBezTo>
                    <a:cubicBezTo>
                      <a:pt x="2759" y="1067"/>
                      <a:pt x="2750" y="1067"/>
                      <a:pt x="2743" y="1063"/>
                    </a:cubicBezTo>
                    <a:cubicBezTo>
                      <a:pt x="2739" y="1060"/>
                      <a:pt x="2739" y="1060"/>
                      <a:pt x="2739" y="1060"/>
                    </a:cubicBezTo>
                    <a:cubicBezTo>
                      <a:pt x="2737" y="1059"/>
                      <a:pt x="2736" y="1058"/>
                      <a:pt x="2735" y="1057"/>
                    </a:cubicBezTo>
                    <a:cubicBezTo>
                      <a:pt x="2707" y="1063"/>
                      <a:pt x="2707" y="1063"/>
                      <a:pt x="2707" y="1063"/>
                    </a:cubicBezTo>
                    <a:cubicBezTo>
                      <a:pt x="2705" y="1064"/>
                      <a:pt x="2703" y="1064"/>
                      <a:pt x="2701" y="1063"/>
                    </a:cubicBezTo>
                    <a:cubicBezTo>
                      <a:pt x="2676" y="1059"/>
                      <a:pt x="2676" y="1059"/>
                      <a:pt x="2676" y="1059"/>
                    </a:cubicBezTo>
                    <a:cubicBezTo>
                      <a:pt x="2671" y="1062"/>
                      <a:pt x="2666" y="1062"/>
                      <a:pt x="2661" y="1059"/>
                    </a:cubicBezTo>
                    <a:cubicBezTo>
                      <a:pt x="2660" y="1059"/>
                      <a:pt x="2660" y="1059"/>
                      <a:pt x="2660" y="1059"/>
                    </a:cubicBezTo>
                    <a:cubicBezTo>
                      <a:pt x="2659" y="1059"/>
                      <a:pt x="2657" y="1059"/>
                      <a:pt x="2656" y="1059"/>
                    </a:cubicBezTo>
                    <a:cubicBezTo>
                      <a:pt x="2651" y="1057"/>
                      <a:pt x="2651" y="1057"/>
                      <a:pt x="2651" y="1057"/>
                    </a:cubicBezTo>
                    <a:cubicBezTo>
                      <a:pt x="2646" y="1055"/>
                      <a:pt x="2641" y="1051"/>
                      <a:pt x="2639" y="1046"/>
                    </a:cubicBezTo>
                    <a:cubicBezTo>
                      <a:pt x="2636" y="1039"/>
                      <a:pt x="2636" y="1039"/>
                      <a:pt x="2636" y="1039"/>
                    </a:cubicBezTo>
                    <a:cubicBezTo>
                      <a:pt x="2634" y="1033"/>
                      <a:pt x="2635" y="1026"/>
                      <a:pt x="2638" y="1021"/>
                    </a:cubicBezTo>
                    <a:cubicBezTo>
                      <a:pt x="2648" y="1007"/>
                      <a:pt x="2648" y="1007"/>
                      <a:pt x="2648" y="1007"/>
                    </a:cubicBezTo>
                    <a:cubicBezTo>
                      <a:pt x="2651" y="1003"/>
                      <a:pt x="2656" y="1000"/>
                      <a:pt x="2661" y="999"/>
                    </a:cubicBezTo>
                    <a:cubicBezTo>
                      <a:pt x="2667" y="999"/>
                      <a:pt x="2672" y="1000"/>
                      <a:pt x="2676" y="1004"/>
                    </a:cubicBezTo>
                    <a:cubicBezTo>
                      <a:pt x="2680" y="1007"/>
                      <a:pt x="2680" y="1007"/>
                      <a:pt x="2680" y="1007"/>
                    </a:cubicBezTo>
                    <a:cubicBezTo>
                      <a:pt x="2693" y="1004"/>
                      <a:pt x="2693" y="1004"/>
                      <a:pt x="2693" y="1004"/>
                    </a:cubicBezTo>
                    <a:cubicBezTo>
                      <a:pt x="2696" y="1003"/>
                      <a:pt x="2699" y="1003"/>
                      <a:pt x="2703" y="1004"/>
                    </a:cubicBezTo>
                    <a:cubicBezTo>
                      <a:pt x="2703" y="1005"/>
                      <a:pt x="2707" y="1006"/>
                      <a:pt x="2707" y="1006"/>
                    </a:cubicBezTo>
                    <a:cubicBezTo>
                      <a:pt x="2711" y="1007"/>
                      <a:pt x="2711" y="1007"/>
                      <a:pt x="2711" y="1007"/>
                    </a:cubicBezTo>
                    <a:cubicBezTo>
                      <a:pt x="2722" y="1001"/>
                      <a:pt x="2722" y="1001"/>
                      <a:pt x="2722" y="1001"/>
                    </a:cubicBezTo>
                    <a:cubicBezTo>
                      <a:pt x="2723" y="1000"/>
                      <a:pt x="2725" y="999"/>
                      <a:pt x="2726" y="999"/>
                    </a:cubicBezTo>
                    <a:cubicBezTo>
                      <a:pt x="2730" y="997"/>
                      <a:pt x="2730" y="997"/>
                      <a:pt x="2730" y="997"/>
                    </a:cubicBezTo>
                    <a:cubicBezTo>
                      <a:pt x="2734" y="996"/>
                      <a:pt x="2738" y="996"/>
                      <a:pt x="2742" y="998"/>
                    </a:cubicBezTo>
                    <a:cubicBezTo>
                      <a:pt x="2743" y="998"/>
                      <a:pt x="2748" y="1000"/>
                      <a:pt x="2750" y="1001"/>
                    </a:cubicBezTo>
                    <a:cubicBezTo>
                      <a:pt x="2754" y="1003"/>
                      <a:pt x="2754" y="1003"/>
                      <a:pt x="2754" y="1003"/>
                    </a:cubicBezTo>
                    <a:cubicBezTo>
                      <a:pt x="2755" y="1002"/>
                      <a:pt x="2755" y="1002"/>
                      <a:pt x="2755" y="1002"/>
                    </a:cubicBezTo>
                    <a:cubicBezTo>
                      <a:pt x="2756" y="1001"/>
                      <a:pt x="2757" y="1000"/>
                      <a:pt x="2758" y="999"/>
                    </a:cubicBezTo>
                    <a:cubicBezTo>
                      <a:pt x="2762" y="995"/>
                      <a:pt x="2762" y="995"/>
                      <a:pt x="2762" y="995"/>
                    </a:cubicBezTo>
                    <a:cubicBezTo>
                      <a:pt x="2766" y="992"/>
                      <a:pt x="2770" y="991"/>
                      <a:pt x="2776" y="991"/>
                    </a:cubicBezTo>
                    <a:cubicBezTo>
                      <a:pt x="2782" y="992"/>
                      <a:pt x="2782" y="992"/>
                      <a:pt x="2782" y="992"/>
                    </a:cubicBezTo>
                    <a:cubicBezTo>
                      <a:pt x="2785" y="992"/>
                      <a:pt x="2789" y="993"/>
                      <a:pt x="2792" y="995"/>
                    </a:cubicBezTo>
                    <a:cubicBezTo>
                      <a:pt x="2796" y="999"/>
                      <a:pt x="2796" y="999"/>
                      <a:pt x="2796" y="999"/>
                    </a:cubicBezTo>
                    <a:cubicBezTo>
                      <a:pt x="2816" y="1020"/>
                      <a:pt x="2816" y="1020"/>
                      <a:pt x="2816" y="1020"/>
                    </a:cubicBezTo>
                    <a:cubicBezTo>
                      <a:pt x="2815" y="1012"/>
                      <a:pt x="2815" y="1012"/>
                      <a:pt x="2815" y="1012"/>
                    </a:cubicBezTo>
                    <a:cubicBezTo>
                      <a:pt x="2814" y="1010"/>
                      <a:pt x="2814" y="1008"/>
                      <a:pt x="2814" y="1006"/>
                    </a:cubicBezTo>
                    <a:cubicBezTo>
                      <a:pt x="2814" y="1001"/>
                      <a:pt x="2814" y="1001"/>
                      <a:pt x="2814" y="1001"/>
                    </a:cubicBezTo>
                    <a:cubicBezTo>
                      <a:pt x="2815" y="997"/>
                      <a:pt x="2816" y="994"/>
                      <a:pt x="2818" y="991"/>
                    </a:cubicBezTo>
                    <a:cubicBezTo>
                      <a:pt x="2822" y="986"/>
                      <a:pt x="2822" y="986"/>
                      <a:pt x="2822" y="986"/>
                    </a:cubicBezTo>
                    <a:cubicBezTo>
                      <a:pt x="2826" y="980"/>
                      <a:pt x="2833" y="977"/>
                      <a:pt x="2840" y="978"/>
                    </a:cubicBezTo>
                    <a:cubicBezTo>
                      <a:pt x="2847" y="979"/>
                      <a:pt x="2852" y="984"/>
                      <a:pt x="2855" y="990"/>
                    </a:cubicBezTo>
                    <a:cubicBezTo>
                      <a:pt x="2859" y="1000"/>
                      <a:pt x="2859" y="1000"/>
                      <a:pt x="2859" y="1000"/>
                    </a:cubicBezTo>
                    <a:cubicBezTo>
                      <a:pt x="2861" y="1014"/>
                      <a:pt x="2861" y="1014"/>
                      <a:pt x="2861" y="1014"/>
                    </a:cubicBezTo>
                    <a:cubicBezTo>
                      <a:pt x="2881" y="1019"/>
                      <a:pt x="2881" y="1019"/>
                      <a:pt x="2881" y="1019"/>
                    </a:cubicBezTo>
                    <a:cubicBezTo>
                      <a:pt x="2886" y="1019"/>
                      <a:pt x="2886" y="1019"/>
                      <a:pt x="2886" y="1019"/>
                    </a:cubicBezTo>
                    <a:cubicBezTo>
                      <a:pt x="2887" y="1019"/>
                      <a:pt x="2889" y="1019"/>
                      <a:pt x="2891" y="1020"/>
                    </a:cubicBezTo>
                    <a:cubicBezTo>
                      <a:pt x="2893" y="1020"/>
                      <a:pt x="2896" y="1022"/>
                      <a:pt x="2899" y="1023"/>
                    </a:cubicBezTo>
                    <a:cubicBezTo>
                      <a:pt x="2905" y="1020"/>
                      <a:pt x="2905" y="1020"/>
                      <a:pt x="2905" y="1020"/>
                    </a:cubicBezTo>
                    <a:cubicBezTo>
                      <a:pt x="2924" y="1012"/>
                      <a:pt x="2924" y="1012"/>
                      <a:pt x="2924" y="1012"/>
                    </a:cubicBezTo>
                    <a:cubicBezTo>
                      <a:pt x="2930" y="1007"/>
                      <a:pt x="2938" y="1006"/>
                      <a:pt x="2945" y="1009"/>
                    </a:cubicBezTo>
                    <a:cubicBezTo>
                      <a:pt x="2956" y="1014"/>
                      <a:pt x="2956" y="1014"/>
                      <a:pt x="2956" y="1014"/>
                    </a:cubicBezTo>
                    <a:cubicBezTo>
                      <a:pt x="2958" y="1015"/>
                      <a:pt x="2960" y="1017"/>
                      <a:pt x="2962" y="1019"/>
                    </a:cubicBezTo>
                    <a:cubicBezTo>
                      <a:pt x="2971" y="1029"/>
                      <a:pt x="2971" y="1029"/>
                      <a:pt x="2971" y="1029"/>
                    </a:cubicBezTo>
                    <a:cubicBezTo>
                      <a:pt x="2972" y="1030"/>
                      <a:pt x="2974" y="1032"/>
                      <a:pt x="2974" y="1034"/>
                    </a:cubicBezTo>
                    <a:cubicBezTo>
                      <a:pt x="2981" y="1047"/>
                      <a:pt x="2981" y="1047"/>
                      <a:pt x="2981" y="1047"/>
                    </a:cubicBezTo>
                    <a:cubicBezTo>
                      <a:pt x="2982" y="1050"/>
                      <a:pt x="2982" y="1053"/>
                      <a:pt x="2982" y="1056"/>
                    </a:cubicBezTo>
                    <a:cubicBezTo>
                      <a:pt x="2982" y="1063"/>
                      <a:pt x="2982" y="1063"/>
                      <a:pt x="2982" y="1063"/>
                    </a:cubicBezTo>
                    <a:cubicBezTo>
                      <a:pt x="2997" y="1074"/>
                      <a:pt x="2997" y="1074"/>
                      <a:pt x="2997" y="1074"/>
                    </a:cubicBezTo>
                    <a:cubicBezTo>
                      <a:pt x="2998" y="1074"/>
                      <a:pt x="2998" y="1074"/>
                      <a:pt x="2998" y="1074"/>
                    </a:cubicBezTo>
                    <a:cubicBezTo>
                      <a:pt x="3003" y="1072"/>
                      <a:pt x="3008" y="1073"/>
                      <a:pt x="3012" y="1076"/>
                    </a:cubicBezTo>
                    <a:cubicBezTo>
                      <a:pt x="3058" y="1101"/>
                      <a:pt x="3058" y="1101"/>
                      <a:pt x="3058" y="1101"/>
                    </a:cubicBezTo>
                    <a:cubicBezTo>
                      <a:pt x="3060" y="1102"/>
                      <a:pt x="3061" y="1103"/>
                      <a:pt x="3062" y="1104"/>
                    </a:cubicBezTo>
                    <a:cubicBezTo>
                      <a:pt x="3069" y="1111"/>
                      <a:pt x="3069" y="1111"/>
                      <a:pt x="3069" y="1111"/>
                    </a:cubicBezTo>
                    <a:cubicBezTo>
                      <a:pt x="3071" y="1112"/>
                      <a:pt x="3072" y="1114"/>
                      <a:pt x="3073" y="1116"/>
                    </a:cubicBezTo>
                    <a:cubicBezTo>
                      <a:pt x="3073" y="1116"/>
                      <a:pt x="3073" y="1116"/>
                      <a:pt x="3073" y="1116"/>
                    </a:cubicBezTo>
                    <a:cubicBezTo>
                      <a:pt x="3081" y="1108"/>
                      <a:pt x="3081" y="1108"/>
                      <a:pt x="3081" y="1108"/>
                    </a:cubicBezTo>
                    <a:cubicBezTo>
                      <a:pt x="3082" y="1107"/>
                      <a:pt x="3084" y="1106"/>
                      <a:pt x="3087" y="1105"/>
                    </a:cubicBezTo>
                    <a:cubicBezTo>
                      <a:pt x="3105" y="1098"/>
                      <a:pt x="3105" y="1098"/>
                      <a:pt x="3105" y="1098"/>
                    </a:cubicBezTo>
                    <a:cubicBezTo>
                      <a:pt x="3106" y="1089"/>
                      <a:pt x="3106" y="1089"/>
                      <a:pt x="3106" y="1089"/>
                    </a:cubicBezTo>
                    <a:cubicBezTo>
                      <a:pt x="3106" y="1087"/>
                      <a:pt x="3106" y="1087"/>
                      <a:pt x="3106" y="1087"/>
                    </a:cubicBezTo>
                    <a:cubicBezTo>
                      <a:pt x="3102" y="1089"/>
                      <a:pt x="3098" y="1089"/>
                      <a:pt x="3094" y="1088"/>
                    </a:cubicBezTo>
                    <a:cubicBezTo>
                      <a:pt x="3086" y="1087"/>
                      <a:pt x="3086" y="1087"/>
                      <a:pt x="3086" y="1087"/>
                    </a:cubicBezTo>
                    <a:cubicBezTo>
                      <a:pt x="3081" y="1086"/>
                      <a:pt x="3076" y="1082"/>
                      <a:pt x="3073" y="1076"/>
                    </a:cubicBezTo>
                    <a:cubicBezTo>
                      <a:pt x="3071" y="1071"/>
                      <a:pt x="3071" y="1065"/>
                      <a:pt x="3073" y="1059"/>
                    </a:cubicBezTo>
                    <a:cubicBezTo>
                      <a:pt x="3076" y="1054"/>
                      <a:pt x="3076" y="1054"/>
                      <a:pt x="3076" y="1054"/>
                    </a:cubicBezTo>
                    <a:cubicBezTo>
                      <a:pt x="3071" y="1054"/>
                      <a:pt x="3071" y="1054"/>
                      <a:pt x="3071" y="1054"/>
                    </a:cubicBezTo>
                    <a:cubicBezTo>
                      <a:pt x="3068" y="1054"/>
                      <a:pt x="3066" y="1053"/>
                      <a:pt x="3063" y="1051"/>
                    </a:cubicBezTo>
                    <a:cubicBezTo>
                      <a:pt x="3057" y="1048"/>
                      <a:pt x="3057" y="1048"/>
                      <a:pt x="3057" y="1048"/>
                    </a:cubicBezTo>
                    <a:cubicBezTo>
                      <a:pt x="3055" y="1047"/>
                      <a:pt x="3054" y="1046"/>
                      <a:pt x="3053" y="1044"/>
                    </a:cubicBezTo>
                    <a:cubicBezTo>
                      <a:pt x="3048" y="1040"/>
                      <a:pt x="3048" y="1040"/>
                      <a:pt x="3048" y="1040"/>
                    </a:cubicBezTo>
                    <a:cubicBezTo>
                      <a:pt x="3046" y="1037"/>
                      <a:pt x="3045" y="1034"/>
                      <a:pt x="3044" y="1031"/>
                    </a:cubicBezTo>
                    <a:cubicBezTo>
                      <a:pt x="3043" y="1025"/>
                      <a:pt x="3043" y="1025"/>
                      <a:pt x="3043" y="1025"/>
                    </a:cubicBezTo>
                    <a:cubicBezTo>
                      <a:pt x="3036" y="1028"/>
                      <a:pt x="3036" y="1028"/>
                      <a:pt x="3036" y="1028"/>
                    </a:cubicBezTo>
                    <a:cubicBezTo>
                      <a:pt x="3034" y="1029"/>
                      <a:pt x="3031" y="1029"/>
                      <a:pt x="3028" y="1029"/>
                    </a:cubicBezTo>
                    <a:cubicBezTo>
                      <a:pt x="3019" y="1029"/>
                      <a:pt x="3019" y="1029"/>
                      <a:pt x="3019" y="1029"/>
                    </a:cubicBezTo>
                    <a:cubicBezTo>
                      <a:pt x="3004" y="1026"/>
                      <a:pt x="3004" y="1026"/>
                      <a:pt x="3004" y="1026"/>
                    </a:cubicBezTo>
                    <a:cubicBezTo>
                      <a:pt x="2981" y="1017"/>
                      <a:pt x="2981" y="1017"/>
                      <a:pt x="2981" y="1017"/>
                    </a:cubicBezTo>
                    <a:cubicBezTo>
                      <a:pt x="2945" y="998"/>
                      <a:pt x="2945" y="998"/>
                      <a:pt x="2945" y="998"/>
                    </a:cubicBezTo>
                    <a:cubicBezTo>
                      <a:pt x="2910" y="971"/>
                      <a:pt x="2910" y="971"/>
                      <a:pt x="2910" y="971"/>
                    </a:cubicBezTo>
                    <a:cubicBezTo>
                      <a:pt x="2891" y="950"/>
                      <a:pt x="2891" y="950"/>
                      <a:pt x="2891" y="950"/>
                    </a:cubicBezTo>
                    <a:cubicBezTo>
                      <a:pt x="2879" y="946"/>
                      <a:pt x="2879" y="946"/>
                      <a:pt x="2879" y="946"/>
                    </a:cubicBezTo>
                    <a:cubicBezTo>
                      <a:pt x="2876" y="945"/>
                      <a:pt x="2873" y="943"/>
                      <a:pt x="2871" y="941"/>
                    </a:cubicBezTo>
                    <a:cubicBezTo>
                      <a:pt x="2849" y="916"/>
                      <a:pt x="2849" y="916"/>
                      <a:pt x="2849" y="916"/>
                    </a:cubicBezTo>
                    <a:cubicBezTo>
                      <a:pt x="2841" y="915"/>
                      <a:pt x="2841" y="915"/>
                      <a:pt x="2841" y="915"/>
                    </a:cubicBezTo>
                    <a:cubicBezTo>
                      <a:pt x="2837" y="913"/>
                      <a:pt x="2833" y="911"/>
                      <a:pt x="2830" y="908"/>
                    </a:cubicBezTo>
                    <a:cubicBezTo>
                      <a:pt x="2828" y="905"/>
                      <a:pt x="2825" y="899"/>
                      <a:pt x="2824" y="896"/>
                    </a:cubicBezTo>
                    <a:cubicBezTo>
                      <a:pt x="2823" y="881"/>
                      <a:pt x="2823" y="881"/>
                      <a:pt x="2823" y="881"/>
                    </a:cubicBezTo>
                    <a:cubicBezTo>
                      <a:pt x="2823" y="879"/>
                      <a:pt x="2823" y="878"/>
                      <a:pt x="2824" y="876"/>
                    </a:cubicBezTo>
                    <a:cubicBezTo>
                      <a:pt x="2825" y="872"/>
                      <a:pt x="2825" y="872"/>
                      <a:pt x="2825" y="872"/>
                    </a:cubicBezTo>
                    <a:cubicBezTo>
                      <a:pt x="2826" y="867"/>
                      <a:pt x="2829" y="864"/>
                      <a:pt x="2833" y="861"/>
                    </a:cubicBezTo>
                    <a:cubicBezTo>
                      <a:pt x="2837" y="859"/>
                      <a:pt x="2837" y="859"/>
                      <a:pt x="2837" y="859"/>
                    </a:cubicBezTo>
                    <a:cubicBezTo>
                      <a:pt x="2843" y="855"/>
                      <a:pt x="2851" y="855"/>
                      <a:pt x="2858" y="859"/>
                    </a:cubicBezTo>
                    <a:cubicBezTo>
                      <a:pt x="2884" y="876"/>
                      <a:pt x="2884" y="876"/>
                      <a:pt x="2884" y="876"/>
                    </a:cubicBezTo>
                    <a:cubicBezTo>
                      <a:pt x="2886" y="877"/>
                      <a:pt x="2887" y="878"/>
                      <a:pt x="2889" y="880"/>
                    </a:cubicBezTo>
                    <a:cubicBezTo>
                      <a:pt x="2913" y="907"/>
                      <a:pt x="2913" y="907"/>
                      <a:pt x="2913" y="907"/>
                    </a:cubicBezTo>
                    <a:cubicBezTo>
                      <a:pt x="2929" y="913"/>
                      <a:pt x="2929" y="913"/>
                      <a:pt x="2929" y="913"/>
                    </a:cubicBezTo>
                    <a:cubicBezTo>
                      <a:pt x="2932" y="914"/>
                      <a:pt x="2934" y="915"/>
                      <a:pt x="2936" y="917"/>
                    </a:cubicBezTo>
                    <a:cubicBezTo>
                      <a:pt x="2968" y="950"/>
                      <a:pt x="2968" y="950"/>
                      <a:pt x="2968" y="950"/>
                    </a:cubicBezTo>
                    <a:cubicBezTo>
                      <a:pt x="2975" y="951"/>
                      <a:pt x="2975" y="951"/>
                      <a:pt x="2975" y="951"/>
                    </a:cubicBezTo>
                    <a:cubicBezTo>
                      <a:pt x="2979" y="952"/>
                      <a:pt x="2983" y="954"/>
                      <a:pt x="2986" y="958"/>
                    </a:cubicBezTo>
                    <a:cubicBezTo>
                      <a:pt x="2987" y="959"/>
                      <a:pt x="2987" y="959"/>
                      <a:pt x="2987" y="959"/>
                    </a:cubicBezTo>
                    <a:cubicBezTo>
                      <a:pt x="2994" y="960"/>
                      <a:pt x="2994" y="960"/>
                      <a:pt x="2994" y="960"/>
                    </a:cubicBezTo>
                    <a:cubicBezTo>
                      <a:pt x="2996" y="960"/>
                      <a:pt x="2998" y="961"/>
                      <a:pt x="2999" y="962"/>
                    </a:cubicBezTo>
                    <a:cubicBezTo>
                      <a:pt x="3005" y="964"/>
                      <a:pt x="3005" y="964"/>
                      <a:pt x="3005" y="964"/>
                    </a:cubicBezTo>
                    <a:cubicBezTo>
                      <a:pt x="3004" y="964"/>
                      <a:pt x="3004" y="963"/>
                      <a:pt x="3004" y="962"/>
                    </a:cubicBezTo>
                    <a:cubicBezTo>
                      <a:pt x="3003" y="958"/>
                      <a:pt x="3003" y="953"/>
                      <a:pt x="3004" y="948"/>
                    </a:cubicBezTo>
                    <a:cubicBezTo>
                      <a:pt x="3002" y="947"/>
                      <a:pt x="2999" y="945"/>
                      <a:pt x="2998" y="943"/>
                    </a:cubicBezTo>
                    <a:cubicBezTo>
                      <a:pt x="2995" y="939"/>
                      <a:pt x="2995" y="939"/>
                      <a:pt x="2995" y="939"/>
                    </a:cubicBezTo>
                    <a:cubicBezTo>
                      <a:pt x="2992" y="935"/>
                      <a:pt x="2991" y="930"/>
                      <a:pt x="2992" y="925"/>
                    </a:cubicBezTo>
                    <a:cubicBezTo>
                      <a:pt x="2992" y="919"/>
                      <a:pt x="2992" y="919"/>
                      <a:pt x="2992" y="919"/>
                    </a:cubicBezTo>
                    <a:cubicBezTo>
                      <a:pt x="2993" y="916"/>
                      <a:pt x="2994" y="913"/>
                      <a:pt x="2996" y="910"/>
                    </a:cubicBezTo>
                    <a:cubicBezTo>
                      <a:pt x="2995" y="907"/>
                      <a:pt x="2995" y="904"/>
                      <a:pt x="2996" y="902"/>
                    </a:cubicBezTo>
                    <a:cubicBezTo>
                      <a:pt x="2998" y="887"/>
                      <a:pt x="2998" y="887"/>
                      <a:pt x="2998" y="887"/>
                    </a:cubicBezTo>
                    <a:cubicBezTo>
                      <a:pt x="3000" y="881"/>
                      <a:pt x="3004" y="876"/>
                      <a:pt x="3009" y="873"/>
                    </a:cubicBezTo>
                    <a:cubicBezTo>
                      <a:pt x="3015" y="871"/>
                      <a:pt x="3021" y="871"/>
                      <a:pt x="3026" y="874"/>
                    </a:cubicBezTo>
                    <a:cubicBezTo>
                      <a:pt x="3036" y="880"/>
                      <a:pt x="3036" y="880"/>
                      <a:pt x="3036" y="880"/>
                    </a:cubicBezTo>
                    <a:cubicBezTo>
                      <a:pt x="3038" y="881"/>
                      <a:pt x="3040" y="882"/>
                      <a:pt x="3041" y="884"/>
                    </a:cubicBezTo>
                    <a:cubicBezTo>
                      <a:pt x="3052" y="897"/>
                      <a:pt x="3052" y="897"/>
                      <a:pt x="3052" y="897"/>
                    </a:cubicBezTo>
                    <a:cubicBezTo>
                      <a:pt x="3057" y="895"/>
                      <a:pt x="3057" y="895"/>
                      <a:pt x="3057" y="895"/>
                    </a:cubicBezTo>
                    <a:cubicBezTo>
                      <a:pt x="3062" y="893"/>
                      <a:pt x="3067" y="893"/>
                      <a:pt x="3072" y="895"/>
                    </a:cubicBezTo>
                    <a:cubicBezTo>
                      <a:pt x="3075" y="896"/>
                      <a:pt x="3078" y="898"/>
                      <a:pt x="3080" y="901"/>
                    </a:cubicBezTo>
                    <a:cubicBezTo>
                      <a:pt x="3080" y="897"/>
                      <a:pt x="3080" y="897"/>
                      <a:pt x="3080" y="897"/>
                    </a:cubicBezTo>
                    <a:cubicBezTo>
                      <a:pt x="3079" y="890"/>
                      <a:pt x="3079" y="890"/>
                      <a:pt x="3079" y="890"/>
                    </a:cubicBezTo>
                    <a:cubicBezTo>
                      <a:pt x="3076" y="890"/>
                      <a:pt x="3074" y="889"/>
                      <a:pt x="3072" y="888"/>
                    </a:cubicBezTo>
                    <a:cubicBezTo>
                      <a:pt x="3067" y="886"/>
                      <a:pt x="3067" y="886"/>
                      <a:pt x="3067" y="886"/>
                    </a:cubicBezTo>
                    <a:cubicBezTo>
                      <a:pt x="3061" y="883"/>
                      <a:pt x="3058" y="878"/>
                      <a:pt x="3056" y="872"/>
                    </a:cubicBezTo>
                    <a:cubicBezTo>
                      <a:pt x="3056" y="871"/>
                      <a:pt x="3056" y="871"/>
                      <a:pt x="3056" y="871"/>
                    </a:cubicBezTo>
                    <a:cubicBezTo>
                      <a:pt x="3046" y="869"/>
                      <a:pt x="3046" y="869"/>
                      <a:pt x="3046" y="869"/>
                    </a:cubicBezTo>
                    <a:cubicBezTo>
                      <a:pt x="3045" y="869"/>
                      <a:pt x="3044" y="868"/>
                      <a:pt x="3042" y="868"/>
                    </a:cubicBezTo>
                    <a:cubicBezTo>
                      <a:pt x="3029" y="861"/>
                      <a:pt x="3029" y="861"/>
                      <a:pt x="3029" y="861"/>
                    </a:cubicBezTo>
                    <a:cubicBezTo>
                      <a:pt x="3024" y="861"/>
                      <a:pt x="3024" y="861"/>
                      <a:pt x="3024" y="861"/>
                    </a:cubicBezTo>
                    <a:cubicBezTo>
                      <a:pt x="3021" y="861"/>
                      <a:pt x="3019" y="861"/>
                      <a:pt x="3017" y="860"/>
                    </a:cubicBezTo>
                    <a:cubicBezTo>
                      <a:pt x="3009" y="857"/>
                      <a:pt x="3009" y="857"/>
                      <a:pt x="3009" y="857"/>
                    </a:cubicBezTo>
                    <a:cubicBezTo>
                      <a:pt x="3003" y="855"/>
                      <a:pt x="2998" y="850"/>
                      <a:pt x="2997" y="843"/>
                    </a:cubicBezTo>
                    <a:cubicBezTo>
                      <a:pt x="2996" y="838"/>
                      <a:pt x="2996" y="838"/>
                      <a:pt x="2996" y="838"/>
                    </a:cubicBezTo>
                    <a:cubicBezTo>
                      <a:pt x="2995" y="834"/>
                      <a:pt x="2996" y="830"/>
                      <a:pt x="2998" y="826"/>
                    </a:cubicBezTo>
                    <a:cubicBezTo>
                      <a:pt x="2995" y="825"/>
                      <a:pt x="2992" y="823"/>
                      <a:pt x="2990" y="821"/>
                    </a:cubicBezTo>
                    <a:cubicBezTo>
                      <a:pt x="2987" y="817"/>
                      <a:pt x="2987" y="817"/>
                      <a:pt x="2987" y="817"/>
                    </a:cubicBezTo>
                    <a:cubicBezTo>
                      <a:pt x="2980" y="819"/>
                      <a:pt x="2980" y="819"/>
                      <a:pt x="2980" y="819"/>
                    </a:cubicBezTo>
                    <a:cubicBezTo>
                      <a:pt x="2978" y="819"/>
                      <a:pt x="2977" y="819"/>
                      <a:pt x="2975" y="819"/>
                    </a:cubicBezTo>
                    <a:cubicBezTo>
                      <a:pt x="2948" y="819"/>
                      <a:pt x="2948" y="819"/>
                      <a:pt x="2948" y="819"/>
                    </a:cubicBezTo>
                    <a:cubicBezTo>
                      <a:pt x="2946" y="819"/>
                      <a:pt x="2944" y="819"/>
                      <a:pt x="2942" y="818"/>
                    </a:cubicBezTo>
                    <a:cubicBezTo>
                      <a:pt x="2934" y="816"/>
                      <a:pt x="2934" y="816"/>
                      <a:pt x="2934" y="816"/>
                    </a:cubicBezTo>
                    <a:cubicBezTo>
                      <a:pt x="2932" y="815"/>
                      <a:pt x="2930" y="814"/>
                      <a:pt x="2929" y="813"/>
                    </a:cubicBezTo>
                    <a:cubicBezTo>
                      <a:pt x="2922" y="808"/>
                      <a:pt x="2922" y="808"/>
                      <a:pt x="2922" y="808"/>
                    </a:cubicBezTo>
                    <a:cubicBezTo>
                      <a:pt x="2920" y="807"/>
                      <a:pt x="2919" y="806"/>
                      <a:pt x="2918" y="805"/>
                    </a:cubicBezTo>
                    <a:cubicBezTo>
                      <a:pt x="2900" y="779"/>
                      <a:pt x="2900" y="779"/>
                      <a:pt x="2900" y="779"/>
                    </a:cubicBezTo>
                    <a:cubicBezTo>
                      <a:pt x="2899" y="777"/>
                      <a:pt x="2898" y="776"/>
                      <a:pt x="2898" y="775"/>
                    </a:cubicBezTo>
                    <a:cubicBezTo>
                      <a:pt x="2893" y="764"/>
                      <a:pt x="2893" y="764"/>
                      <a:pt x="2893" y="764"/>
                    </a:cubicBezTo>
                    <a:cubicBezTo>
                      <a:pt x="2883" y="757"/>
                      <a:pt x="2883" y="757"/>
                      <a:pt x="2883" y="757"/>
                    </a:cubicBezTo>
                    <a:cubicBezTo>
                      <a:pt x="2867" y="758"/>
                      <a:pt x="2867" y="758"/>
                      <a:pt x="2867" y="758"/>
                    </a:cubicBezTo>
                    <a:cubicBezTo>
                      <a:pt x="2866" y="758"/>
                      <a:pt x="2866" y="758"/>
                      <a:pt x="2866" y="758"/>
                    </a:cubicBezTo>
                    <a:cubicBezTo>
                      <a:pt x="2859" y="758"/>
                      <a:pt x="2852" y="754"/>
                      <a:pt x="2849" y="747"/>
                    </a:cubicBezTo>
                    <a:cubicBezTo>
                      <a:pt x="2849" y="746"/>
                      <a:pt x="2848" y="746"/>
                      <a:pt x="2848" y="745"/>
                    </a:cubicBezTo>
                    <a:cubicBezTo>
                      <a:pt x="2847" y="744"/>
                      <a:pt x="2847" y="744"/>
                      <a:pt x="2847" y="744"/>
                    </a:cubicBezTo>
                    <a:cubicBezTo>
                      <a:pt x="2840" y="743"/>
                      <a:pt x="2840" y="743"/>
                      <a:pt x="2840" y="743"/>
                    </a:cubicBezTo>
                    <a:cubicBezTo>
                      <a:pt x="2836" y="743"/>
                      <a:pt x="2832" y="742"/>
                      <a:pt x="2830" y="739"/>
                    </a:cubicBezTo>
                    <a:cubicBezTo>
                      <a:pt x="2829" y="738"/>
                      <a:pt x="2826" y="736"/>
                      <a:pt x="2825" y="735"/>
                    </a:cubicBezTo>
                    <a:cubicBezTo>
                      <a:pt x="2822" y="732"/>
                      <a:pt x="2822" y="732"/>
                      <a:pt x="2822" y="732"/>
                    </a:cubicBezTo>
                    <a:cubicBezTo>
                      <a:pt x="2821" y="732"/>
                      <a:pt x="2821" y="731"/>
                      <a:pt x="2820" y="731"/>
                    </a:cubicBezTo>
                    <a:cubicBezTo>
                      <a:pt x="2816" y="728"/>
                      <a:pt x="2816" y="728"/>
                      <a:pt x="2816" y="728"/>
                    </a:cubicBezTo>
                    <a:cubicBezTo>
                      <a:pt x="2815" y="727"/>
                      <a:pt x="2813" y="726"/>
                      <a:pt x="2812" y="725"/>
                    </a:cubicBezTo>
                    <a:cubicBezTo>
                      <a:pt x="2793" y="701"/>
                      <a:pt x="2793" y="701"/>
                      <a:pt x="2793" y="701"/>
                    </a:cubicBezTo>
                    <a:cubicBezTo>
                      <a:pt x="2793" y="699"/>
                      <a:pt x="2792" y="698"/>
                      <a:pt x="2791" y="697"/>
                    </a:cubicBezTo>
                    <a:cubicBezTo>
                      <a:pt x="2791" y="694"/>
                      <a:pt x="2791" y="694"/>
                      <a:pt x="2791" y="694"/>
                    </a:cubicBezTo>
                    <a:cubicBezTo>
                      <a:pt x="2775" y="690"/>
                      <a:pt x="2775" y="690"/>
                      <a:pt x="2775" y="690"/>
                    </a:cubicBezTo>
                    <a:cubicBezTo>
                      <a:pt x="2754" y="677"/>
                      <a:pt x="2754" y="677"/>
                      <a:pt x="2754" y="677"/>
                    </a:cubicBezTo>
                    <a:cubicBezTo>
                      <a:pt x="2752" y="675"/>
                      <a:pt x="2751" y="673"/>
                      <a:pt x="2749" y="671"/>
                    </a:cubicBezTo>
                    <a:cubicBezTo>
                      <a:pt x="2744" y="666"/>
                      <a:pt x="2744" y="666"/>
                      <a:pt x="2744" y="666"/>
                    </a:cubicBezTo>
                    <a:cubicBezTo>
                      <a:pt x="2743" y="665"/>
                      <a:pt x="2742" y="665"/>
                      <a:pt x="2740" y="664"/>
                    </a:cubicBezTo>
                    <a:cubicBezTo>
                      <a:pt x="2735" y="662"/>
                      <a:pt x="2735" y="662"/>
                      <a:pt x="2735" y="662"/>
                    </a:cubicBezTo>
                    <a:cubicBezTo>
                      <a:pt x="2734" y="661"/>
                      <a:pt x="2733" y="660"/>
                      <a:pt x="2731" y="659"/>
                    </a:cubicBezTo>
                    <a:cubicBezTo>
                      <a:pt x="2726" y="655"/>
                      <a:pt x="2726" y="655"/>
                      <a:pt x="2726" y="655"/>
                    </a:cubicBezTo>
                    <a:cubicBezTo>
                      <a:pt x="2724" y="653"/>
                      <a:pt x="2723" y="652"/>
                      <a:pt x="2722" y="650"/>
                    </a:cubicBezTo>
                    <a:cubicBezTo>
                      <a:pt x="2721" y="649"/>
                      <a:pt x="2719" y="645"/>
                      <a:pt x="2719" y="643"/>
                    </a:cubicBezTo>
                    <a:cubicBezTo>
                      <a:pt x="2710" y="618"/>
                      <a:pt x="2710" y="618"/>
                      <a:pt x="2710" y="618"/>
                    </a:cubicBezTo>
                    <a:cubicBezTo>
                      <a:pt x="2703" y="613"/>
                      <a:pt x="2703" y="613"/>
                      <a:pt x="2703" y="613"/>
                    </a:cubicBezTo>
                    <a:cubicBezTo>
                      <a:pt x="2702" y="613"/>
                      <a:pt x="2701" y="611"/>
                      <a:pt x="2699" y="610"/>
                    </a:cubicBezTo>
                    <a:cubicBezTo>
                      <a:pt x="2673" y="609"/>
                      <a:pt x="2673" y="609"/>
                      <a:pt x="2673" y="609"/>
                    </a:cubicBezTo>
                    <a:cubicBezTo>
                      <a:pt x="2670" y="609"/>
                      <a:pt x="2667" y="608"/>
                      <a:pt x="2664" y="606"/>
                    </a:cubicBezTo>
                    <a:cubicBezTo>
                      <a:pt x="2659" y="603"/>
                      <a:pt x="2659" y="603"/>
                      <a:pt x="2659" y="603"/>
                    </a:cubicBezTo>
                    <a:cubicBezTo>
                      <a:pt x="2658" y="602"/>
                      <a:pt x="2656" y="601"/>
                      <a:pt x="2655" y="600"/>
                    </a:cubicBezTo>
                    <a:cubicBezTo>
                      <a:pt x="2651" y="597"/>
                      <a:pt x="2651" y="597"/>
                      <a:pt x="2651" y="597"/>
                    </a:cubicBezTo>
                    <a:cubicBezTo>
                      <a:pt x="2650" y="595"/>
                      <a:pt x="2649" y="594"/>
                      <a:pt x="2648" y="593"/>
                    </a:cubicBezTo>
                    <a:cubicBezTo>
                      <a:pt x="2647" y="591"/>
                      <a:pt x="2647" y="591"/>
                      <a:pt x="2647" y="591"/>
                    </a:cubicBezTo>
                    <a:cubicBezTo>
                      <a:pt x="2636" y="591"/>
                      <a:pt x="2636" y="591"/>
                      <a:pt x="2636" y="591"/>
                    </a:cubicBezTo>
                    <a:cubicBezTo>
                      <a:pt x="2634" y="591"/>
                      <a:pt x="2632" y="591"/>
                      <a:pt x="2631" y="591"/>
                    </a:cubicBezTo>
                    <a:cubicBezTo>
                      <a:pt x="2623" y="589"/>
                      <a:pt x="2623" y="589"/>
                      <a:pt x="2623" y="589"/>
                    </a:cubicBezTo>
                    <a:cubicBezTo>
                      <a:pt x="2618" y="589"/>
                      <a:pt x="2615" y="586"/>
                      <a:pt x="2612" y="583"/>
                    </a:cubicBezTo>
                    <a:cubicBezTo>
                      <a:pt x="2607" y="578"/>
                      <a:pt x="2607" y="578"/>
                      <a:pt x="2607" y="578"/>
                    </a:cubicBezTo>
                    <a:cubicBezTo>
                      <a:pt x="2603" y="572"/>
                      <a:pt x="2602" y="565"/>
                      <a:pt x="2604" y="558"/>
                    </a:cubicBezTo>
                    <a:cubicBezTo>
                      <a:pt x="2607" y="552"/>
                      <a:pt x="2607" y="552"/>
                      <a:pt x="2607" y="552"/>
                    </a:cubicBezTo>
                    <a:cubicBezTo>
                      <a:pt x="2609" y="545"/>
                      <a:pt x="2615" y="541"/>
                      <a:pt x="2622" y="540"/>
                    </a:cubicBezTo>
                    <a:cubicBezTo>
                      <a:pt x="2631" y="539"/>
                      <a:pt x="2631" y="539"/>
                      <a:pt x="2631" y="539"/>
                    </a:cubicBezTo>
                    <a:cubicBezTo>
                      <a:pt x="2654" y="540"/>
                      <a:pt x="2654" y="540"/>
                      <a:pt x="2654" y="540"/>
                    </a:cubicBezTo>
                    <a:cubicBezTo>
                      <a:pt x="2655" y="540"/>
                      <a:pt x="2657" y="540"/>
                      <a:pt x="2658" y="541"/>
                    </a:cubicBezTo>
                    <a:cubicBezTo>
                      <a:pt x="2665" y="543"/>
                      <a:pt x="2665" y="543"/>
                      <a:pt x="2665" y="543"/>
                    </a:cubicBezTo>
                    <a:cubicBezTo>
                      <a:pt x="2668" y="544"/>
                      <a:pt x="2671" y="545"/>
                      <a:pt x="2673" y="548"/>
                    </a:cubicBezTo>
                    <a:cubicBezTo>
                      <a:pt x="2685" y="561"/>
                      <a:pt x="2685" y="561"/>
                      <a:pt x="2685" y="561"/>
                    </a:cubicBezTo>
                    <a:cubicBezTo>
                      <a:pt x="2702" y="561"/>
                      <a:pt x="2702" y="561"/>
                      <a:pt x="2702" y="561"/>
                    </a:cubicBezTo>
                    <a:cubicBezTo>
                      <a:pt x="2704" y="561"/>
                      <a:pt x="2706" y="561"/>
                      <a:pt x="2708" y="562"/>
                    </a:cubicBezTo>
                    <a:cubicBezTo>
                      <a:pt x="2716" y="564"/>
                      <a:pt x="2716" y="564"/>
                      <a:pt x="2716" y="564"/>
                    </a:cubicBezTo>
                    <a:cubicBezTo>
                      <a:pt x="2717" y="565"/>
                      <a:pt x="2719" y="565"/>
                      <a:pt x="2720" y="566"/>
                    </a:cubicBezTo>
                    <a:cubicBezTo>
                      <a:pt x="2727" y="571"/>
                      <a:pt x="2727" y="571"/>
                      <a:pt x="2727" y="571"/>
                    </a:cubicBezTo>
                    <a:cubicBezTo>
                      <a:pt x="2741" y="584"/>
                      <a:pt x="2741" y="584"/>
                      <a:pt x="2741" y="584"/>
                    </a:cubicBezTo>
                    <a:cubicBezTo>
                      <a:pt x="2761" y="611"/>
                      <a:pt x="2761" y="611"/>
                      <a:pt x="2761" y="611"/>
                    </a:cubicBezTo>
                    <a:cubicBezTo>
                      <a:pt x="2778" y="620"/>
                      <a:pt x="2778" y="620"/>
                      <a:pt x="2778" y="620"/>
                    </a:cubicBezTo>
                    <a:cubicBezTo>
                      <a:pt x="2782" y="621"/>
                      <a:pt x="2785" y="624"/>
                      <a:pt x="2787" y="627"/>
                    </a:cubicBezTo>
                    <a:cubicBezTo>
                      <a:pt x="2792" y="637"/>
                      <a:pt x="2792" y="637"/>
                      <a:pt x="2792" y="637"/>
                    </a:cubicBezTo>
                    <a:cubicBezTo>
                      <a:pt x="2814" y="643"/>
                      <a:pt x="2814" y="643"/>
                      <a:pt x="2814" y="643"/>
                    </a:cubicBezTo>
                    <a:cubicBezTo>
                      <a:pt x="2819" y="644"/>
                      <a:pt x="2823" y="647"/>
                      <a:pt x="2825" y="651"/>
                    </a:cubicBezTo>
                    <a:cubicBezTo>
                      <a:pt x="2835" y="667"/>
                      <a:pt x="2835" y="667"/>
                      <a:pt x="2835" y="667"/>
                    </a:cubicBezTo>
                    <a:cubicBezTo>
                      <a:pt x="2851" y="683"/>
                      <a:pt x="2851" y="683"/>
                      <a:pt x="2851" y="683"/>
                    </a:cubicBezTo>
                    <a:cubicBezTo>
                      <a:pt x="2855" y="679"/>
                      <a:pt x="2861" y="677"/>
                      <a:pt x="2867" y="678"/>
                    </a:cubicBezTo>
                    <a:cubicBezTo>
                      <a:pt x="2873" y="679"/>
                      <a:pt x="2878" y="683"/>
                      <a:pt x="2880" y="688"/>
                    </a:cubicBezTo>
                    <a:cubicBezTo>
                      <a:pt x="2884" y="688"/>
                      <a:pt x="2888" y="689"/>
                      <a:pt x="2891" y="691"/>
                    </a:cubicBezTo>
                    <a:cubicBezTo>
                      <a:pt x="2893" y="693"/>
                      <a:pt x="2899" y="697"/>
                      <a:pt x="2900" y="700"/>
                    </a:cubicBezTo>
                    <a:cubicBezTo>
                      <a:pt x="2902" y="703"/>
                      <a:pt x="2902" y="703"/>
                      <a:pt x="2902" y="703"/>
                    </a:cubicBezTo>
                    <a:cubicBezTo>
                      <a:pt x="2913" y="708"/>
                      <a:pt x="2913" y="708"/>
                      <a:pt x="2913" y="708"/>
                    </a:cubicBezTo>
                    <a:cubicBezTo>
                      <a:pt x="2916" y="709"/>
                      <a:pt x="2918" y="711"/>
                      <a:pt x="2919" y="713"/>
                    </a:cubicBezTo>
                    <a:cubicBezTo>
                      <a:pt x="2920" y="714"/>
                      <a:pt x="2923" y="718"/>
                      <a:pt x="2924" y="719"/>
                    </a:cubicBezTo>
                    <a:cubicBezTo>
                      <a:pt x="2928" y="726"/>
                      <a:pt x="2928" y="726"/>
                      <a:pt x="2928" y="726"/>
                    </a:cubicBezTo>
                    <a:cubicBezTo>
                      <a:pt x="2947" y="741"/>
                      <a:pt x="2947" y="741"/>
                      <a:pt x="2947" y="741"/>
                    </a:cubicBezTo>
                    <a:cubicBezTo>
                      <a:pt x="2949" y="737"/>
                      <a:pt x="2953" y="735"/>
                      <a:pt x="2958" y="733"/>
                    </a:cubicBezTo>
                    <a:cubicBezTo>
                      <a:pt x="2964" y="732"/>
                      <a:pt x="2971" y="734"/>
                      <a:pt x="2976" y="738"/>
                    </a:cubicBezTo>
                    <a:cubicBezTo>
                      <a:pt x="2983" y="746"/>
                      <a:pt x="2983" y="746"/>
                      <a:pt x="2983" y="746"/>
                    </a:cubicBezTo>
                    <a:cubicBezTo>
                      <a:pt x="2985" y="747"/>
                      <a:pt x="2986" y="749"/>
                      <a:pt x="2987" y="751"/>
                    </a:cubicBezTo>
                    <a:cubicBezTo>
                      <a:pt x="2988" y="752"/>
                      <a:pt x="2988" y="752"/>
                      <a:pt x="2988" y="752"/>
                    </a:cubicBezTo>
                    <a:cubicBezTo>
                      <a:pt x="2989" y="752"/>
                      <a:pt x="2991" y="753"/>
                      <a:pt x="2992" y="754"/>
                    </a:cubicBezTo>
                    <a:cubicBezTo>
                      <a:pt x="2998" y="756"/>
                      <a:pt x="2998" y="756"/>
                      <a:pt x="2998" y="756"/>
                    </a:cubicBezTo>
                    <a:cubicBezTo>
                      <a:pt x="2999" y="757"/>
                      <a:pt x="3000" y="757"/>
                      <a:pt x="3002" y="758"/>
                    </a:cubicBezTo>
                    <a:cubicBezTo>
                      <a:pt x="3005" y="761"/>
                      <a:pt x="3005" y="761"/>
                      <a:pt x="3005" y="761"/>
                    </a:cubicBezTo>
                    <a:cubicBezTo>
                      <a:pt x="3005" y="759"/>
                      <a:pt x="3005" y="757"/>
                      <a:pt x="3005" y="755"/>
                    </a:cubicBezTo>
                    <a:cubicBezTo>
                      <a:pt x="3007" y="751"/>
                      <a:pt x="3007" y="751"/>
                      <a:pt x="3007" y="751"/>
                    </a:cubicBezTo>
                    <a:cubicBezTo>
                      <a:pt x="3007" y="751"/>
                      <a:pt x="3007" y="750"/>
                      <a:pt x="3008" y="749"/>
                    </a:cubicBezTo>
                    <a:cubicBezTo>
                      <a:pt x="3006" y="744"/>
                      <a:pt x="3007" y="739"/>
                      <a:pt x="3009" y="734"/>
                    </a:cubicBezTo>
                    <a:cubicBezTo>
                      <a:pt x="3006" y="732"/>
                      <a:pt x="3006" y="732"/>
                      <a:pt x="3006" y="732"/>
                    </a:cubicBezTo>
                    <a:cubicBezTo>
                      <a:pt x="3003" y="727"/>
                      <a:pt x="3001" y="722"/>
                      <a:pt x="3002" y="716"/>
                    </a:cubicBezTo>
                    <a:cubicBezTo>
                      <a:pt x="3003" y="710"/>
                      <a:pt x="3006" y="705"/>
                      <a:pt x="3011" y="701"/>
                    </a:cubicBezTo>
                    <a:cubicBezTo>
                      <a:pt x="3010" y="698"/>
                      <a:pt x="3010" y="698"/>
                      <a:pt x="3010" y="698"/>
                    </a:cubicBezTo>
                    <a:cubicBezTo>
                      <a:pt x="2999" y="684"/>
                      <a:pt x="2999" y="684"/>
                      <a:pt x="2999" y="684"/>
                    </a:cubicBezTo>
                    <a:cubicBezTo>
                      <a:pt x="2992" y="672"/>
                      <a:pt x="2992" y="672"/>
                      <a:pt x="2992" y="672"/>
                    </a:cubicBezTo>
                    <a:cubicBezTo>
                      <a:pt x="2989" y="666"/>
                      <a:pt x="2989" y="659"/>
                      <a:pt x="2992" y="653"/>
                    </a:cubicBezTo>
                    <a:cubicBezTo>
                      <a:pt x="2995" y="647"/>
                      <a:pt x="2995" y="647"/>
                      <a:pt x="2995" y="647"/>
                    </a:cubicBezTo>
                    <a:cubicBezTo>
                      <a:pt x="3000" y="640"/>
                      <a:pt x="3008" y="636"/>
                      <a:pt x="3017" y="638"/>
                    </a:cubicBezTo>
                    <a:cubicBezTo>
                      <a:pt x="3024" y="640"/>
                      <a:pt x="3024" y="640"/>
                      <a:pt x="3024" y="640"/>
                    </a:cubicBezTo>
                    <a:cubicBezTo>
                      <a:pt x="3024" y="641"/>
                      <a:pt x="3025" y="641"/>
                      <a:pt x="3025" y="641"/>
                    </a:cubicBezTo>
                    <a:cubicBezTo>
                      <a:pt x="3024" y="635"/>
                      <a:pt x="3024" y="635"/>
                      <a:pt x="3024" y="635"/>
                    </a:cubicBezTo>
                    <a:cubicBezTo>
                      <a:pt x="3012" y="631"/>
                      <a:pt x="3012" y="631"/>
                      <a:pt x="3012" y="631"/>
                    </a:cubicBezTo>
                    <a:cubicBezTo>
                      <a:pt x="2972" y="625"/>
                      <a:pt x="2972" y="625"/>
                      <a:pt x="2972" y="625"/>
                    </a:cubicBezTo>
                    <a:cubicBezTo>
                      <a:pt x="2970" y="625"/>
                      <a:pt x="2969" y="624"/>
                      <a:pt x="2967" y="624"/>
                    </a:cubicBezTo>
                    <a:cubicBezTo>
                      <a:pt x="2951" y="617"/>
                      <a:pt x="2951" y="617"/>
                      <a:pt x="2951" y="617"/>
                    </a:cubicBezTo>
                    <a:cubicBezTo>
                      <a:pt x="2931" y="614"/>
                      <a:pt x="2931" y="614"/>
                      <a:pt x="2931" y="614"/>
                    </a:cubicBezTo>
                    <a:cubicBezTo>
                      <a:pt x="2929" y="614"/>
                      <a:pt x="2928" y="614"/>
                      <a:pt x="2927" y="613"/>
                    </a:cubicBezTo>
                    <a:cubicBezTo>
                      <a:pt x="2921" y="611"/>
                      <a:pt x="2921" y="611"/>
                      <a:pt x="2921" y="611"/>
                    </a:cubicBezTo>
                    <a:cubicBezTo>
                      <a:pt x="2917" y="610"/>
                      <a:pt x="2914" y="607"/>
                      <a:pt x="2912" y="603"/>
                    </a:cubicBezTo>
                    <a:cubicBezTo>
                      <a:pt x="2909" y="605"/>
                      <a:pt x="2909" y="605"/>
                      <a:pt x="2909" y="605"/>
                    </a:cubicBezTo>
                    <a:cubicBezTo>
                      <a:pt x="2905" y="607"/>
                      <a:pt x="2900" y="607"/>
                      <a:pt x="2895" y="605"/>
                    </a:cubicBezTo>
                    <a:cubicBezTo>
                      <a:pt x="2889" y="603"/>
                      <a:pt x="2882" y="598"/>
                      <a:pt x="2881" y="592"/>
                    </a:cubicBezTo>
                    <a:cubicBezTo>
                      <a:pt x="2878" y="584"/>
                      <a:pt x="2878" y="584"/>
                      <a:pt x="2878" y="584"/>
                    </a:cubicBezTo>
                    <a:cubicBezTo>
                      <a:pt x="2877" y="580"/>
                      <a:pt x="2877" y="576"/>
                      <a:pt x="2878" y="572"/>
                    </a:cubicBezTo>
                    <a:cubicBezTo>
                      <a:pt x="2868" y="568"/>
                      <a:pt x="2868" y="568"/>
                      <a:pt x="2868" y="568"/>
                    </a:cubicBezTo>
                    <a:cubicBezTo>
                      <a:pt x="2853" y="559"/>
                      <a:pt x="2853" y="559"/>
                      <a:pt x="2853" y="559"/>
                    </a:cubicBezTo>
                    <a:cubicBezTo>
                      <a:pt x="2852" y="558"/>
                      <a:pt x="2849" y="556"/>
                      <a:pt x="2849" y="555"/>
                    </a:cubicBezTo>
                    <a:cubicBezTo>
                      <a:pt x="2847" y="554"/>
                      <a:pt x="2845" y="552"/>
                      <a:pt x="2844" y="550"/>
                    </a:cubicBezTo>
                    <a:cubicBezTo>
                      <a:pt x="2839" y="551"/>
                      <a:pt x="2839" y="551"/>
                      <a:pt x="2839" y="551"/>
                    </a:cubicBezTo>
                    <a:cubicBezTo>
                      <a:pt x="2836" y="551"/>
                      <a:pt x="2833" y="551"/>
                      <a:pt x="2831" y="551"/>
                    </a:cubicBezTo>
                    <a:cubicBezTo>
                      <a:pt x="2829" y="551"/>
                      <a:pt x="2826" y="550"/>
                      <a:pt x="2824" y="549"/>
                    </a:cubicBezTo>
                    <a:cubicBezTo>
                      <a:pt x="2819" y="554"/>
                      <a:pt x="2819" y="554"/>
                      <a:pt x="2819" y="554"/>
                    </a:cubicBezTo>
                    <a:cubicBezTo>
                      <a:pt x="2818" y="555"/>
                      <a:pt x="2816" y="556"/>
                      <a:pt x="2814" y="557"/>
                    </a:cubicBezTo>
                    <a:cubicBezTo>
                      <a:pt x="2804" y="562"/>
                      <a:pt x="2804" y="562"/>
                      <a:pt x="2804" y="562"/>
                    </a:cubicBezTo>
                    <a:cubicBezTo>
                      <a:pt x="2798" y="565"/>
                      <a:pt x="2790" y="564"/>
                      <a:pt x="2784" y="560"/>
                    </a:cubicBezTo>
                    <a:cubicBezTo>
                      <a:pt x="2778" y="555"/>
                      <a:pt x="2778" y="555"/>
                      <a:pt x="2778" y="555"/>
                    </a:cubicBezTo>
                    <a:cubicBezTo>
                      <a:pt x="2776" y="554"/>
                      <a:pt x="2775" y="552"/>
                      <a:pt x="2774" y="551"/>
                    </a:cubicBezTo>
                    <a:cubicBezTo>
                      <a:pt x="2774" y="550"/>
                      <a:pt x="2774" y="550"/>
                      <a:pt x="2774" y="550"/>
                    </a:cubicBezTo>
                    <a:cubicBezTo>
                      <a:pt x="2743" y="552"/>
                      <a:pt x="2743" y="552"/>
                      <a:pt x="2743" y="552"/>
                    </a:cubicBezTo>
                    <a:cubicBezTo>
                      <a:pt x="2717" y="549"/>
                      <a:pt x="2717" y="549"/>
                      <a:pt x="2717" y="549"/>
                    </a:cubicBezTo>
                    <a:cubicBezTo>
                      <a:pt x="2695" y="542"/>
                      <a:pt x="2695" y="542"/>
                      <a:pt x="2695" y="542"/>
                    </a:cubicBezTo>
                    <a:cubicBezTo>
                      <a:pt x="2691" y="541"/>
                      <a:pt x="2688" y="538"/>
                      <a:pt x="2685" y="535"/>
                    </a:cubicBezTo>
                    <a:cubicBezTo>
                      <a:pt x="2676" y="522"/>
                      <a:pt x="2676" y="522"/>
                      <a:pt x="2676" y="522"/>
                    </a:cubicBezTo>
                    <a:cubicBezTo>
                      <a:pt x="2674" y="519"/>
                      <a:pt x="2673" y="516"/>
                      <a:pt x="2673" y="512"/>
                    </a:cubicBezTo>
                    <a:cubicBezTo>
                      <a:pt x="2672" y="512"/>
                      <a:pt x="2668" y="510"/>
                      <a:pt x="2667" y="510"/>
                    </a:cubicBezTo>
                    <a:cubicBezTo>
                      <a:pt x="2643" y="494"/>
                      <a:pt x="2643" y="494"/>
                      <a:pt x="2643" y="494"/>
                    </a:cubicBezTo>
                    <a:cubicBezTo>
                      <a:pt x="2642" y="493"/>
                      <a:pt x="2640" y="493"/>
                      <a:pt x="2639" y="492"/>
                    </a:cubicBezTo>
                    <a:cubicBezTo>
                      <a:pt x="2628" y="485"/>
                      <a:pt x="2628" y="485"/>
                      <a:pt x="2628" y="485"/>
                    </a:cubicBezTo>
                    <a:cubicBezTo>
                      <a:pt x="2624" y="481"/>
                      <a:pt x="2622" y="476"/>
                      <a:pt x="2622" y="470"/>
                    </a:cubicBezTo>
                    <a:cubicBezTo>
                      <a:pt x="2622" y="468"/>
                      <a:pt x="2622" y="467"/>
                      <a:pt x="2622" y="465"/>
                    </a:cubicBezTo>
                    <a:cubicBezTo>
                      <a:pt x="2611" y="472"/>
                      <a:pt x="2611" y="472"/>
                      <a:pt x="2611" y="472"/>
                    </a:cubicBezTo>
                    <a:cubicBezTo>
                      <a:pt x="2601" y="483"/>
                      <a:pt x="2601" y="483"/>
                      <a:pt x="2601" y="483"/>
                    </a:cubicBezTo>
                    <a:cubicBezTo>
                      <a:pt x="2600" y="484"/>
                      <a:pt x="2598" y="485"/>
                      <a:pt x="2596" y="486"/>
                    </a:cubicBezTo>
                    <a:cubicBezTo>
                      <a:pt x="2589" y="491"/>
                      <a:pt x="2589" y="491"/>
                      <a:pt x="2589" y="491"/>
                    </a:cubicBezTo>
                    <a:cubicBezTo>
                      <a:pt x="2559" y="501"/>
                      <a:pt x="2559" y="501"/>
                      <a:pt x="2559" y="501"/>
                    </a:cubicBezTo>
                    <a:cubicBezTo>
                      <a:pt x="2556" y="502"/>
                      <a:pt x="2553" y="503"/>
                      <a:pt x="2551" y="502"/>
                    </a:cubicBezTo>
                    <a:cubicBezTo>
                      <a:pt x="2531" y="501"/>
                      <a:pt x="2531" y="501"/>
                      <a:pt x="2531" y="501"/>
                    </a:cubicBezTo>
                    <a:cubicBezTo>
                      <a:pt x="2514" y="503"/>
                      <a:pt x="2514" y="503"/>
                      <a:pt x="2514" y="503"/>
                    </a:cubicBezTo>
                    <a:cubicBezTo>
                      <a:pt x="2504" y="504"/>
                      <a:pt x="2496" y="497"/>
                      <a:pt x="2494" y="488"/>
                    </a:cubicBezTo>
                    <a:cubicBezTo>
                      <a:pt x="2492" y="481"/>
                      <a:pt x="2494" y="472"/>
                      <a:pt x="2499" y="466"/>
                    </a:cubicBezTo>
                    <a:cubicBezTo>
                      <a:pt x="2484" y="454"/>
                      <a:pt x="2484" y="454"/>
                      <a:pt x="2484" y="454"/>
                    </a:cubicBezTo>
                    <a:cubicBezTo>
                      <a:pt x="2480" y="451"/>
                      <a:pt x="2478" y="445"/>
                      <a:pt x="2478" y="440"/>
                    </a:cubicBezTo>
                    <a:cubicBezTo>
                      <a:pt x="2478" y="435"/>
                      <a:pt x="2481" y="430"/>
                      <a:pt x="2485" y="426"/>
                    </a:cubicBezTo>
                    <a:cubicBezTo>
                      <a:pt x="2491" y="421"/>
                      <a:pt x="2491" y="421"/>
                      <a:pt x="2491" y="421"/>
                    </a:cubicBezTo>
                    <a:cubicBezTo>
                      <a:pt x="2491" y="420"/>
                      <a:pt x="2492" y="420"/>
                      <a:pt x="2493" y="419"/>
                    </a:cubicBezTo>
                    <a:cubicBezTo>
                      <a:pt x="2493" y="404"/>
                      <a:pt x="2493" y="404"/>
                      <a:pt x="2493" y="404"/>
                    </a:cubicBezTo>
                    <a:cubicBezTo>
                      <a:pt x="2495" y="382"/>
                      <a:pt x="2495" y="382"/>
                      <a:pt x="2495" y="382"/>
                    </a:cubicBezTo>
                    <a:cubicBezTo>
                      <a:pt x="2494" y="374"/>
                      <a:pt x="2494" y="374"/>
                      <a:pt x="2494" y="374"/>
                    </a:cubicBezTo>
                    <a:cubicBezTo>
                      <a:pt x="2494" y="369"/>
                      <a:pt x="2495" y="362"/>
                      <a:pt x="2498" y="357"/>
                    </a:cubicBezTo>
                    <a:cubicBezTo>
                      <a:pt x="2496" y="352"/>
                      <a:pt x="2496" y="346"/>
                      <a:pt x="2499" y="342"/>
                    </a:cubicBezTo>
                    <a:cubicBezTo>
                      <a:pt x="2504" y="332"/>
                      <a:pt x="2504" y="332"/>
                      <a:pt x="2504" y="332"/>
                    </a:cubicBezTo>
                    <a:cubicBezTo>
                      <a:pt x="2505" y="323"/>
                      <a:pt x="2505" y="323"/>
                      <a:pt x="2505" y="323"/>
                    </a:cubicBezTo>
                    <a:cubicBezTo>
                      <a:pt x="2505" y="318"/>
                      <a:pt x="2505" y="318"/>
                      <a:pt x="2505" y="318"/>
                    </a:cubicBezTo>
                    <a:cubicBezTo>
                      <a:pt x="2506" y="306"/>
                      <a:pt x="2506" y="306"/>
                      <a:pt x="2506" y="306"/>
                    </a:cubicBezTo>
                    <a:cubicBezTo>
                      <a:pt x="2507" y="302"/>
                      <a:pt x="2508" y="299"/>
                      <a:pt x="2511" y="296"/>
                    </a:cubicBezTo>
                    <a:cubicBezTo>
                      <a:pt x="2516" y="290"/>
                      <a:pt x="2516" y="290"/>
                      <a:pt x="2516" y="290"/>
                    </a:cubicBezTo>
                    <a:cubicBezTo>
                      <a:pt x="2518" y="287"/>
                      <a:pt x="2522" y="285"/>
                      <a:pt x="2526" y="284"/>
                    </a:cubicBezTo>
                    <a:cubicBezTo>
                      <a:pt x="2531" y="283"/>
                      <a:pt x="2531" y="283"/>
                      <a:pt x="2531" y="283"/>
                    </a:cubicBezTo>
                    <a:cubicBezTo>
                      <a:pt x="2531" y="280"/>
                      <a:pt x="2532" y="276"/>
                      <a:pt x="2533" y="273"/>
                    </a:cubicBezTo>
                    <a:cubicBezTo>
                      <a:pt x="2537" y="267"/>
                      <a:pt x="2537" y="267"/>
                      <a:pt x="2537" y="267"/>
                    </a:cubicBezTo>
                    <a:cubicBezTo>
                      <a:pt x="2539" y="263"/>
                      <a:pt x="2542" y="260"/>
                      <a:pt x="2546" y="258"/>
                    </a:cubicBezTo>
                    <a:cubicBezTo>
                      <a:pt x="2553" y="255"/>
                      <a:pt x="2553" y="255"/>
                      <a:pt x="2553" y="255"/>
                    </a:cubicBezTo>
                    <a:cubicBezTo>
                      <a:pt x="2556" y="254"/>
                      <a:pt x="2559" y="253"/>
                      <a:pt x="2562" y="254"/>
                    </a:cubicBezTo>
                    <a:cubicBezTo>
                      <a:pt x="2564" y="253"/>
                      <a:pt x="2567" y="251"/>
                      <a:pt x="2569" y="251"/>
                    </a:cubicBezTo>
                    <a:cubicBezTo>
                      <a:pt x="2569" y="251"/>
                      <a:pt x="2569" y="251"/>
                      <a:pt x="2569" y="251"/>
                    </a:cubicBezTo>
                    <a:cubicBezTo>
                      <a:pt x="2573" y="246"/>
                      <a:pt x="2573" y="246"/>
                      <a:pt x="2573" y="246"/>
                    </a:cubicBezTo>
                    <a:cubicBezTo>
                      <a:pt x="2574" y="245"/>
                      <a:pt x="2576" y="244"/>
                      <a:pt x="2577" y="243"/>
                    </a:cubicBezTo>
                    <a:cubicBezTo>
                      <a:pt x="2577" y="238"/>
                      <a:pt x="2577" y="238"/>
                      <a:pt x="2577" y="238"/>
                    </a:cubicBezTo>
                    <a:cubicBezTo>
                      <a:pt x="2563" y="181"/>
                      <a:pt x="2563" y="181"/>
                      <a:pt x="2563" y="181"/>
                    </a:cubicBezTo>
                    <a:cubicBezTo>
                      <a:pt x="2554" y="173"/>
                      <a:pt x="2554" y="173"/>
                      <a:pt x="2554" y="173"/>
                    </a:cubicBezTo>
                    <a:cubicBezTo>
                      <a:pt x="2553" y="173"/>
                      <a:pt x="2552" y="172"/>
                      <a:pt x="2552" y="171"/>
                    </a:cubicBezTo>
                    <a:cubicBezTo>
                      <a:pt x="2551" y="170"/>
                      <a:pt x="2551" y="170"/>
                      <a:pt x="2551" y="170"/>
                    </a:cubicBezTo>
                    <a:cubicBezTo>
                      <a:pt x="2534" y="162"/>
                      <a:pt x="2534" y="162"/>
                      <a:pt x="2534" y="162"/>
                    </a:cubicBezTo>
                    <a:cubicBezTo>
                      <a:pt x="2533" y="161"/>
                      <a:pt x="2532" y="160"/>
                      <a:pt x="2530" y="159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3" y="153"/>
                      <a:pt x="2523" y="153"/>
                      <a:pt x="2523" y="153"/>
                    </a:cubicBezTo>
                    <a:cubicBezTo>
                      <a:pt x="2515" y="153"/>
                      <a:pt x="2515" y="153"/>
                      <a:pt x="2515" y="153"/>
                    </a:cubicBezTo>
                    <a:cubicBezTo>
                      <a:pt x="2496" y="151"/>
                      <a:pt x="2496" y="151"/>
                      <a:pt x="2496" y="151"/>
                    </a:cubicBezTo>
                    <a:cubicBezTo>
                      <a:pt x="2493" y="151"/>
                      <a:pt x="2493" y="151"/>
                      <a:pt x="2493" y="151"/>
                    </a:cubicBezTo>
                    <a:cubicBezTo>
                      <a:pt x="2491" y="151"/>
                      <a:pt x="2490" y="151"/>
                      <a:pt x="2488" y="151"/>
                    </a:cubicBezTo>
                    <a:cubicBezTo>
                      <a:pt x="2482" y="149"/>
                      <a:pt x="2482" y="149"/>
                      <a:pt x="2482" y="149"/>
                    </a:cubicBezTo>
                    <a:cubicBezTo>
                      <a:pt x="2477" y="148"/>
                      <a:pt x="2473" y="145"/>
                      <a:pt x="2470" y="141"/>
                    </a:cubicBezTo>
                    <a:cubicBezTo>
                      <a:pt x="2460" y="122"/>
                      <a:pt x="2460" y="122"/>
                      <a:pt x="2460" y="122"/>
                    </a:cubicBezTo>
                    <a:cubicBezTo>
                      <a:pt x="2454" y="118"/>
                      <a:pt x="2454" y="118"/>
                      <a:pt x="2454" y="118"/>
                    </a:cubicBezTo>
                    <a:cubicBezTo>
                      <a:pt x="2443" y="115"/>
                      <a:pt x="2443" y="115"/>
                      <a:pt x="2443" y="115"/>
                    </a:cubicBezTo>
                    <a:cubicBezTo>
                      <a:pt x="2433" y="114"/>
                      <a:pt x="2433" y="114"/>
                      <a:pt x="2433" y="114"/>
                    </a:cubicBezTo>
                    <a:cubicBezTo>
                      <a:pt x="2398" y="119"/>
                      <a:pt x="2398" y="119"/>
                      <a:pt x="2398" y="119"/>
                    </a:cubicBezTo>
                    <a:cubicBezTo>
                      <a:pt x="2396" y="119"/>
                      <a:pt x="2393" y="119"/>
                      <a:pt x="2391" y="118"/>
                    </a:cubicBezTo>
                    <a:cubicBezTo>
                      <a:pt x="2379" y="115"/>
                      <a:pt x="2379" y="115"/>
                      <a:pt x="2379" y="115"/>
                    </a:cubicBezTo>
                    <a:cubicBezTo>
                      <a:pt x="2377" y="114"/>
                      <a:pt x="2375" y="113"/>
                      <a:pt x="2374" y="112"/>
                    </a:cubicBezTo>
                    <a:cubicBezTo>
                      <a:pt x="2339" y="88"/>
                      <a:pt x="2339" y="88"/>
                      <a:pt x="2339" y="88"/>
                    </a:cubicBezTo>
                    <a:cubicBezTo>
                      <a:pt x="2337" y="87"/>
                      <a:pt x="2336" y="85"/>
                      <a:pt x="2334" y="82"/>
                    </a:cubicBezTo>
                    <a:cubicBezTo>
                      <a:pt x="2330" y="75"/>
                      <a:pt x="2330" y="75"/>
                      <a:pt x="2330" y="75"/>
                    </a:cubicBezTo>
                    <a:cubicBezTo>
                      <a:pt x="2329" y="71"/>
                      <a:pt x="2328" y="67"/>
                      <a:pt x="2328" y="63"/>
                    </a:cubicBezTo>
                    <a:cubicBezTo>
                      <a:pt x="2330" y="53"/>
                      <a:pt x="2330" y="53"/>
                      <a:pt x="2330" y="53"/>
                    </a:cubicBezTo>
                    <a:cubicBezTo>
                      <a:pt x="2330" y="50"/>
                      <a:pt x="2331" y="47"/>
                      <a:pt x="2333" y="44"/>
                    </a:cubicBezTo>
                    <a:cubicBezTo>
                      <a:pt x="2345" y="29"/>
                      <a:pt x="2345" y="29"/>
                      <a:pt x="2345" y="29"/>
                    </a:cubicBezTo>
                    <a:cubicBezTo>
                      <a:pt x="2337" y="28"/>
                      <a:pt x="2337" y="28"/>
                      <a:pt x="2337" y="28"/>
                    </a:cubicBezTo>
                    <a:cubicBezTo>
                      <a:pt x="2335" y="28"/>
                      <a:pt x="2333" y="28"/>
                      <a:pt x="2331" y="27"/>
                    </a:cubicBezTo>
                    <a:cubicBezTo>
                      <a:pt x="2322" y="23"/>
                      <a:pt x="2322" y="23"/>
                      <a:pt x="2322" y="23"/>
                    </a:cubicBezTo>
                    <a:cubicBezTo>
                      <a:pt x="2319" y="22"/>
                      <a:pt x="2317" y="21"/>
                      <a:pt x="2315" y="19"/>
                    </a:cubicBezTo>
                    <a:cubicBezTo>
                      <a:pt x="2306" y="9"/>
                      <a:pt x="2306" y="9"/>
                      <a:pt x="2306" y="9"/>
                    </a:cubicBezTo>
                    <a:cubicBezTo>
                      <a:pt x="2291" y="9"/>
                      <a:pt x="2291" y="9"/>
                      <a:pt x="2291" y="9"/>
                    </a:cubicBezTo>
                    <a:cubicBezTo>
                      <a:pt x="2269" y="5"/>
                      <a:pt x="2269" y="5"/>
                      <a:pt x="2269" y="5"/>
                    </a:cubicBezTo>
                    <a:cubicBezTo>
                      <a:pt x="2264" y="5"/>
                      <a:pt x="2264" y="5"/>
                      <a:pt x="2264" y="5"/>
                    </a:cubicBezTo>
                    <a:cubicBezTo>
                      <a:pt x="2249" y="9"/>
                      <a:pt x="2249" y="9"/>
                      <a:pt x="2249" y="9"/>
                    </a:cubicBezTo>
                    <a:cubicBezTo>
                      <a:pt x="2229" y="102"/>
                      <a:pt x="2229" y="102"/>
                      <a:pt x="2229" y="102"/>
                    </a:cubicBezTo>
                    <a:cubicBezTo>
                      <a:pt x="2228" y="108"/>
                      <a:pt x="2224" y="113"/>
                      <a:pt x="2219" y="1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8"/>
              <p:cNvSpPr>
                <a:spLocks/>
              </p:cNvSpPr>
              <p:nvPr/>
            </p:nvSpPr>
            <p:spPr bwMode="auto">
              <a:xfrm>
                <a:off x="2603501" y="2011363"/>
                <a:ext cx="631825" cy="782638"/>
              </a:xfrm>
              <a:custGeom>
                <a:avLst/>
                <a:gdLst>
                  <a:gd name="T0" fmla="*/ 1526 w 2360"/>
                  <a:gd name="T1" fmla="*/ 686 h 2925"/>
                  <a:gd name="T2" fmla="*/ 1508 w 2360"/>
                  <a:gd name="T3" fmla="*/ 665 h 2925"/>
                  <a:gd name="T4" fmla="*/ 1561 w 2360"/>
                  <a:gd name="T5" fmla="*/ 139 h 2925"/>
                  <a:gd name="T6" fmla="*/ 342 w 2360"/>
                  <a:gd name="T7" fmla="*/ 0 h 2925"/>
                  <a:gd name="T8" fmla="*/ 0 w 2360"/>
                  <a:gd name="T9" fmla="*/ 2694 h 2925"/>
                  <a:gd name="T10" fmla="*/ 1228 w 2360"/>
                  <a:gd name="T11" fmla="*/ 2836 h 2925"/>
                  <a:gd name="T12" fmla="*/ 2182 w 2360"/>
                  <a:gd name="T13" fmla="*/ 2925 h 2925"/>
                  <a:gd name="T14" fmla="*/ 2360 w 2360"/>
                  <a:gd name="T15" fmla="*/ 762 h 2925"/>
                  <a:gd name="T16" fmla="*/ 1526 w 2360"/>
                  <a:gd name="T17" fmla="*/ 686 h 2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0" h="2925">
                    <a:moveTo>
                      <a:pt x="1526" y="686"/>
                    </a:moveTo>
                    <a:cubicBezTo>
                      <a:pt x="1515" y="685"/>
                      <a:pt x="1507" y="676"/>
                      <a:pt x="1508" y="665"/>
                    </a:cubicBezTo>
                    <a:cubicBezTo>
                      <a:pt x="1561" y="139"/>
                      <a:pt x="1561" y="139"/>
                      <a:pt x="1561" y="139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0" y="2694"/>
                      <a:pt x="0" y="2694"/>
                      <a:pt x="0" y="2694"/>
                    </a:cubicBezTo>
                    <a:cubicBezTo>
                      <a:pt x="1228" y="2836"/>
                      <a:pt x="1228" y="2836"/>
                      <a:pt x="1228" y="2836"/>
                    </a:cubicBezTo>
                    <a:cubicBezTo>
                      <a:pt x="2182" y="2925"/>
                      <a:pt x="2182" y="2925"/>
                      <a:pt x="2182" y="2925"/>
                    </a:cubicBezTo>
                    <a:cubicBezTo>
                      <a:pt x="2360" y="762"/>
                      <a:pt x="2360" y="762"/>
                      <a:pt x="2360" y="762"/>
                    </a:cubicBezTo>
                    <a:lnTo>
                      <a:pt x="1526" y="6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9"/>
              <p:cNvSpPr>
                <a:spLocks/>
              </p:cNvSpPr>
              <p:nvPr/>
            </p:nvSpPr>
            <p:spPr bwMode="auto">
              <a:xfrm>
                <a:off x="3438526" y="2917825"/>
                <a:ext cx="1654175" cy="1573213"/>
              </a:xfrm>
              <a:custGeom>
                <a:avLst/>
                <a:gdLst>
                  <a:gd name="T0" fmla="*/ 5709 w 6187"/>
                  <a:gd name="T1" fmla="*/ 1571 h 5878"/>
                  <a:gd name="T2" fmla="*/ 5524 w 6187"/>
                  <a:gd name="T3" fmla="*/ 1492 h 5878"/>
                  <a:gd name="T4" fmla="*/ 5319 w 6187"/>
                  <a:gd name="T5" fmla="*/ 1412 h 5878"/>
                  <a:gd name="T6" fmla="*/ 5091 w 6187"/>
                  <a:gd name="T7" fmla="*/ 1442 h 5878"/>
                  <a:gd name="T8" fmla="*/ 4858 w 6187"/>
                  <a:gd name="T9" fmla="*/ 1509 h 5878"/>
                  <a:gd name="T10" fmla="*/ 4668 w 6187"/>
                  <a:gd name="T11" fmla="*/ 1459 h 5878"/>
                  <a:gd name="T12" fmla="*/ 4509 w 6187"/>
                  <a:gd name="T13" fmla="*/ 1467 h 5878"/>
                  <a:gd name="T14" fmla="*/ 4373 w 6187"/>
                  <a:gd name="T15" fmla="*/ 1466 h 5878"/>
                  <a:gd name="T16" fmla="*/ 4153 w 6187"/>
                  <a:gd name="T17" fmla="*/ 1454 h 5878"/>
                  <a:gd name="T18" fmla="*/ 3951 w 6187"/>
                  <a:gd name="T19" fmla="*/ 1329 h 5878"/>
                  <a:gd name="T20" fmla="*/ 3574 w 6187"/>
                  <a:gd name="T21" fmla="*/ 1292 h 5878"/>
                  <a:gd name="T22" fmla="*/ 3406 w 6187"/>
                  <a:gd name="T23" fmla="*/ 1189 h 5878"/>
                  <a:gd name="T24" fmla="*/ 3109 w 6187"/>
                  <a:gd name="T25" fmla="*/ 1083 h 5878"/>
                  <a:gd name="T26" fmla="*/ 137 w 6187"/>
                  <a:gd name="T27" fmla="*/ 2583 h 5878"/>
                  <a:gd name="T28" fmla="*/ 330 w 6187"/>
                  <a:gd name="T29" fmla="*/ 2799 h 5878"/>
                  <a:gd name="T30" fmla="*/ 610 w 6187"/>
                  <a:gd name="T31" fmla="*/ 3086 h 5878"/>
                  <a:gd name="T32" fmla="*/ 794 w 6187"/>
                  <a:gd name="T33" fmla="*/ 3247 h 5878"/>
                  <a:gd name="T34" fmla="*/ 870 w 6187"/>
                  <a:gd name="T35" fmla="*/ 3424 h 5878"/>
                  <a:gd name="T36" fmla="*/ 945 w 6187"/>
                  <a:gd name="T37" fmla="*/ 3746 h 5878"/>
                  <a:gd name="T38" fmla="*/ 1178 w 6187"/>
                  <a:gd name="T39" fmla="*/ 3942 h 5878"/>
                  <a:gd name="T40" fmla="*/ 1459 w 6187"/>
                  <a:gd name="T41" fmla="*/ 4096 h 5878"/>
                  <a:gd name="T42" fmla="*/ 1696 w 6187"/>
                  <a:gd name="T43" fmla="*/ 4019 h 5878"/>
                  <a:gd name="T44" fmla="*/ 1768 w 6187"/>
                  <a:gd name="T45" fmla="*/ 3807 h 5878"/>
                  <a:gd name="T46" fmla="*/ 1985 w 6187"/>
                  <a:gd name="T47" fmla="*/ 3649 h 5878"/>
                  <a:gd name="T48" fmla="*/ 2197 w 6187"/>
                  <a:gd name="T49" fmla="*/ 3696 h 5878"/>
                  <a:gd name="T50" fmla="*/ 2468 w 6187"/>
                  <a:gd name="T51" fmla="*/ 3758 h 5878"/>
                  <a:gd name="T52" fmla="*/ 2640 w 6187"/>
                  <a:gd name="T53" fmla="*/ 3921 h 5878"/>
                  <a:gd name="T54" fmla="*/ 2833 w 6187"/>
                  <a:gd name="T55" fmla="*/ 4177 h 5878"/>
                  <a:gd name="T56" fmla="*/ 2936 w 6187"/>
                  <a:gd name="T57" fmla="*/ 4377 h 5878"/>
                  <a:gd name="T58" fmla="*/ 3040 w 6187"/>
                  <a:gd name="T59" fmla="*/ 4595 h 5878"/>
                  <a:gd name="T60" fmla="*/ 3199 w 6187"/>
                  <a:gd name="T61" fmla="*/ 4788 h 5878"/>
                  <a:gd name="T62" fmla="*/ 3314 w 6187"/>
                  <a:gd name="T63" fmla="*/ 4906 h 5878"/>
                  <a:gd name="T64" fmla="*/ 3388 w 6187"/>
                  <a:gd name="T65" fmla="*/ 5100 h 5878"/>
                  <a:gd name="T66" fmla="*/ 3417 w 6187"/>
                  <a:gd name="T67" fmla="*/ 5255 h 5878"/>
                  <a:gd name="T68" fmla="*/ 3609 w 6187"/>
                  <a:gd name="T69" fmla="*/ 5591 h 5878"/>
                  <a:gd name="T70" fmla="*/ 3778 w 6187"/>
                  <a:gd name="T71" fmla="*/ 5650 h 5878"/>
                  <a:gd name="T72" fmla="*/ 4069 w 6187"/>
                  <a:gd name="T73" fmla="*/ 5770 h 5878"/>
                  <a:gd name="T74" fmla="*/ 4405 w 6187"/>
                  <a:gd name="T75" fmla="*/ 5864 h 5878"/>
                  <a:gd name="T76" fmla="*/ 4453 w 6187"/>
                  <a:gd name="T77" fmla="*/ 5757 h 5878"/>
                  <a:gd name="T78" fmla="*/ 4380 w 6187"/>
                  <a:gd name="T79" fmla="*/ 5530 h 5878"/>
                  <a:gd name="T80" fmla="*/ 4333 w 6187"/>
                  <a:gd name="T81" fmla="*/ 5247 h 5878"/>
                  <a:gd name="T82" fmla="*/ 4210 w 6187"/>
                  <a:gd name="T83" fmla="*/ 5117 h 5878"/>
                  <a:gd name="T84" fmla="*/ 4359 w 6187"/>
                  <a:gd name="T85" fmla="*/ 5030 h 5878"/>
                  <a:gd name="T86" fmla="*/ 4377 w 6187"/>
                  <a:gd name="T87" fmla="*/ 4825 h 5878"/>
                  <a:gd name="T88" fmla="*/ 4482 w 6187"/>
                  <a:gd name="T89" fmla="*/ 4762 h 5878"/>
                  <a:gd name="T90" fmla="*/ 4542 w 6187"/>
                  <a:gd name="T91" fmla="*/ 4604 h 5878"/>
                  <a:gd name="T92" fmla="*/ 4665 w 6187"/>
                  <a:gd name="T93" fmla="*/ 4502 h 5878"/>
                  <a:gd name="T94" fmla="*/ 4836 w 6187"/>
                  <a:gd name="T95" fmla="*/ 4462 h 5878"/>
                  <a:gd name="T96" fmla="*/ 4745 w 6187"/>
                  <a:gd name="T97" fmla="*/ 4329 h 5878"/>
                  <a:gd name="T98" fmla="*/ 4849 w 6187"/>
                  <a:gd name="T99" fmla="*/ 4309 h 5878"/>
                  <a:gd name="T100" fmla="*/ 5004 w 6187"/>
                  <a:gd name="T101" fmla="*/ 4318 h 5878"/>
                  <a:gd name="T102" fmla="*/ 5371 w 6187"/>
                  <a:gd name="T103" fmla="*/ 4172 h 5878"/>
                  <a:gd name="T104" fmla="*/ 5581 w 6187"/>
                  <a:gd name="T105" fmla="*/ 3920 h 5878"/>
                  <a:gd name="T106" fmla="*/ 5496 w 6187"/>
                  <a:gd name="T107" fmla="*/ 3710 h 5878"/>
                  <a:gd name="T108" fmla="*/ 5702 w 6187"/>
                  <a:gd name="T109" fmla="*/ 3706 h 5878"/>
                  <a:gd name="T110" fmla="*/ 6067 w 6187"/>
                  <a:gd name="T111" fmla="*/ 3547 h 5878"/>
                  <a:gd name="T112" fmla="*/ 6108 w 6187"/>
                  <a:gd name="T113" fmla="*/ 3355 h 5878"/>
                  <a:gd name="T114" fmla="*/ 6160 w 6187"/>
                  <a:gd name="T115" fmla="*/ 3101 h 5878"/>
                  <a:gd name="T116" fmla="*/ 6154 w 6187"/>
                  <a:gd name="T117" fmla="*/ 2872 h 5878"/>
                  <a:gd name="T118" fmla="*/ 6090 w 6187"/>
                  <a:gd name="T119" fmla="*/ 2733 h 5878"/>
                  <a:gd name="T120" fmla="*/ 5995 w 6187"/>
                  <a:gd name="T121" fmla="*/ 2505 h 5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87" h="5878">
                    <a:moveTo>
                      <a:pt x="5864" y="1573"/>
                    </a:moveTo>
                    <a:cubicBezTo>
                      <a:pt x="5860" y="1571"/>
                      <a:pt x="5860" y="1571"/>
                      <a:pt x="5860" y="1571"/>
                    </a:cubicBezTo>
                    <a:cubicBezTo>
                      <a:pt x="5858" y="1571"/>
                      <a:pt x="5856" y="1572"/>
                      <a:pt x="5854" y="1572"/>
                    </a:cubicBezTo>
                    <a:cubicBezTo>
                      <a:pt x="5845" y="1573"/>
                      <a:pt x="5845" y="1573"/>
                      <a:pt x="5845" y="1573"/>
                    </a:cubicBezTo>
                    <a:cubicBezTo>
                      <a:pt x="5843" y="1573"/>
                      <a:pt x="5841" y="1573"/>
                      <a:pt x="5840" y="1573"/>
                    </a:cubicBezTo>
                    <a:cubicBezTo>
                      <a:pt x="5831" y="1571"/>
                      <a:pt x="5831" y="1571"/>
                      <a:pt x="5831" y="1571"/>
                    </a:cubicBezTo>
                    <a:cubicBezTo>
                      <a:pt x="5829" y="1571"/>
                      <a:pt x="5827" y="1570"/>
                      <a:pt x="5825" y="1569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7" y="1568"/>
                      <a:pt x="5815" y="1569"/>
                      <a:pt x="5813" y="1570"/>
                    </a:cubicBezTo>
                    <a:cubicBezTo>
                      <a:pt x="5806" y="1573"/>
                      <a:pt x="5806" y="1573"/>
                      <a:pt x="5806" y="1573"/>
                    </a:cubicBezTo>
                    <a:cubicBezTo>
                      <a:pt x="5801" y="1575"/>
                      <a:pt x="5796" y="1575"/>
                      <a:pt x="5791" y="1573"/>
                    </a:cubicBezTo>
                    <a:cubicBezTo>
                      <a:pt x="5779" y="1567"/>
                      <a:pt x="5779" y="1567"/>
                      <a:pt x="5779" y="1567"/>
                    </a:cubicBezTo>
                    <a:cubicBezTo>
                      <a:pt x="5779" y="1568"/>
                      <a:pt x="5779" y="1568"/>
                      <a:pt x="5779" y="1568"/>
                    </a:cubicBezTo>
                    <a:cubicBezTo>
                      <a:pt x="5778" y="1570"/>
                      <a:pt x="5777" y="1572"/>
                      <a:pt x="5776" y="1573"/>
                    </a:cubicBezTo>
                    <a:cubicBezTo>
                      <a:pt x="5772" y="1579"/>
                      <a:pt x="5772" y="1579"/>
                      <a:pt x="5772" y="1579"/>
                    </a:cubicBezTo>
                    <a:cubicBezTo>
                      <a:pt x="5766" y="1586"/>
                      <a:pt x="5756" y="1588"/>
                      <a:pt x="5748" y="1584"/>
                    </a:cubicBezTo>
                    <a:cubicBezTo>
                      <a:pt x="5747" y="1584"/>
                      <a:pt x="5747" y="1584"/>
                      <a:pt x="5747" y="1584"/>
                    </a:cubicBezTo>
                    <a:cubicBezTo>
                      <a:pt x="5746" y="1584"/>
                      <a:pt x="5746" y="1584"/>
                      <a:pt x="5746" y="1584"/>
                    </a:cubicBezTo>
                    <a:cubicBezTo>
                      <a:pt x="5743" y="1586"/>
                      <a:pt x="5739" y="1587"/>
                      <a:pt x="5734" y="1586"/>
                    </a:cubicBezTo>
                    <a:cubicBezTo>
                      <a:pt x="5726" y="1585"/>
                      <a:pt x="5726" y="1585"/>
                      <a:pt x="5726" y="1585"/>
                    </a:cubicBezTo>
                    <a:cubicBezTo>
                      <a:pt x="5720" y="1584"/>
                      <a:pt x="5715" y="1581"/>
                      <a:pt x="5712" y="1576"/>
                    </a:cubicBezTo>
                    <a:cubicBezTo>
                      <a:pt x="5709" y="1571"/>
                      <a:pt x="5709" y="1571"/>
                      <a:pt x="5709" y="1571"/>
                    </a:cubicBezTo>
                    <a:cubicBezTo>
                      <a:pt x="5703" y="1569"/>
                      <a:pt x="5703" y="1569"/>
                      <a:pt x="5703" y="1569"/>
                    </a:cubicBezTo>
                    <a:cubicBezTo>
                      <a:pt x="5700" y="1569"/>
                      <a:pt x="5697" y="1568"/>
                      <a:pt x="5695" y="1566"/>
                    </a:cubicBezTo>
                    <a:cubicBezTo>
                      <a:pt x="5686" y="1558"/>
                      <a:pt x="5686" y="1558"/>
                      <a:pt x="5686" y="1558"/>
                    </a:cubicBezTo>
                    <a:cubicBezTo>
                      <a:pt x="5683" y="1556"/>
                      <a:pt x="5681" y="1553"/>
                      <a:pt x="5680" y="1550"/>
                    </a:cubicBezTo>
                    <a:cubicBezTo>
                      <a:pt x="5677" y="1540"/>
                      <a:pt x="5677" y="1540"/>
                      <a:pt x="5677" y="1540"/>
                    </a:cubicBezTo>
                    <a:cubicBezTo>
                      <a:pt x="5668" y="1540"/>
                      <a:pt x="5668" y="1540"/>
                      <a:pt x="5668" y="1540"/>
                    </a:cubicBezTo>
                    <a:cubicBezTo>
                      <a:pt x="5666" y="1540"/>
                      <a:pt x="5663" y="1540"/>
                      <a:pt x="5661" y="1539"/>
                    </a:cubicBezTo>
                    <a:cubicBezTo>
                      <a:pt x="5658" y="1540"/>
                      <a:pt x="5656" y="1540"/>
                      <a:pt x="5653" y="1539"/>
                    </a:cubicBezTo>
                    <a:cubicBezTo>
                      <a:pt x="5621" y="1528"/>
                      <a:pt x="5621" y="1528"/>
                      <a:pt x="5621" y="1528"/>
                    </a:cubicBezTo>
                    <a:cubicBezTo>
                      <a:pt x="5620" y="1528"/>
                      <a:pt x="5618" y="1527"/>
                      <a:pt x="5617" y="1526"/>
                    </a:cubicBezTo>
                    <a:cubicBezTo>
                      <a:pt x="5615" y="1527"/>
                      <a:pt x="5615" y="1527"/>
                      <a:pt x="5615" y="1527"/>
                    </a:cubicBezTo>
                    <a:cubicBezTo>
                      <a:pt x="5607" y="1528"/>
                      <a:pt x="5600" y="1526"/>
                      <a:pt x="5595" y="1519"/>
                    </a:cubicBezTo>
                    <a:cubicBezTo>
                      <a:pt x="5594" y="1518"/>
                      <a:pt x="5594" y="1518"/>
                      <a:pt x="5594" y="1518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8" y="1518"/>
                      <a:pt x="5586" y="1519"/>
                      <a:pt x="5584" y="1519"/>
                    </a:cubicBezTo>
                    <a:cubicBezTo>
                      <a:pt x="5581" y="1520"/>
                      <a:pt x="5574" y="1521"/>
                      <a:pt x="5570" y="1519"/>
                    </a:cubicBezTo>
                    <a:cubicBezTo>
                      <a:pt x="5567" y="1518"/>
                      <a:pt x="5561" y="1516"/>
                      <a:pt x="5559" y="1513"/>
                    </a:cubicBezTo>
                    <a:cubicBezTo>
                      <a:pt x="5554" y="1509"/>
                      <a:pt x="5554" y="1509"/>
                      <a:pt x="5554" y="1509"/>
                    </a:cubicBezTo>
                    <a:cubicBezTo>
                      <a:pt x="5550" y="1508"/>
                      <a:pt x="5547" y="1505"/>
                      <a:pt x="5545" y="1502"/>
                    </a:cubicBezTo>
                    <a:cubicBezTo>
                      <a:pt x="5541" y="1496"/>
                      <a:pt x="5541" y="1496"/>
                      <a:pt x="5541" y="1496"/>
                    </a:cubicBezTo>
                    <a:cubicBezTo>
                      <a:pt x="5539" y="1496"/>
                      <a:pt x="5537" y="1495"/>
                      <a:pt x="5536" y="1495"/>
                    </a:cubicBezTo>
                    <a:cubicBezTo>
                      <a:pt x="5524" y="1492"/>
                      <a:pt x="5524" y="1492"/>
                      <a:pt x="5524" y="1492"/>
                    </a:cubicBezTo>
                    <a:cubicBezTo>
                      <a:pt x="5496" y="1488"/>
                      <a:pt x="5496" y="1488"/>
                      <a:pt x="5496" y="1488"/>
                    </a:cubicBezTo>
                    <a:cubicBezTo>
                      <a:pt x="5492" y="1488"/>
                      <a:pt x="5489" y="1486"/>
                      <a:pt x="5486" y="1483"/>
                    </a:cubicBezTo>
                    <a:cubicBezTo>
                      <a:pt x="5468" y="1467"/>
                      <a:pt x="5468" y="1467"/>
                      <a:pt x="5468" y="1467"/>
                    </a:cubicBezTo>
                    <a:cubicBezTo>
                      <a:pt x="5466" y="1466"/>
                      <a:pt x="5465" y="1465"/>
                      <a:pt x="5464" y="1463"/>
                    </a:cubicBezTo>
                    <a:cubicBezTo>
                      <a:pt x="5454" y="1451"/>
                      <a:pt x="5454" y="1451"/>
                      <a:pt x="5454" y="1451"/>
                    </a:cubicBezTo>
                    <a:cubicBezTo>
                      <a:pt x="5452" y="1450"/>
                      <a:pt x="5449" y="1448"/>
                      <a:pt x="5447" y="1446"/>
                    </a:cubicBezTo>
                    <a:cubicBezTo>
                      <a:pt x="5444" y="1442"/>
                      <a:pt x="5444" y="1442"/>
                      <a:pt x="5444" y="1442"/>
                    </a:cubicBezTo>
                    <a:cubicBezTo>
                      <a:pt x="5442" y="1440"/>
                      <a:pt x="5440" y="1437"/>
                      <a:pt x="5440" y="1434"/>
                    </a:cubicBezTo>
                    <a:cubicBezTo>
                      <a:pt x="5439" y="1432"/>
                      <a:pt x="5439" y="1432"/>
                      <a:pt x="5439" y="1432"/>
                    </a:cubicBezTo>
                    <a:cubicBezTo>
                      <a:pt x="5429" y="1432"/>
                      <a:pt x="5429" y="1432"/>
                      <a:pt x="5429" y="1432"/>
                    </a:cubicBezTo>
                    <a:cubicBezTo>
                      <a:pt x="5428" y="1432"/>
                      <a:pt x="5426" y="1432"/>
                      <a:pt x="5425" y="1431"/>
                    </a:cubicBezTo>
                    <a:cubicBezTo>
                      <a:pt x="5418" y="1430"/>
                      <a:pt x="5418" y="1430"/>
                      <a:pt x="5418" y="1430"/>
                    </a:cubicBezTo>
                    <a:cubicBezTo>
                      <a:pt x="5415" y="1429"/>
                      <a:pt x="5413" y="1428"/>
                      <a:pt x="5411" y="1427"/>
                    </a:cubicBezTo>
                    <a:cubicBezTo>
                      <a:pt x="5404" y="1422"/>
                      <a:pt x="5404" y="1422"/>
                      <a:pt x="5404" y="1422"/>
                    </a:cubicBezTo>
                    <a:cubicBezTo>
                      <a:pt x="5384" y="1405"/>
                      <a:pt x="5384" y="1405"/>
                      <a:pt x="5384" y="1405"/>
                    </a:cubicBezTo>
                    <a:cubicBezTo>
                      <a:pt x="5372" y="1403"/>
                      <a:pt x="5372" y="1403"/>
                      <a:pt x="5372" y="1403"/>
                    </a:cubicBezTo>
                    <a:cubicBezTo>
                      <a:pt x="5368" y="1402"/>
                      <a:pt x="5365" y="1400"/>
                      <a:pt x="5362" y="1396"/>
                    </a:cubicBezTo>
                    <a:cubicBezTo>
                      <a:pt x="5356" y="1388"/>
                      <a:pt x="5356" y="1388"/>
                      <a:pt x="5356" y="1388"/>
                    </a:cubicBezTo>
                    <a:cubicBezTo>
                      <a:pt x="5333" y="1382"/>
                      <a:pt x="5333" y="1382"/>
                      <a:pt x="5333" y="1382"/>
                    </a:cubicBezTo>
                    <a:cubicBezTo>
                      <a:pt x="5333" y="1389"/>
                      <a:pt x="5333" y="1389"/>
                      <a:pt x="5333" y="1389"/>
                    </a:cubicBezTo>
                    <a:cubicBezTo>
                      <a:pt x="5333" y="1391"/>
                      <a:pt x="5332" y="1393"/>
                      <a:pt x="5332" y="1394"/>
                    </a:cubicBezTo>
                    <a:cubicBezTo>
                      <a:pt x="5330" y="1401"/>
                      <a:pt x="5330" y="1401"/>
                      <a:pt x="5330" y="1401"/>
                    </a:cubicBezTo>
                    <a:cubicBezTo>
                      <a:pt x="5328" y="1406"/>
                      <a:pt x="5324" y="1410"/>
                      <a:pt x="5319" y="1412"/>
                    </a:cubicBezTo>
                    <a:cubicBezTo>
                      <a:pt x="5317" y="1413"/>
                      <a:pt x="5314" y="1414"/>
                      <a:pt x="5312" y="1414"/>
                    </a:cubicBezTo>
                    <a:cubicBezTo>
                      <a:pt x="5310" y="1415"/>
                      <a:pt x="5309" y="1416"/>
                      <a:pt x="5309" y="1416"/>
                    </a:cubicBezTo>
                    <a:cubicBezTo>
                      <a:pt x="5300" y="1420"/>
                      <a:pt x="5300" y="1420"/>
                      <a:pt x="5300" y="1420"/>
                    </a:cubicBezTo>
                    <a:cubicBezTo>
                      <a:pt x="5299" y="1421"/>
                      <a:pt x="5298" y="1422"/>
                      <a:pt x="5297" y="1422"/>
                    </a:cubicBezTo>
                    <a:cubicBezTo>
                      <a:pt x="5295" y="1424"/>
                      <a:pt x="5294" y="1427"/>
                      <a:pt x="5292" y="1428"/>
                    </a:cubicBezTo>
                    <a:cubicBezTo>
                      <a:pt x="5291" y="1428"/>
                      <a:pt x="5288" y="1431"/>
                      <a:pt x="5288" y="1431"/>
                    </a:cubicBezTo>
                    <a:cubicBezTo>
                      <a:pt x="5285" y="1432"/>
                      <a:pt x="5280" y="1435"/>
                      <a:pt x="5277" y="1435"/>
                    </a:cubicBezTo>
                    <a:cubicBezTo>
                      <a:pt x="5277" y="1435"/>
                      <a:pt x="5272" y="1436"/>
                      <a:pt x="5272" y="1436"/>
                    </a:cubicBezTo>
                    <a:cubicBezTo>
                      <a:pt x="5232" y="1437"/>
                      <a:pt x="5232" y="1437"/>
                      <a:pt x="5232" y="1437"/>
                    </a:cubicBezTo>
                    <a:cubicBezTo>
                      <a:pt x="5226" y="1438"/>
                      <a:pt x="5219" y="1437"/>
                      <a:pt x="5215" y="1432"/>
                    </a:cubicBezTo>
                    <a:cubicBezTo>
                      <a:pt x="5207" y="1435"/>
                      <a:pt x="5197" y="1433"/>
                      <a:pt x="5191" y="1427"/>
                    </a:cubicBezTo>
                    <a:cubicBezTo>
                      <a:pt x="5188" y="1427"/>
                      <a:pt x="5188" y="1427"/>
                      <a:pt x="5188" y="1427"/>
                    </a:cubicBezTo>
                    <a:cubicBezTo>
                      <a:pt x="5185" y="1427"/>
                      <a:pt x="5182" y="1426"/>
                      <a:pt x="5179" y="1425"/>
                    </a:cubicBezTo>
                    <a:cubicBezTo>
                      <a:pt x="5173" y="1422"/>
                      <a:pt x="5173" y="1422"/>
                      <a:pt x="5173" y="1422"/>
                    </a:cubicBezTo>
                    <a:cubicBezTo>
                      <a:pt x="5169" y="1420"/>
                      <a:pt x="5165" y="1416"/>
                      <a:pt x="5163" y="1411"/>
                    </a:cubicBezTo>
                    <a:cubicBezTo>
                      <a:pt x="5162" y="1408"/>
                      <a:pt x="5162" y="1405"/>
                      <a:pt x="5163" y="1401"/>
                    </a:cubicBezTo>
                    <a:cubicBezTo>
                      <a:pt x="5158" y="1408"/>
                      <a:pt x="5149" y="1411"/>
                      <a:pt x="5139" y="1409"/>
                    </a:cubicBezTo>
                    <a:cubicBezTo>
                      <a:pt x="5133" y="1412"/>
                      <a:pt x="5133" y="1412"/>
                      <a:pt x="5133" y="1412"/>
                    </a:cubicBezTo>
                    <a:cubicBezTo>
                      <a:pt x="5132" y="1413"/>
                      <a:pt x="5130" y="1414"/>
                      <a:pt x="5128" y="1414"/>
                    </a:cubicBezTo>
                    <a:cubicBezTo>
                      <a:pt x="5121" y="1419"/>
                      <a:pt x="5121" y="1419"/>
                      <a:pt x="5121" y="1419"/>
                    </a:cubicBezTo>
                    <a:cubicBezTo>
                      <a:pt x="5118" y="1424"/>
                      <a:pt x="5112" y="1427"/>
                      <a:pt x="5106" y="1427"/>
                    </a:cubicBezTo>
                    <a:cubicBezTo>
                      <a:pt x="5098" y="1427"/>
                      <a:pt x="5098" y="1427"/>
                      <a:pt x="5098" y="1427"/>
                    </a:cubicBezTo>
                    <a:cubicBezTo>
                      <a:pt x="5098" y="1433"/>
                      <a:pt x="5096" y="1439"/>
                      <a:pt x="5091" y="1442"/>
                    </a:cubicBezTo>
                    <a:cubicBezTo>
                      <a:pt x="5086" y="1447"/>
                      <a:pt x="5086" y="1447"/>
                      <a:pt x="5086" y="1447"/>
                    </a:cubicBezTo>
                    <a:cubicBezTo>
                      <a:pt x="5081" y="1451"/>
                      <a:pt x="5074" y="1452"/>
                      <a:pt x="5067" y="1450"/>
                    </a:cubicBezTo>
                    <a:cubicBezTo>
                      <a:pt x="5067" y="1450"/>
                      <a:pt x="5066" y="1449"/>
                      <a:pt x="5066" y="1449"/>
                    </a:cubicBezTo>
                    <a:cubicBezTo>
                      <a:pt x="5064" y="1450"/>
                      <a:pt x="5063" y="1451"/>
                      <a:pt x="5061" y="1451"/>
                    </a:cubicBezTo>
                    <a:cubicBezTo>
                      <a:pt x="5048" y="1454"/>
                      <a:pt x="5048" y="1454"/>
                      <a:pt x="5048" y="1454"/>
                    </a:cubicBezTo>
                    <a:cubicBezTo>
                      <a:pt x="5045" y="1454"/>
                      <a:pt x="5043" y="1454"/>
                      <a:pt x="5040" y="1454"/>
                    </a:cubicBezTo>
                    <a:cubicBezTo>
                      <a:pt x="5035" y="1453"/>
                      <a:pt x="5035" y="1453"/>
                      <a:pt x="5035" y="1453"/>
                    </a:cubicBezTo>
                    <a:cubicBezTo>
                      <a:pt x="5033" y="1452"/>
                      <a:pt x="5031" y="1451"/>
                      <a:pt x="5029" y="1450"/>
                    </a:cubicBezTo>
                    <a:cubicBezTo>
                      <a:pt x="5005" y="1436"/>
                      <a:pt x="5005" y="1436"/>
                      <a:pt x="5005" y="1436"/>
                    </a:cubicBezTo>
                    <a:cubicBezTo>
                      <a:pt x="5002" y="1441"/>
                      <a:pt x="4997" y="1444"/>
                      <a:pt x="4992" y="1444"/>
                    </a:cubicBezTo>
                    <a:cubicBezTo>
                      <a:pt x="4964" y="1460"/>
                      <a:pt x="4964" y="1460"/>
                      <a:pt x="4964" y="1460"/>
                    </a:cubicBezTo>
                    <a:cubicBezTo>
                      <a:pt x="4962" y="1461"/>
                      <a:pt x="4960" y="1462"/>
                      <a:pt x="4958" y="1462"/>
                    </a:cubicBezTo>
                    <a:cubicBezTo>
                      <a:pt x="4952" y="1463"/>
                      <a:pt x="4952" y="1463"/>
                      <a:pt x="4952" y="1463"/>
                    </a:cubicBezTo>
                    <a:cubicBezTo>
                      <a:pt x="4928" y="1464"/>
                      <a:pt x="4928" y="1464"/>
                      <a:pt x="4928" y="1464"/>
                    </a:cubicBezTo>
                    <a:cubicBezTo>
                      <a:pt x="4922" y="1468"/>
                      <a:pt x="4922" y="1468"/>
                      <a:pt x="4922" y="1468"/>
                    </a:cubicBezTo>
                    <a:cubicBezTo>
                      <a:pt x="4921" y="1469"/>
                      <a:pt x="4919" y="1469"/>
                      <a:pt x="4918" y="1470"/>
                    </a:cubicBezTo>
                    <a:cubicBezTo>
                      <a:pt x="4907" y="1493"/>
                      <a:pt x="4907" y="1493"/>
                      <a:pt x="4907" y="1493"/>
                    </a:cubicBezTo>
                    <a:cubicBezTo>
                      <a:pt x="4906" y="1496"/>
                      <a:pt x="4904" y="1498"/>
                      <a:pt x="4901" y="1500"/>
                    </a:cubicBezTo>
                    <a:cubicBezTo>
                      <a:pt x="4892" y="1506"/>
                      <a:pt x="4892" y="1506"/>
                      <a:pt x="4892" y="1506"/>
                    </a:cubicBezTo>
                    <a:cubicBezTo>
                      <a:pt x="4890" y="1507"/>
                      <a:pt x="4887" y="1508"/>
                      <a:pt x="4885" y="1509"/>
                    </a:cubicBezTo>
                    <a:cubicBezTo>
                      <a:pt x="4876" y="1510"/>
                      <a:pt x="4876" y="1510"/>
                      <a:pt x="4876" y="1510"/>
                    </a:cubicBezTo>
                    <a:cubicBezTo>
                      <a:pt x="4875" y="1510"/>
                      <a:pt x="4873" y="1510"/>
                      <a:pt x="4872" y="1510"/>
                    </a:cubicBezTo>
                    <a:cubicBezTo>
                      <a:pt x="4858" y="1509"/>
                      <a:pt x="4858" y="1509"/>
                      <a:pt x="4858" y="1509"/>
                    </a:cubicBezTo>
                    <a:cubicBezTo>
                      <a:pt x="4856" y="1520"/>
                      <a:pt x="4856" y="1520"/>
                      <a:pt x="4856" y="1520"/>
                    </a:cubicBezTo>
                    <a:cubicBezTo>
                      <a:pt x="4855" y="1525"/>
                      <a:pt x="4852" y="1529"/>
                      <a:pt x="4849" y="1532"/>
                    </a:cubicBezTo>
                    <a:cubicBezTo>
                      <a:pt x="4836" y="1542"/>
                      <a:pt x="4836" y="1542"/>
                      <a:pt x="4836" y="1542"/>
                    </a:cubicBezTo>
                    <a:cubicBezTo>
                      <a:pt x="4832" y="1544"/>
                      <a:pt x="4828" y="1545"/>
                      <a:pt x="4824" y="1545"/>
                    </a:cubicBezTo>
                    <a:cubicBezTo>
                      <a:pt x="4824" y="1545"/>
                      <a:pt x="4824" y="1545"/>
                      <a:pt x="4824" y="1545"/>
                    </a:cubicBezTo>
                    <a:cubicBezTo>
                      <a:pt x="4823" y="1545"/>
                      <a:pt x="4823" y="1545"/>
                      <a:pt x="4823" y="1545"/>
                    </a:cubicBezTo>
                    <a:cubicBezTo>
                      <a:pt x="4819" y="1545"/>
                      <a:pt x="4815" y="1543"/>
                      <a:pt x="4812" y="1540"/>
                    </a:cubicBezTo>
                    <a:cubicBezTo>
                      <a:pt x="4798" y="1527"/>
                      <a:pt x="4798" y="1527"/>
                      <a:pt x="4798" y="1527"/>
                    </a:cubicBezTo>
                    <a:cubicBezTo>
                      <a:pt x="4775" y="1498"/>
                      <a:pt x="4775" y="1498"/>
                      <a:pt x="4775" y="1498"/>
                    </a:cubicBezTo>
                    <a:cubicBezTo>
                      <a:pt x="4747" y="1500"/>
                      <a:pt x="4747" y="1500"/>
                      <a:pt x="4747" y="1500"/>
                    </a:cubicBezTo>
                    <a:cubicBezTo>
                      <a:pt x="4744" y="1501"/>
                      <a:pt x="4741" y="1500"/>
                      <a:pt x="4738" y="1499"/>
                    </a:cubicBezTo>
                    <a:cubicBezTo>
                      <a:pt x="4733" y="1497"/>
                      <a:pt x="4726" y="1491"/>
                      <a:pt x="4724" y="1486"/>
                    </a:cubicBezTo>
                    <a:cubicBezTo>
                      <a:pt x="4722" y="1479"/>
                      <a:pt x="4722" y="1479"/>
                      <a:pt x="4722" y="1479"/>
                    </a:cubicBezTo>
                    <a:cubicBezTo>
                      <a:pt x="4716" y="1476"/>
                      <a:pt x="4716" y="1476"/>
                      <a:pt x="4716" y="1476"/>
                    </a:cubicBezTo>
                    <a:cubicBezTo>
                      <a:pt x="4700" y="1472"/>
                      <a:pt x="4700" y="1472"/>
                      <a:pt x="4700" y="1472"/>
                    </a:cubicBezTo>
                    <a:cubicBezTo>
                      <a:pt x="4697" y="1471"/>
                      <a:pt x="4694" y="1470"/>
                      <a:pt x="4691" y="1467"/>
                    </a:cubicBezTo>
                    <a:cubicBezTo>
                      <a:pt x="4686" y="1462"/>
                      <a:pt x="4686" y="1462"/>
                      <a:pt x="4686" y="1462"/>
                    </a:cubicBezTo>
                    <a:cubicBezTo>
                      <a:pt x="4684" y="1460"/>
                      <a:pt x="4681" y="1456"/>
                      <a:pt x="4680" y="1454"/>
                    </a:cubicBezTo>
                    <a:cubicBezTo>
                      <a:pt x="4679" y="1453"/>
                      <a:pt x="4678" y="1450"/>
                      <a:pt x="4678" y="1449"/>
                    </a:cubicBezTo>
                    <a:cubicBezTo>
                      <a:pt x="4677" y="1448"/>
                      <a:pt x="4677" y="1447"/>
                      <a:pt x="4677" y="1446"/>
                    </a:cubicBezTo>
                    <a:cubicBezTo>
                      <a:pt x="4676" y="1447"/>
                      <a:pt x="4676" y="1447"/>
                      <a:pt x="4676" y="1448"/>
                    </a:cubicBezTo>
                    <a:cubicBezTo>
                      <a:pt x="4675" y="1449"/>
                      <a:pt x="4673" y="1453"/>
                      <a:pt x="4672" y="1455"/>
                    </a:cubicBezTo>
                    <a:cubicBezTo>
                      <a:pt x="4671" y="1456"/>
                      <a:pt x="4669" y="1459"/>
                      <a:pt x="4668" y="1459"/>
                    </a:cubicBezTo>
                    <a:cubicBezTo>
                      <a:pt x="4666" y="1461"/>
                      <a:pt x="4663" y="1463"/>
                      <a:pt x="4661" y="1464"/>
                    </a:cubicBezTo>
                    <a:cubicBezTo>
                      <a:pt x="4661" y="1464"/>
                      <a:pt x="4657" y="1466"/>
                      <a:pt x="4656" y="1466"/>
                    </a:cubicBezTo>
                    <a:cubicBezTo>
                      <a:pt x="4652" y="1468"/>
                      <a:pt x="4652" y="1468"/>
                      <a:pt x="4652" y="1468"/>
                    </a:cubicBezTo>
                    <a:cubicBezTo>
                      <a:pt x="4632" y="1470"/>
                      <a:pt x="4632" y="1470"/>
                      <a:pt x="4632" y="1470"/>
                    </a:cubicBezTo>
                    <a:cubicBezTo>
                      <a:pt x="4631" y="1470"/>
                      <a:pt x="4626" y="1470"/>
                      <a:pt x="4626" y="1470"/>
                    </a:cubicBezTo>
                    <a:cubicBezTo>
                      <a:pt x="4623" y="1469"/>
                      <a:pt x="4621" y="1469"/>
                      <a:pt x="4619" y="1468"/>
                    </a:cubicBezTo>
                    <a:cubicBezTo>
                      <a:pt x="4618" y="1467"/>
                      <a:pt x="4615" y="1465"/>
                      <a:pt x="4614" y="1465"/>
                    </a:cubicBezTo>
                    <a:cubicBezTo>
                      <a:pt x="4604" y="1457"/>
                      <a:pt x="4604" y="1457"/>
                      <a:pt x="4604" y="1457"/>
                    </a:cubicBezTo>
                    <a:cubicBezTo>
                      <a:pt x="4583" y="1459"/>
                      <a:pt x="4583" y="1459"/>
                      <a:pt x="4583" y="1459"/>
                    </a:cubicBezTo>
                    <a:cubicBezTo>
                      <a:pt x="4581" y="1459"/>
                      <a:pt x="4579" y="1459"/>
                      <a:pt x="4577" y="1458"/>
                    </a:cubicBezTo>
                    <a:cubicBezTo>
                      <a:pt x="4576" y="1458"/>
                      <a:pt x="4571" y="1456"/>
                      <a:pt x="4570" y="1455"/>
                    </a:cubicBezTo>
                    <a:cubicBezTo>
                      <a:pt x="4569" y="1454"/>
                      <a:pt x="4565" y="1452"/>
                      <a:pt x="4564" y="1451"/>
                    </a:cubicBezTo>
                    <a:cubicBezTo>
                      <a:pt x="4558" y="1445"/>
                      <a:pt x="4558" y="1445"/>
                      <a:pt x="4558" y="1445"/>
                    </a:cubicBezTo>
                    <a:cubicBezTo>
                      <a:pt x="4557" y="1445"/>
                      <a:pt x="4556" y="1443"/>
                      <a:pt x="4556" y="1442"/>
                    </a:cubicBezTo>
                    <a:cubicBezTo>
                      <a:pt x="4549" y="1430"/>
                      <a:pt x="4549" y="1430"/>
                      <a:pt x="4549" y="1430"/>
                    </a:cubicBezTo>
                    <a:cubicBezTo>
                      <a:pt x="4543" y="1412"/>
                      <a:pt x="4543" y="1412"/>
                      <a:pt x="4543" y="1412"/>
                    </a:cubicBezTo>
                    <a:cubicBezTo>
                      <a:pt x="4536" y="1413"/>
                      <a:pt x="4536" y="1413"/>
                      <a:pt x="4536" y="1413"/>
                    </a:cubicBezTo>
                    <a:cubicBezTo>
                      <a:pt x="4535" y="1425"/>
                      <a:pt x="4535" y="1425"/>
                      <a:pt x="4535" y="1425"/>
                    </a:cubicBezTo>
                    <a:cubicBezTo>
                      <a:pt x="4535" y="1427"/>
                      <a:pt x="4535" y="1429"/>
                      <a:pt x="4534" y="1431"/>
                    </a:cubicBezTo>
                    <a:cubicBezTo>
                      <a:pt x="4527" y="1447"/>
                      <a:pt x="4527" y="1447"/>
                      <a:pt x="4527" y="1447"/>
                    </a:cubicBezTo>
                    <a:cubicBezTo>
                      <a:pt x="4527" y="1448"/>
                      <a:pt x="4526" y="1449"/>
                      <a:pt x="4525" y="1450"/>
                    </a:cubicBezTo>
                    <a:cubicBezTo>
                      <a:pt x="4518" y="1460"/>
                      <a:pt x="4518" y="1460"/>
                      <a:pt x="4518" y="1460"/>
                    </a:cubicBezTo>
                    <a:cubicBezTo>
                      <a:pt x="4516" y="1463"/>
                      <a:pt x="4512" y="1465"/>
                      <a:pt x="4509" y="1467"/>
                    </a:cubicBezTo>
                    <a:cubicBezTo>
                      <a:pt x="4505" y="1468"/>
                      <a:pt x="4505" y="1468"/>
                      <a:pt x="4505" y="1468"/>
                    </a:cubicBezTo>
                    <a:cubicBezTo>
                      <a:pt x="4505" y="1471"/>
                      <a:pt x="4505" y="1474"/>
                      <a:pt x="4503" y="1476"/>
                    </a:cubicBezTo>
                    <a:cubicBezTo>
                      <a:pt x="4501" y="1480"/>
                      <a:pt x="4501" y="1480"/>
                      <a:pt x="4501" y="1480"/>
                    </a:cubicBezTo>
                    <a:cubicBezTo>
                      <a:pt x="4500" y="1484"/>
                      <a:pt x="4497" y="1486"/>
                      <a:pt x="4494" y="1488"/>
                    </a:cubicBezTo>
                    <a:cubicBezTo>
                      <a:pt x="4492" y="1489"/>
                      <a:pt x="4492" y="1489"/>
                      <a:pt x="4492" y="1489"/>
                    </a:cubicBezTo>
                    <a:cubicBezTo>
                      <a:pt x="4492" y="1501"/>
                      <a:pt x="4492" y="1501"/>
                      <a:pt x="4492" y="1501"/>
                    </a:cubicBezTo>
                    <a:cubicBezTo>
                      <a:pt x="4488" y="1519"/>
                      <a:pt x="4488" y="1519"/>
                      <a:pt x="4488" y="1519"/>
                    </a:cubicBezTo>
                    <a:cubicBezTo>
                      <a:pt x="4487" y="1522"/>
                      <a:pt x="4485" y="1525"/>
                      <a:pt x="4483" y="1527"/>
                    </a:cubicBezTo>
                    <a:cubicBezTo>
                      <a:pt x="4475" y="1536"/>
                      <a:pt x="4475" y="1536"/>
                      <a:pt x="4475" y="1536"/>
                    </a:cubicBezTo>
                    <a:cubicBezTo>
                      <a:pt x="4472" y="1540"/>
                      <a:pt x="4467" y="1542"/>
                      <a:pt x="4462" y="1542"/>
                    </a:cubicBezTo>
                    <a:cubicBezTo>
                      <a:pt x="4448" y="1544"/>
                      <a:pt x="4448" y="1544"/>
                      <a:pt x="4448" y="1544"/>
                    </a:cubicBezTo>
                    <a:cubicBezTo>
                      <a:pt x="4444" y="1544"/>
                      <a:pt x="4440" y="1543"/>
                      <a:pt x="4436" y="1541"/>
                    </a:cubicBezTo>
                    <a:cubicBezTo>
                      <a:pt x="4425" y="1534"/>
                      <a:pt x="4425" y="1534"/>
                      <a:pt x="4425" y="1534"/>
                    </a:cubicBezTo>
                    <a:cubicBezTo>
                      <a:pt x="4423" y="1533"/>
                      <a:pt x="4421" y="1531"/>
                      <a:pt x="4419" y="1529"/>
                    </a:cubicBezTo>
                    <a:cubicBezTo>
                      <a:pt x="4410" y="1517"/>
                      <a:pt x="4410" y="1517"/>
                      <a:pt x="4410" y="1517"/>
                    </a:cubicBezTo>
                    <a:cubicBezTo>
                      <a:pt x="4402" y="1499"/>
                      <a:pt x="4402" y="1499"/>
                      <a:pt x="4402" y="1499"/>
                    </a:cubicBezTo>
                    <a:cubicBezTo>
                      <a:pt x="4401" y="1498"/>
                      <a:pt x="4401" y="1496"/>
                      <a:pt x="4400" y="1494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79"/>
                      <a:pt x="4398" y="1476"/>
                      <a:pt x="4398" y="1474"/>
                    </a:cubicBezTo>
                    <a:cubicBezTo>
                      <a:pt x="4399" y="1469"/>
                      <a:pt x="4399" y="1469"/>
                      <a:pt x="4399" y="1469"/>
                    </a:cubicBezTo>
                    <a:cubicBezTo>
                      <a:pt x="4396" y="1471"/>
                      <a:pt x="4393" y="1472"/>
                      <a:pt x="4390" y="1472"/>
                    </a:cubicBezTo>
                    <a:cubicBezTo>
                      <a:pt x="4384" y="1473"/>
                      <a:pt x="4379" y="1471"/>
                      <a:pt x="4375" y="1468"/>
                    </a:cubicBezTo>
                    <a:cubicBezTo>
                      <a:pt x="4373" y="1466"/>
                      <a:pt x="4373" y="1466"/>
                      <a:pt x="4373" y="1466"/>
                    </a:cubicBezTo>
                    <a:cubicBezTo>
                      <a:pt x="4371" y="1468"/>
                      <a:pt x="4366" y="1474"/>
                      <a:pt x="4364" y="1475"/>
                    </a:cubicBezTo>
                    <a:cubicBezTo>
                      <a:pt x="4362" y="1477"/>
                      <a:pt x="4362" y="1477"/>
                      <a:pt x="4362" y="1477"/>
                    </a:cubicBezTo>
                    <a:cubicBezTo>
                      <a:pt x="4361" y="1477"/>
                      <a:pt x="4360" y="1478"/>
                      <a:pt x="4360" y="1479"/>
                    </a:cubicBezTo>
                    <a:cubicBezTo>
                      <a:pt x="4356" y="1482"/>
                      <a:pt x="4356" y="1482"/>
                      <a:pt x="4356" y="1482"/>
                    </a:cubicBezTo>
                    <a:cubicBezTo>
                      <a:pt x="4354" y="1483"/>
                      <a:pt x="4352" y="1484"/>
                      <a:pt x="4350" y="1485"/>
                    </a:cubicBezTo>
                    <a:cubicBezTo>
                      <a:pt x="4345" y="1486"/>
                      <a:pt x="4345" y="1486"/>
                      <a:pt x="4345" y="1486"/>
                    </a:cubicBezTo>
                    <a:cubicBezTo>
                      <a:pt x="4311" y="1490"/>
                      <a:pt x="4311" y="1490"/>
                      <a:pt x="4311" y="1490"/>
                    </a:cubicBezTo>
                    <a:cubicBezTo>
                      <a:pt x="4307" y="1490"/>
                      <a:pt x="4303" y="1490"/>
                      <a:pt x="4299" y="1487"/>
                    </a:cubicBezTo>
                    <a:cubicBezTo>
                      <a:pt x="4292" y="1483"/>
                      <a:pt x="4292" y="1483"/>
                      <a:pt x="4292" y="1483"/>
                    </a:cubicBezTo>
                    <a:cubicBezTo>
                      <a:pt x="4288" y="1480"/>
                      <a:pt x="4285" y="1476"/>
                      <a:pt x="4283" y="1471"/>
                    </a:cubicBezTo>
                    <a:cubicBezTo>
                      <a:pt x="4279" y="1450"/>
                      <a:pt x="4279" y="1450"/>
                      <a:pt x="4279" y="1450"/>
                    </a:cubicBezTo>
                    <a:cubicBezTo>
                      <a:pt x="4275" y="1449"/>
                      <a:pt x="4275" y="1449"/>
                      <a:pt x="4275" y="1449"/>
                    </a:cubicBezTo>
                    <a:cubicBezTo>
                      <a:pt x="4248" y="1451"/>
                      <a:pt x="4248" y="1451"/>
                      <a:pt x="4248" y="1451"/>
                    </a:cubicBezTo>
                    <a:cubicBezTo>
                      <a:pt x="4244" y="1452"/>
                      <a:pt x="4241" y="1451"/>
                      <a:pt x="4237" y="1449"/>
                    </a:cubicBezTo>
                    <a:cubicBezTo>
                      <a:pt x="4230" y="1445"/>
                      <a:pt x="4230" y="1445"/>
                      <a:pt x="4230" y="1445"/>
                    </a:cubicBezTo>
                    <a:cubicBezTo>
                      <a:pt x="4227" y="1443"/>
                      <a:pt x="4224" y="1440"/>
                      <a:pt x="4222" y="1436"/>
                    </a:cubicBezTo>
                    <a:cubicBezTo>
                      <a:pt x="4217" y="1426"/>
                      <a:pt x="4217" y="1426"/>
                      <a:pt x="4217" y="1426"/>
                    </a:cubicBezTo>
                    <a:cubicBezTo>
                      <a:pt x="4216" y="1424"/>
                      <a:pt x="4216" y="1421"/>
                      <a:pt x="4216" y="1418"/>
                    </a:cubicBezTo>
                    <a:cubicBezTo>
                      <a:pt x="4216" y="1402"/>
                      <a:pt x="4216" y="1402"/>
                      <a:pt x="4216" y="1402"/>
                    </a:cubicBezTo>
                    <a:cubicBezTo>
                      <a:pt x="4212" y="1400"/>
                      <a:pt x="4212" y="1400"/>
                      <a:pt x="4212" y="1400"/>
                    </a:cubicBezTo>
                    <a:cubicBezTo>
                      <a:pt x="4204" y="1403"/>
                      <a:pt x="4204" y="1403"/>
                      <a:pt x="4204" y="1403"/>
                    </a:cubicBezTo>
                    <a:cubicBezTo>
                      <a:pt x="4191" y="1414"/>
                      <a:pt x="4191" y="1414"/>
                      <a:pt x="4191" y="1414"/>
                    </a:cubicBezTo>
                    <a:cubicBezTo>
                      <a:pt x="4153" y="1454"/>
                      <a:pt x="4153" y="1454"/>
                      <a:pt x="4153" y="1454"/>
                    </a:cubicBezTo>
                    <a:cubicBezTo>
                      <a:pt x="4152" y="1455"/>
                      <a:pt x="4151" y="1456"/>
                      <a:pt x="4150" y="1457"/>
                    </a:cubicBezTo>
                    <a:cubicBezTo>
                      <a:pt x="4132" y="1468"/>
                      <a:pt x="4132" y="1468"/>
                      <a:pt x="4132" y="1468"/>
                    </a:cubicBezTo>
                    <a:cubicBezTo>
                      <a:pt x="4130" y="1470"/>
                      <a:pt x="4128" y="1470"/>
                      <a:pt x="4125" y="1471"/>
                    </a:cubicBezTo>
                    <a:cubicBezTo>
                      <a:pt x="4105" y="1475"/>
                      <a:pt x="4105" y="1475"/>
                      <a:pt x="4105" y="1475"/>
                    </a:cubicBezTo>
                    <a:cubicBezTo>
                      <a:pt x="4102" y="1475"/>
                      <a:pt x="4099" y="1475"/>
                      <a:pt x="4096" y="1474"/>
                    </a:cubicBezTo>
                    <a:cubicBezTo>
                      <a:pt x="4076" y="1468"/>
                      <a:pt x="4076" y="1468"/>
                      <a:pt x="4076" y="1468"/>
                    </a:cubicBezTo>
                    <a:cubicBezTo>
                      <a:pt x="4062" y="1462"/>
                      <a:pt x="4062" y="1462"/>
                      <a:pt x="4062" y="1462"/>
                    </a:cubicBezTo>
                    <a:cubicBezTo>
                      <a:pt x="4060" y="1461"/>
                      <a:pt x="4058" y="1459"/>
                      <a:pt x="4056" y="1457"/>
                    </a:cubicBezTo>
                    <a:cubicBezTo>
                      <a:pt x="4052" y="1452"/>
                      <a:pt x="4052" y="1452"/>
                      <a:pt x="4052" y="1452"/>
                    </a:cubicBezTo>
                    <a:cubicBezTo>
                      <a:pt x="4048" y="1447"/>
                      <a:pt x="4047" y="1442"/>
                      <a:pt x="4048" y="1437"/>
                    </a:cubicBezTo>
                    <a:cubicBezTo>
                      <a:pt x="4053" y="1409"/>
                      <a:pt x="4053" y="1409"/>
                      <a:pt x="4053" y="1409"/>
                    </a:cubicBezTo>
                    <a:cubicBezTo>
                      <a:pt x="4052" y="1408"/>
                      <a:pt x="4052" y="1408"/>
                      <a:pt x="4052" y="1408"/>
                    </a:cubicBezTo>
                    <a:cubicBezTo>
                      <a:pt x="4050" y="1405"/>
                      <a:pt x="4050" y="1402"/>
                      <a:pt x="4049" y="1399"/>
                    </a:cubicBezTo>
                    <a:cubicBezTo>
                      <a:pt x="4040" y="1396"/>
                      <a:pt x="4040" y="1396"/>
                      <a:pt x="4040" y="1396"/>
                    </a:cubicBezTo>
                    <a:cubicBezTo>
                      <a:pt x="4020" y="1393"/>
                      <a:pt x="4020" y="1393"/>
                      <a:pt x="4020" y="1393"/>
                    </a:cubicBezTo>
                    <a:cubicBezTo>
                      <a:pt x="4018" y="1392"/>
                      <a:pt x="4016" y="1392"/>
                      <a:pt x="4015" y="1391"/>
                    </a:cubicBezTo>
                    <a:cubicBezTo>
                      <a:pt x="3997" y="1382"/>
                      <a:pt x="3997" y="1382"/>
                      <a:pt x="3997" y="1382"/>
                    </a:cubicBezTo>
                    <a:cubicBezTo>
                      <a:pt x="3991" y="1379"/>
                      <a:pt x="3987" y="1373"/>
                      <a:pt x="3986" y="1367"/>
                    </a:cubicBezTo>
                    <a:cubicBezTo>
                      <a:pt x="3983" y="1339"/>
                      <a:pt x="3983" y="1339"/>
                      <a:pt x="3983" y="1339"/>
                    </a:cubicBezTo>
                    <a:cubicBezTo>
                      <a:pt x="3982" y="1337"/>
                      <a:pt x="3982" y="1335"/>
                      <a:pt x="3983" y="1333"/>
                    </a:cubicBezTo>
                    <a:cubicBezTo>
                      <a:pt x="3984" y="1320"/>
                      <a:pt x="3984" y="1320"/>
                      <a:pt x="3984" y="1320"/>
                    </a:cubicBezTo>
                    <a:cubicBezTo>
                      <a:pt x="3969" y="1326"/>
                      <a:pt x="3969" y="1326"/>
                      <a:pt x="3969" y="1326"/>
                    </a:cubicBezTo>
                    <a:cubicBezTo>
                      <a:pt x="3951" y="1329"/>
                      <a:pt x="3951" y="1329"/>
                      <a:pt x="3951" y="1329"/>
                    </a:cubicBezTo>
                    <a:cubicBezTo>
                      <a:pt x="3950" y="1329"/>
                      <a:pt x="3948" y="1329"/>
                      <a:pt x="3946" y="1329"/>
                    </a:cubicBezTo>
                    <a:cubicBezTo>
                      <a:pt x="3888" y="1322"/>
                      <a:pt x="3888" y="1322"/>
                      <a:pt x="3888" y="1322"/>
                    </a:cubicBezTo>
                    <a:cubicBezTo>
                      <a:pt x="3883" y="1326"/>
                      <a:pt x="3883" y="1326"/>
                      <a:pt x="3883" y="1326"/>
                    </a:cubicBezTo>
                    <a:cubicBezTo>
                      <a:pt x="3869" y="1349"/>
                      <a:pt x="3869" y="1349"/>
                      <a:pt x="3869" y="1349"/>
                    </a:cubicBezTo>
                    <a:cubicBezTo>
                      <a:pt x="3867" y="1354"/>
                      <a:pt x="3862" y="1357"/>
                      <a:pt x="3856" y="1358"/>
                    </a:cubicBezTo>
                    <a:cubicBezTo>
                      <a:pt x="3845" y="1360"/>
                      <a:pt x="3845" y="1360"/>
                      <a:pt x="3845" y="1360"/>
                    </a:cubicBezTo>
                    <a:cubicBezTo>
                      <a:pt x="3819" y="1361"/>
                      <a:pt x="3819" y="1361"/>
                      <a:pt x="3819" y="1361"/>
                    </a:cubicBezTo>
                    <a:cubicBezTo>
                      <a:pt x="3816" y="1361"/>
                      <a:pt x="3812" y="1360"/>
                      <a:pt x="3809" y="1358"/>
                    </a:cubicBezTo>
                    <a:cubicBezTo>
                      <a:pt x="3803" y="1355"/>
                      <a:pt x="3803" y="1355"/>
                      <a:pt x="3803" y="1355"/>
                    </a:cubicBezTo>
                    <a:cubicBezTo>
                      <a:pt x="3801" y="1354"/>
                      <a:pt x="3799" y="1352"/>
                      <a:pt x="3798" y="1351"/>
                    </a:cubicBezTo>
                    <a:cubicBezTo>
                      <a:pt x="3780" y="1332"/>
                      <a:pt x="3780" y="1332"/>
                      <a:pt x="3780" y="1332"/>
                    </a:cubicBezTo>
                    <a:cubicBezTo>
                      <a:pt x="3779" y="1331"/>
                      <a:pt x="3775" y="1328"/>
                      <a:pt x="3774" y="1327"/>
                    </a:cubicBezTo>
                    <a:cubicBezTo>
                      <a:pt x="3773" y="1326"/>
                      <a:pt x="3772" y="1324"/>
                      <a:pt x="3771" y="1323"/>
                    </a:cubicBezTo>
                    <a:cubicBezTo>
                      <a:pt x="3766" y="1314"/>
                      <a:pt x="3766" y="1314"/>
                      <a:pt x="3766" y="1314"/>
                    </a:cubicBezTo>
                    <a:cubicBezTo>
                      <a:pt x="3756" y="1313"/>
                      <a:pt x="3756" y="1313"/>
                      <a:pt x="3756" y="1313"/>
                    </a:cubicBezTo>
                    <a:cubicBezTo>
                      <a:pt x="3747" y="1315"/>
                      <a:pt x="3747" y="1315"/>
                      <a:pt x="3747" y="1315"/>
                    </a:cubicBezTo>
                    <a:cubicBezTo>
                      <a:pt x="3720" y="1327"/>
                      <a:pt x="3720" y="1327"/>
                      <a:pt x="3720" y="1327"/>
                    </a:cubicBezTo>
                    <a:cubicBezTo>
                      <a:pt x="3715" y="1329"/>
                      <a:pt x="3708" y="1329"/>
                      <a:pt x="3703" y="1326"/>
                    </a:cubicBezTo>
                    <a:cubicBezTo>
                      <a:pt x="3700" y="1324"/>
                      <a:pt x="3700" y="1324"/>
                      <a:pt x="3700" y="1324"/>
                    </a:cubicBezTo>
                    <a:cubicBezTo>
                      <a:pt x="3633" y="1309"/>
                      <a:pt x="3633" y="1309"/>
                      <a:pt x="3633" y="1309"/>
                    </a:cubicBezTo>
                    <a:cubicBezTo>
                      <a:pt x="3632" y="1308"/>
                      <a:pt x="3631" y="1308"/>
                      <a:pt x="3629" y="1307"/>
                    </a:cubicBezTo>
                    <a:cubicBezTo>
                      <a:pt x="3594" y="1286"/>
                      <a:pt x="3594" y="1286"/>
                      <a:pt x="3594" y="1286"/>
                    </a:cubicBezTo>
                    <a:cubicBezTo>
                      <a:pt x="3574" y="1292"/>
                      <a:pt x="3574" y="1292"/>
                      <a:pt x="3574" y="1292"/>
                    </a:cubicBezTo>
                    <a:cubicBezTo>
                      <a:pt x="3571" y="1292"/>
                      <a:pt x="3569" y="1292"/>
                      <a:pt x="3567" y="1292"/>
                    </a:cubicBezTo>
                    <a:cubicBezTo>
                      <a:pt x="3558" y="1291"/>
                      <a:pt x="3558" y="1291"/>
                      <a:pt x="3558" y="1291"/>
                    </a:cubicBezTo>
                    <a:cubicBezTo>
                      <a:pt x="3531" y="1284"/>
                      <a:pt x="3531" y="1284"/>
                      <a:pt x="3531" y="1284"/>
                    </a:cubicBezTo>
                    <a:cubicBezTo>
                      <a:pt x="3513" y="1286"/>
                      <a:pt x="3513" y="1286"/>
                      <a:pt x="3513" y="1286"/>
                    </a:cubicBezTo>
                    <a:cubicBezTo>
                      <a:pt x="3511" y="1286"/>
                      <a:pt x="3510" y="1285"/>
                      <a:pt x="3508" y="1285"/>
                    </a:cubicBezTo>
                    <a:cubicBezTo>
                      <a:pt x="3498" y="1283"/>
                      <a:pt x="3498" y="1283"/>
                      <a:pt x="3498" y="1283"/>
                    </a:cubicBezTo>
                    <a:cubicBezTo>
                      <a:pt x="3495" y="1283"/>
                      <a:pt x="3492" y="1281"/>
                      <a:pt x="3489" y="1279"/>
                    </a:cubicBezTo>
                    <a:cubicBezTo>
                      <a:pt x="3481" y="1272"/>
                      <a:pt x="3481" y="1272"/>
                      <a:pt x="3481" y="1272"/>
                    </a:cubicBezTo>
                    <a:cubicBezTo>
                      <a:pt x="3478" y="1270"/>
                      <a:pt x="3476" y="1266"/>
                      <a:pt x="3475" y="1261"/>
                    </a:cubicBezTo>
                    <a:cubicBezTo>
                      <a:pt x="3473" y="1253"/>
                      <a:pt x="3473" y="1253"/>
                      <a:pt x="3473" y="1253"/>
                    </a:cubicBezTo>
                    <a:cubicBezTo>
                      <a:pt x="3471" y="1220"/>
                      <a:pt x="3471" y="1220"/>
                      <a:pt x="3471" y="1220"/>
                    </a:cubicBezTo>
                    <a:cubicBezTo>
                      <a:pt x="3471" y="1218"/>
                      <a:pt x="3471" y="1216"/>
                      <a:pt x="3472" y="1214"/>
                    </a:cubicBezTo>
                    <a:cubicBezTo>
                      <a:pt x="3472" y="1212"/>
                      <a:pt x="3472" y="1212"/>
                      <a:pt x="3472" y="1212"/>
                    </a:cubicBezTo>
                    <a:cubicBezTo>
                      <a:pt x="3471" y="1210"/>
                      <a:pt x="3471" y="1210"/>
                      <a:pt x="3471" y="1210"/>
                    </a:cubicBezTo>
                    <a:cubicBezTo>
                      <a:pt x="3459" y="1200"/>
                      <a:pt x="3459" y="1200"/>
                      <a:pt x="3459" y="1200"/>
                    </a:cubicBezTo>
                    <a:cubicBezTo>
                      <a:pt x="3457" y="1198"/>
                      <a:pt x="3455" y="1196"/>
                      <a:pt x="3454" y="1194"/>
                    </a:cubicBezTo>
                    <a:cubicBezTo>
                      <a:pt x="3447" y="1174"/>
                      <a:pt x="3447" y="1174"/>
                      <a:pt x="3447" y="1174"/>
                    </a:cubicBezTo>
                    <a:cubicBezTo>
                      <a:pt x="3426" y="1169"/>
                      <a:pt x="3426" y="1169"/>
                      <a:pt x="3426" y="1169"/>
                    </a:cubicBezTo>
                    <a:cubicBezTo>
                      <a:pt x="3424" y="1168"/>
                      <a:pt x="3422" y="1167"/>
                      <a:pt x="3420" y="1166"/>
                    </a:cubicBezTo>
                    <a:cubicBezTo>
                      <a:pt x="3420" y="1166"/>
                      <a:pt x="3420" y="1166"/>
                      <a:pt x="3420" y="1166"/>
                    </a:cubicBezTo>
                    <a:cubicBezTo>
                      <a:pt x="3420" y="1168"/>
                      <a:pt x="3419" y="1170"/>
                      <a:pt x="3418" y="1172"/>
                    </a:cubicBezTo>
                    <a:cubicBezTo>
                      <a:pt x="3415" y="1180"/>
                      <a:pt x="3415" y="1180"/>
                      <a:pt x="3415" y="1180"/>
                    </a:cubicBezTo>
                    <a:cubicBezTo>
                      <a:pt x="3413" y="1184"/>
                      <a:pt x="3410" y="1187"/>
                      <a:pt x="3406" y="1189"/>
                    </a:cubicBezTo>
                    <a:cubicBezTo>
                      <a:pt x="3399" y="1193"/>
                      <a:pt x="3399" y="1193"/>
                      <a:pt x="3399" y="1193"/>
                    </a:cubicBezTo>
                    <a:cubicBezTo>
                      <a:pt x="3396" y="1195"/>
                      <a:pt x="3392" y="1196"/>
                      <a:pt x="3388" y="1195"/>
                    </a:cubicBezTo>
                    <a:cubicBezTo>
                      <a:pt x="3377" y="1194"/>
                      <a:pt x="3377" y="1194"/>
                      <a:pt x="3377" y="1194"/>
                    </a:cubicBezTo>
                    <a:cubicBezTo>
                      <a:pt x="3376" y="1194"/>
                      <a:pt x="3374" y="1194"/>
                      <a:pt x="3373" y="1193"/>
                    </a:cubicBezTo>
                    <a:cubicBezTo>
                      <a:pt x="3363" y="1189"/>
                      <a:pt x="3363" y="1189"/>
                      <a:pt x="3363" y="1189"/>
                    </a:cubicBezTo>
                    <a:cubicBezTo>
                      <a:pt x="3346" y="1180"/>
                      <a:pt x="3346" y="1180"/>
                      <a:pt x="3346" y="1180"/>
                    </a:cubicBezTo>
                    <a:cubicBezTo>
                      <a:pt x="3333" y="1178"/>
                      <a:pt x="3333" y="1178"/>
                      <a:pt x="3333" y="1178"/>
                    </a:cubicBezTo>
                    <a:cubicBezTo>
                      <a:pt x="3326" y="1186"/>
                      <a:pt x="3326" y="1186"/>
                      <a:pt x="3326" y="1186"/>
                    </a:cubicBezTo>
                    <a:cubicBezTo>
                      <a:pt x="3324" y="1187"/>
                      <a:pt x="3321" y="1189"/>
                      <a:pt x="3319" y="1190"/>
                    </a:cubicBezTo>
                    <a:cubicBezTo>
                      <a:pt x="3311" y="1192"/>
                      <a:pt x="3311" y="1192"/>
                      <a:pt x="3311" y="1192"/>
                    </a:cubicBezTo>
                    <a:cubicBezTo>
                      <a:pt x="3308" y="1193"/>
                      <a:pt x="3306" y="1193"/>
                      <a:pt x="3303" y="1193"/>
                    </a:cubicBezTo>
                    <a:cubicBezTo>
                      <a:pt x="3275" y="1190"/>
                      <a:pt x="3275" y="1190"/>
                      <a:pt x="3275" y="1190"/>
                    </a:cubicBezTo>
                    <a:cubicBezTo>
                      <a:pt x="3274" y="1190"/>
                      <a:pt x="3272" y="1190"/>
                      <a:pt x="3271" y="1189"/>
                    </a:cubicBezTo>
                    <a:cubicBezTo>
                      <a:pt x="3262" y="1187"/>
                      <a:pt x="3262" y="1187"/>
                      <a:pt x="3262" y="1187"/>
                    </a:cubicBezTo>
                    <a:cubicBezTo>
                      <a:pt x="3259" y="1186"/>
                      <a:pt x="3257" y="1184"/>
                      <a:pt x="3254" y="1181"/>
                    </a:cubicBezTo>
                    <a:cubicBezTo>
                      <a:pt x="3249" y="1175"/>
                      <a:pt x="3249" y="1175"/>
                      <a:pt x="3249" y="1175"/>
                    </a:cubicBezTo>
                    <a:cubicBezTo>
                      <a:pt x="3238" y="1159"/>
                      <a:pt x="3238" y="1159"/>
                      <a:pt x="3238" y="1159"/>
                    </a:cubicBezTo>
                    <a:cubicBezTo>
                      <a:pt x="3164" y="1089"/>
                      <a:pt x="3164" y="1089"/>
                      <a:pt x="3164" y="1089"/>
                    </a:cubicBezTo>
                    <a:cubicBezTo>
                      <a:pt x="3157" y="1088"/>
                      <a:pt x="3157" y="1088"/>
                      <a:pt x="3157" y="1088"/>
                    </a:cubicBezTo>
                    <a:cubicBezTo>
                      <a:pt x="3155" y="1087"/>
                      <a:pt x="3153" y="1087"/>
                      <a:pt x="3151" y="1086"/>
                    </a:cubicBezTo>
                    <a:cubicBezTo>
                      <a:pt x="3148" y="1084"/>
                      <a:pt x="3148" y="1084"/>
                      <a:pt x="3148" y="1084"/>
                    </a:cubicBezTo>
                    <a:cubicBezTo>
                      <a:pt x="3124" y="1087"/>
                      <a:pt x="3124" y="1087"/>
                      <a:pt x="3124" y="1087"/>
                    </a:cubicBezTo>
                    <a:cubicBezTo>
                      <a:pt x="3119" y="1088"/>
                      <a:pt x="3113" y="1086"/>
                      <a:pt x="3109" y="1083"/>
                    </a:cubicBezTo>
                    <a:cubicBezTo>
                      <a:pt x="3105" y="1079"/>
                      <a:pt x="3103" y="1074"/>
                      <a:pt x="3103" y="1068"/>
                    </a:cubicBezTo>
                    <a:cubicBezTo>
                      <a:pt x="3101" y="18"/>
                      <a:pt x="3101" y="18"/>
                      <a:pt x="3101" y="18"/>
                    </a:cubicBezTo>
                    <a:cubicBezTo>
                      <a:pt x="2077" y="7"/>
                      <a:pt x="2077" y="7"/>
                      <a:pt x="2077" y="7"/>
                    </a:cubicBezTo>
                    <a:cubicBezTo>
                      <a:pt x="1771" y="0"/>
                      <a:pt x="1771" y="0"/>
                      <a:pt x="1771" y="0"/>
                    </a:cubicBezTo>
                    <a:cubicBezTo>
                      <a:pt x="1692" y="2482"/>
                      <a:pt x="1692" y="2482"/>
                      <a:pt x="1692" y="2482"/>
                    </a:cubicBezTo>
                    <a:cubicBezTo>
                      <a:pt x="1691" y="2492"/>
                      <a:pt x="1683" y="2500"/>
                      <a:pt x="1672" y="2500"/>
                    </a:cubicBezTo>
                    <a:cubicBezTo>
                      <a:pt x="518" y="2456"/>
                      <a:pt x="518" y="2456"/>
                      <a:pt x="518" y="2456"/>
                    </a:cubicBezTo>
                    <a:cubicBezTo>
                      <a:pt x="0" y="2428"/>
                      <a:pt x="0" y="2428"/>
                      <a:pt x="0" y="2428"/>
                    </a:cubicBezTo>
                    <a:cubicBezTo>
                      <a:pt x="1" y="2430"/>
                      <a:pt x="1" y="2430"/>
                      <a:pt x="1" y="2430"/>
                    </a:cubicBezTo>
                    <a:cubicBezTo>
                      <a:pt x="2" y="2431"/>
                      <a:pt x="2" y="2433"/>
                      <a:pt x="2" y="2435"/>
                    </a:cubicBezTo>
                    <a:cubicBezTo>
                      <a:pt x="6" y="2464"/>
                      <a:pt x="6" y="2464"/>
                      <a:pt x="6" y="2464"/>
                    </a:cubicBezTo>
                    <a:cubicBezTo>
                      <a:pt x="15" y="2480"/>
                      <a:pt x="15" y="2480"/>
                      <a:pt x="15" y="2480"/>
                    </a:cubicBezTo>
                    <a:cubicBezTo>
                      <a:pt x="18" y="2484"/>
                      <a:pt x="19" y="2488"/>
                      <a:pt x="18" y="2491"/>
                    </a:cubicBezTo>
                    <a:cubicBezTo>
                      <a:pt x="21" y="2492"/>
                      <a:pt x="23" y="2493"/>
                      <a:pt x="25" y="2495"/>
                    </a:cubicBezTo>
                    <a:cubicBezTo>
                      <a:pt x="32" y="2499"/>
                      <a:pt x="32" y="2499"/>
                      <a:pt x="32" y="2499"/>
                    </a:cubicBezTo>
                    <a:cubicBezTo>
                      <a:pt x="33" y="2500"/>
                      <a:pt x="34" y="2501"/>
                      <a:pt x="35" y="2502"/>
                    </a:cubicBezTo>
                    <a:cubicBezTo>
                      <a:pt x="58" y="2529"/>
                      <a:pt x="58" y="2529"/>
                      <a:pt x="58" y="2529"/>
                    </a:cubicBezTo>
                    <a:cubicBezTo>
                      <a:pt x="76" y="2529"/>
                      <a:pt x="76" y="2529"/>
                      <a:pt x="76" y="2529"/>
                    </a:cubicBezTo>
                    <a:cubicBezTo>
                      <a:pt x="79" y="2528"/>
                      <a:pt x="82" y="2529"/>
                      <a:pt x="85" y="2531"/>
                    </a:cubicBezTo>
                    <a:cubicBezTo>
                      <a:pt x="102" y="2539"/>
                      <a:pt x="102" y="2539"/>
                      <a:pt x="102" y="2539"/>
                    </a:cubicBezTo>
                    <a:cubicBezTo>
                      <a:pt x="104" y="2540"/>
                      <a:pt x="106" y="2541"/>
                      <a:pt x="108" y="2543"/>
                    </a:cubicBezTo>
                    <a:cubicBezTo>
                      <a:pt x="123" y="2560"/>
                      <a:pt x="123" y="2560"/>
                      <a:pt x="123" y="2560"/>
                    </a:cubicBezTo>
                    <a:cubicBezTo>
                      <a:pt x="137" y="2583"/>
                      <a:pt x="137" y="2583"/>
                      <a:pt x="137" y="2583"/>
                    </a:cubicBezTo>
                    <a:cubicBezTo>
                      <a:pt x="146" y="2605"/>
                      <a:pt x="146" y="2605"/>
                      <a:pt x="146" y="2605"/>
                    </a:cubicBezTo>
                    <a:cubicBezTo>
                      <a:pt x="161" y="2653"/>
                      <a:pt x="161" y="2653"/>
                      <a:pt x="161" y="2653"/>
                    </a:cubicBezTo>
                    <a:cubicBezTo>
                      <a:pt x="177" y="2674"/>
                      <a:pt x="177" y="2674"/>
                      <a:pt x="177" y="2674"/>
                    </a:cubicBezTo>
                    <a:cubicBezTo>
                      <a:pt x="186" y="2695"/>
                      <a:pt x="186" y="2695"/>
                      <a:pt x="186" y="2695"/>
                    </a:cubicBezTo>
                    <a:cubicBezTo>
                      <a:pt x="186" y="2695"/>
                      <a:pt x="186" y="2696"/>
                      <a:pt x="187" y="2697"/>
                    </a:cubicBezTo>
                    <a:cubicBezTo>
                      <a:pt x="198" y="2705"/>
                      <a:pt x="198" y="2705"/>
                      <a:pt x="198" y="2705"/>
                    </a:cubicBezTo>
                    <a:cubicBezTo>
                      <a:pt x="200" y="2706"/>
                      <a:pt x="202" y="2708"/>
                      <a:pt x="204" y="2710"/>
                    </a:cubicBezTo>
                    <a:cubicBezTo>
                      <a:pt x="205" y="2713"/>
                      <a:pt x="205" y="2713"/>
                      <a:pt x="205" y="2713"/>
                    </a:cubicBezTo>
                    <a:cubicBezTo>
                      <a:pt x="212" y="2716"/>
                      <a:pt x="212" y="2716"/>
                      <a:pt x="212" y="2716"/>
                    </a:cubicBezTo>
                    <a:cubicBezTo>
                      <a:pt x="229" y="2722"/>
                      <a:pt x="229" y="2722"/>
                      <a:pt x="229" y="2722"/>
                    </a:cubicBezTo>
                    <a:cubicBezTo>
                      <a:pt x="230" y="2723"/>
                      <a:pt x="232" y="2723"/>
                      <a:pt x="233" y="2724"/>
                    </a:cubicBezTo>
                    <a:cubicBezTo>
                      <a:pt x="252" y="2737"/>
                      <a:pt x="252" y="2737"/>
                      <a:pt x="252" y="2737"/>
                    </a:cubicBezTo>
                    <a:cubicBezTo>
                      <a:pt x="262" y="2738"/>
                      <a:pt x="262" y="2738"/>
                      <a:pt x="262" y="2738"/>
                    </a:cubicBezTo>
                    <a:cubicBezTo>
                      <a:pt x="264" y="2739"/>
                      <a:pt x="265" y="2739"/>
                      <a:pt x="267" y="2740"/>
                    </a:cubicBezTo>
                    <a:cubicBezTo>
                      <a:pt x="274" y="2743"/>
                      <a:pt x="274" y="2743"/>
                      <a:pt x="274" y="2743"/>
                    </a:cubicBezTo>
                    <a:cubicBezTo>
                      <a:pt x="275" y="2743"/>
                      <a:pt x="277" y="2744"/>
                      <a:pt x="278" y="2745"/>
                    </a:cubicBezTo>
                    <a:cubicBezTo>
                      <a:pt x="306" y="2769"/>
                      <a:pt x="306" y="2769"/>
                      <a:pt x="306" y="2769"/>
                    </a:cubicBezTo>
                    <a:cubicBezTo>
                      <a:pt x="312" y="2777"/>
                      <a:pt x="312" y="2777"/>
                      <a:pt x="312" y="2777"/>
                    </a:cubicBezTo>
                    <a:cubicBezTo>
                      <a:pt x="312" y="2778"/>
                      <a:pt x="313" y="2780"/>
                      <a:pt x="314" y="2781"/>
                    </a:cubicBezTo>
                    <a:cubicBezTo>
                      <a:pt x="316" y="2788"/>
                      <a:pt x="316" y="2788"/>
                      <a:pt x="316" y="2788"/>
                    </a:cubicBezTo>
                    <a:cubicBezTo>
                      <a:pt x="327" y="2797"/>
                      <a:pt x="327" y="2797"/>
                      <a:pt x="327" y="2797"/>
                    </a:cubicBezTo>
                    <a:cubicBezTo>
                      <a:pt x="328" y="2798"/>
                      <a:pt x="329" y="2798"/>
                      <a:pt x="329" y="2799"/>
                    </a:cubicBezTo>
                    <a:cubicBezTo>
                      <a:pt x="330" y="2799"/>
                      <a:pt x="330" y="2799"/>
                      <a:pt x="330" y="2799"/>
                    </a:cubicBezTo>
                    <a:cubicBezTo>
                      <a:pt x="332" y="2800"/>
                      <a:pt x="334" y="2801"/>
                      <a:pt x="336" y="2803"/>
                    </a:cubicBezTo>
                    <a:cubicBezTo>
                      <a:pt x="344" y="2810"/>
                      <a:pt x="344" y="2810"/>
                      <a:pt x="344" y="2810"/>
                    </a:cubicBezTo>
                    <a:cubicBezTo>
                      <a:pt x="381" y="2857"/>
                      <a:pt x="381" y="2857"/>
                      <a:pt x="381" y="2857"/>
                    </a:cubicBezTo>
                    <a:cubicBezTo>
                      <a:pt x="382" y="2859"/>
                      <a:pt x="383" y="2861"/>
                      <a:pt x="384" y="2864"/>
                    </a:cubicBezTo>
                    <a:cubicBezTo>
                      <a:pt x="387" y="2874"/>
                      <a:pt x="387" y="2874"/>
                      <a:pt x="387" y="2874"/>
                    </a:cubicBezTo>
                    <a:cubicBezTo>
                      <a:pt x="424" y="2899"/>
                      <a:pt x="424" y="2899"/>
                      <a:pt x="424" y="2899"/>
                    </a:cubicBezTo>
                    <a:cubicBezTo>
                      <a:pt x="425" y="2899"/>
                      <a:pt x="427" y="2900"/>
                      <a:pt x="428" y="2901"/>
                    </a:cubicBezTo>
                    <a:cubicBezTo>
                      <a:pt x="429" y="2902"/>
                      <a:pt x="433" y="2905"/>
                      <a:pt x="433" y="2906"/>
                    </a:cubicBezTo>
                    <a:cubicBezTo>
                      <a:pt x="451" y="2926"/>
                      <a:pt x="451" y="2926"/>
                      <a:pt x="451" y="2926"/>
                    </a:cubicBezTo>
                    <a:cubicBezTo>
                      <a:pt x="467" y="2937"/>
                      <a:pt x="467" y="2937"/>
                      <a:pt x="467" y="2937"/>
                    </a:cubicBezTo>
                    <a:cubicBezTo>
                      <a:pt x="469" y="2939"/>
                      <a:pt x="470" y="2941"/>
                      <a:pt x="471" y="2944"/>
                    </a:cubicBezTo>
                    <a:cubicBezTo>
                      <a:pt x="476" y="2955"/>
                      <a:pt x="476" y="2955"/>
                      <a:pt x="476" y="2955"/>
                    </a:cubicBezTo>
                    <a:cubicBezTo>
                      <a:pt x="483" y="2977"/>
                      <a:pt x="483" y="2977"/>
                      <a:pt x="483" y="2977"/>
                    </a:cubicBezTo>
                    <a:cubicBezTo>
                      <a:pt x="490" y="2981"/>
                      <a:pt x="490" y="2981"/>
                      <a:pt x="490" y="2981"/>
                    </a:cubicBezTo>
                    <a:cubicBezTo>
                      <a:pt x="492" y="2982"/>
                      <a:pt x="494" y="2984"/>
                      <a:pt x="496" y="2986"/>
                    </a:cubicBezTo>
                    <a:cubicBezTo>
                      <a:pt x="509" y="3004"/>
                      <a:pt x="509" y="3004"/>
                      <a:pt x="509" y="3004"/>
                    </a:cubicBezTo>
                    <a:cubicBezTo>
                      <a:pt x="545" y="3035"/>
                      <a:pt x="545" y="3035"/>
                      <a:pt x="545" y="3035"/>
                    </a:cubicBezTo>
                    <a:cubicBezTo>
                      <a:pt x="547" y="3036"/>
                      <a:pt x="548" y="3038"/>
                      <a:pt x="549" y="3039"/>
                    </a:cubicBezTo>
                    <a:cubicBezTo>
                      <a:pt x="565" y="3063"/>
                      <a:pt x="565" y="3063"/>
                      <a:pt x="565" y="3063"/>
                    </a:cubicBezTo>
                    <a:cubicBezTo>
                      <a:pt x="576" y="3066"/>
                      <a:pt x="576" y="3066"/>
                      <a:pt x="576" y="3066"/>
                    </a:cubicBezTo>
                    <a:cubicBezTo>
                      <a:pt x="577" y="3066"/>
                      <a:pt x="578" y="3067"/>
                      <a:pt x="580" y="3067"/>
                    </a:cubicBezTo>
                    <a:cubicBezTo>
                      <a:pt x="606" y="3082"/>
                      <a:pt x="606" y="3082"/>
                      <a:pt x="606" y="3082"/>
                    </a:cubicBezTo>
                    <a:cubicBezTo>
                      <a:pt x="608" y="3083"/>
                      <a:pt x="609" y="3084"/>
                      <a:pt x="610" y="3086"/>
                    </a:cubicBezTo>
                    <a:cubicBezTo>
                      <a:pt x="611" y="3086"/>
                      <a:pt x="611" y="3087"/>
                      <a:pt x="612" y="3088"/>
                    </a:cubicBezTo>
                    <a:cubicBezTo>
                      <a:pt x="617" y="3086"/>
                      <a:pt x="623" y="3086"/>
                      <a:pt x="627" y="3088"/>
                    </a:cubicBezTo>
                    <a:cubicBezTo>
                      <a:pt x="632" y="3090"/>
                      <a:pt x="632" y="3090"/>
                      <a:pt x="632" y="3090"/>
                    </a:cubicBezTo>
                    <a:cubicBezTo>
                      <a:pt x="633" y="3090"/>
                      <a:pt x="635" y="3091"/>
                      <a:pt x="637" y="3091"/>
                    </a:cubicBezTo>
                    <a:cubicBezTo>
                      <a:pt x="640" y="3093"/>
                      <a:pt x="640" y="3093"/>
                      <a:pt x="640" y="3093"/>
                    </a:cubicBezTo>
                    <a:cubicBezTo>
                      <a:pt x="644" y="3095"/>
                      <a:pt x="646" y="3098"/>
                      <a:pt x="648" y="3102"/>
                    </a:cubicBezTo>
                    <a:cubicBezTo>
                      <a:pt x="649" y="3103"/>
                      <a:pt x="649" y="3103"/>
                      <a:pt x="649" y="3103"/>
                    </a:cubicBezTo>
                    <a:cubicBezTo>
                      <a:pt x="650" y="3103"/>
                      <a:pt x="651" y="3103"/>
                      <a:pt x="653" y="3104"/>
                    </a:cubicBezTo>
                    <a:cubicBezTo>
                      <a:pt x="656" y="3106"/>
                      <a:pt x="663" y="3110"/>
                      <a:pt x="665" y="3113"/>
                    </a:cubicBezTo>
                    <a:cubicBezTo>
                      <a:pt x="665" y="3114"/>
                      <a:pt x="666" y="3116"/>
                      <a:pt x="667" y="3118"/>
                    </a:cubicBezTo>
                    <a:cubicBezTo>
                      <a:pt x="672" y="3119"/>
                      <a:pt x="676" y="3121"/>
                      <a:pt x="679" y="3125"/>
                    </a:cubicBezTo>
                    <a:cubicBezTo>
                      <a:pt x="697" y="3149"/>
                      <a:pt x="697" y="3149"/>
                      <a:pt x="697" y="3149"/>
                    </a:cubicBezTo>
                    <a:cubicBezTo>
                      <a:pt x="722" y="3160"/>
                      <a:pt x="722" y="3160"/>
                      <a:pt x="722" y="3160"/>
                    </a:cubicBezTo>
                    <a:cubicBezTo>
                      <a:pt x="734" y="3170"/>
                      <a:pt x="734" y="3170"/>
                      <a:pt x="734" y="3170"/>
                    </a:cubicBezTo>
                    <a:cubicBezTo>
                      <a:pt x="735" y="3171"/>
                      <a:pt x="737" y="3172"/>
                      <a:pt x="738" y="3174"/>
                    </a:cubicBezTo>
                    <a:cubicBezTo>
                      <a:pt x="743" y="3182"/>
                      <a:pt x="743" y="3182"/>
                      <a:pt x="743" y="3182"/>
                    </a:cubicBezTo>
                    <a:cubicBezTo>
                      <a:pt x="745" y="3184"/>
                      <a:pt x="746" y="3187"/>
                      <a:pt x="746" y="3189"/>
                    </a:cubicBezTo>
                    <a:cubicBezTo>
                      <a:pt x="748" y="3200"/>
                      <a:pt x="748" y="3200"/>
                      <a:pt x="748" y="3200"/>
                    </a:cubicBezTo>
                    <a:cubicBezTo>
                      <a:pt x="756" y="3202"/>
                      <a:pt x="756" y="3202"/>
                      <a:pt x="756" y="3202"/>
                    </a:cubicBezTo>
                    <a:cubicBezTo>
                      <a:pt x="758" y="3202"/>
                      <a:pt x="760" y="3203"/>
                      <a:pt x="762" y="3204"/>
                    </a:cubicBezTo>
                    <a:cubicBezTo>
                      <a:pt x="766" y="3207"/>
                      <a:pt x="772" y="3212"/>
                      <a:pt x="773" y="3216"/>
                    </a:cubicBezTo>
                    <a:cubicBezTo>
                      <a:pt x="775" y="3219"/>
                      <a:pt x="775" y="3219"/>
                      <a:pt x="775" y="3219"/>
                    </a:cubicBezTo>
                    <a:cubicBezTo>
                      <a:pt x="794" y="3247"/>
                      <a:pt x="794" y="3247"/>
                      <a:pt x="794" y="3247"/>
                    </a:cubicBezTo>
                    <a:cubicBezTo>
                      <a:pt x="795" y="3249"/>
                      <a:pt x="796" y="3251"/>
                      <a:pt x="796" y="3254"/>
                    </a:cubicBezTo>
                    <a:cubicBezTo>
                      <a:pt x="798" y="3269"/>
                      <a:pt x="798" y="3269"/>
                      <a:pt x="798" y="3269"/>
                    </a:cubicBezTo>
                    <a:cubicBezTo>
                      <a:pt x="800" y="3271"/>
                      <a:pt x="802" y="3273"/>
                      <a:pt x="804" y="3275"/>
                    </a:cubicBezTo>
                    <a:cubicBezTo>
                      <a:pt x="806" y="3279"/>
                      <a:pt x="808" y="3286"/>
                      <a:pt x="808" y="3290"/>
                    </a:cubicBezTo>
                    <a:cubicBezTo>
                      <a:pt x="807" y="3292"/>
                      <a:pt x="806" y="3297"/>
                      <a:pt x="805" y="3299"/>
                    </a:cubicBezTo>
                    <a:cubicBezTo>
                      <a:pt x="804" y="3301"/>
                      <a:pt x="804" y="3301"/>
                      <a:pt x="804" y="3301"/>
                    </a:cubicBezTo>
                    <a:cubicBezTo>
                      <a:pt x="806" y="3305"/>
                      <a:pt x="806" y="3305"/>
                      <a:pt x="806" y="3305"/>
                    </a:cubicBezTo>
                    <a:cubicBezTo>
                      <a:pt x="807" y="3307"/>
                      <a:pt x="808" y="3309"/>
                      <a:pt x="809" y="3312"/>
                    </a:cubicBezTo>
                    <a:cubicBezTo>
                      <a:pt x="810" y="3318"/>
                      <a:pt x="810" y="3318"/>
                      <a:pt x="810" y="3318"/>
                    </a:cubicBezTo>
                    <a:cubicBezTo>
                      <a:pt x="810" y="3319"/>
                      <a:pt x="810" y="3321"/>
                      <a:pt x="810" y="3323"/>
                    </a:cubicBezTo>
                    <a:cubicBezTo>
                      <a:pt x="808" y="3330"/>
                      <a:pt x="808" y="3330"/>
                      <a:pt x="808" y="3330"/>
                    </a:cubicBezTo>
                    <a:cubicBezTo>
                      <a:pt x="813" y="3333"/>
                      <a:pt x="813" y="3333"/>
                      <a:pt x="813" y="3333"/>
                    </a:cubicBezTo>
                    <a:cubicBezTo>
                      <a:pt x="815" y="3334"/>
                      <a:pt x="816" y="3336"/>
                      <a:pt x="818" y="3337"/>
                    </a:cubicBezTo>
                    <a:cubicBezTo>
                      <a:pt x="821" y="3341"/>
                      <a:pt x="821" y="3341"/>
                      <a:pt x="821" y="3341"/>
                    </a:cubicBezTo>
                    <a:cubicBezTo>
                      <a:pt x="823" y="3344"/>
                      <a:pt x="824" y="3347"/>
                      <a:pt x="824" y="3350"/>
                    </a:cubicBezTo>
                    <a:cubicBezTo>
                      <a:pt x="825" y="3360"/>
                      <a:pt x="825" y="3360"/>
                      <a:pt x="825" y="3360"/>
                    </a:cubicBezTo>
                    <a:cubicBezTo>
                      <a:pt x="830" y="3363"/>
                      <a:pt x="830" y="3363"/>
                      <a:pt x="830" y="3363"/>
                    </a:cubicBezTo>
                    <a:cubicBezTo>
                      <a:pt x="832" y="3365"/>
                      <a:pt x="835" y="3368"/>
                      <a:pt x="836" y="3371"/>
                    </a:cubicBezTo>
                    <a:cubicBezTo>
                      <a:pt x="852" y="3408"/>
                      <a:pt x="852" y="3408"/>
                      <a:pt x="852" y="3408"/>
                    </a:cubicBezTo>
                    <a:cubicBezTo>
                      <a:pt x="857" y="3410"/>
                      <a:pt x="857" y="3410"/>
                      <a:pt x="857" y="3410"/>
                    </a:cubicBezTo>
                    <a:cubicBezTo>
                      <a:pt x="858" y="3411"/>
                      <a:pt x="860" y="3412"/>
                      <a:pt x="861" y="3413"/>
                    </a:cubicBezTo>
                    <a:cubicBezTo>
                      <a:pt x="865" y="3418"/>
                      <a:pt x="865" y="3418"/>
                      <a:pt x="865" y="3418"/>
                    </a:cubicBezTo>
                    <a:cubicBezTo>
                      <a:pt x="867" y="3419"/>
                      <a:pt x="869" y="3422"/>
                      <a:pt x="870" y="3424"/>
                    </a:cubicBezTo>
                    <a:cubicBezTo>
                      <a:pt x="877" y="3442"/>
                      <a:pt x="877" y="3442"/>
                      <a:pt x="877" y="3442"/>
                    </a:cubicBezTo>
                    <a:cubicBezTo>
                      <a:pt x="882" y="3449"/>
                      <a:pt x="882" y="3449"/>
                      <a:pt x="882" y="3449"/>
                    </a:cubicBezTo>
                    <a:cubicBezTo>
                      <a:pt x="884" y="3452"/>
                      <a:pt x="886" y="3456"/>
                      <a:pt x="886" y="3459"/>
                    </a:cubicBezTo>
                    <a:cubicBezTo>
                      <a:pt x="887" y="3472"/>
                      <a:pt x="887" y="3472"/>
                      <a:pt x="887" y="3472"/>
                    </a:cubicBezTo>
                    <a:cubicBezTo>
                      <a:pt x="882" y="3510"/>
                      <a:pt x="882" y="3510"/>
                      <a:pt x="882" y="3510"/>
                    </a:cubicBezTo>
                    <a:cubicBezTo>
                      <a:pt x="873" y="3540"/>
                      <a:pt x="873" y="3540"/>
                      <a:pt x="873" y="3540"/>
                    </a:cubicBezTo>
                    <a:cubicBezTo>
                      <a:pt x="873" y="3549"/>
                      <a:pt x="873" y="3549"/>
                      <a:pt x="873" y="3549"/>
                    </a:cubicBezTo>
                    <a:cubicBezTo>
                      <a:pt x="881" y="3576"/>
                      <a:pt x="881" y="3576"/>
                      <a:pt x="881" y="3576"/>
                    </a:cubicBezTo>
                    <a:cubicBezTo>
                      <a:pt x="881" y="3578"/>
                      <a:pt x="881" y="3579"/>
                      <a:pt x="881" y="3581"/>
                    </a:cubicBezTo>
                    <a:cubicBezTo>
                      <a:pt x="880" y="3593"/>
                      <a:pt x="880" y="3593"/>
                      <a:pt x="880" y="3593"/>
                    </a:cubicBezTo>
                    <a:cubicBezTo>
                      <a:pt x="884" y="3599"/>
                      <a:pt x="884" y="3599"/>
                      <a:pt x="884" y="3599"/>
                    </a:cubicBezTo>
                    <a:cubicBezTo>
                      <a:pt x="885" y="3600"/>
                      <a:pt x="886" y="3602"/>
                      <a:pt x="887" y="3603"/>
                    </a:cubicBezTo>
                    <a:cubicBezTo>
                      <a:pt x="887" y="3604"/>
                      <a:pt x="889" y="3607"/>
                      <a:pt x="889" y="3608"/>
                    </a:cubicBezTo>
                    <a:cubicBezTo>
                      <a:pt x="889" y="3611"/>
                      <a:pt x="889" y="3611"/>
                      <a:pt x="889" y="3611"/>
                    </a:cubicBezTo>
                    <a:cubicBezTo>
                      <a:pt x="896" y="3619"/>
                      <a:pt x="896" y="3619"/>
                      <a:pt x="896" y="3619"/>
                    </a:cubicBezTo>
                    <a:cubicBezTo>
                      <a:pt x="898" y="3622"/>
                      <a:pt x="899" y="3624"/>
                      <a:pt x="899" y="3627"/>
                    </a:cubicBezTo>
                    <a:cubicBezTo>
                      <a:pt x="905" y="3652"/>
                      <a:pt x="905" y="3652"/>
                      <a:pt x="905" y="3652"/>
                    </a:cubicBezTo>
                    <a:cubicBezTo>
                      <a:pt x="926" y="3676"/>
                      <a:pt x="926" y="3676"/>
                      <a:pt x="926" y="3676"/>
                    </a:cubicBezTo>
                    <a:cubicBezTo>
                      <a:pt x="928" y="3679"/>
                      <a:pt x="929" y="3682"/>
                      <a:pt x="930" y="3685"/>
                    </a:cubicBezTo>
                    <a:cubicBezTo>
                      <a:pt x="933" y="3706"/>
                      <a:pt x="933" y="3706"/>
                      <a:pt x="933" y="3706"/>
                    </a:cubicBezTo>
                    <a:cubicBezTo>
                      <a:pt x="943" y="3730"/>
                      <a:pt x="943" y="3730"/>
                      <a:pt x="943" y="3730"/>
                    </a:cubicBezTo>
                    <a:cubicBezTo>
                      <a:pt x="944" y="3732"/>
                      <a:pt x="944" y="3733"/>
                      <a:pt x="944" y="3735"/>
                    </a:cubicBezTo>
                    <a:cubicBezTo>
                      <a:pt x="945" y="3746"/>
                      <a:pt x="945" y="3746"/>
                      <a:pt x="945" y="3746"/>
                    </a:cubicBezTo>
                    <a:cubicBezTo>
                      <a:pt x="948" y="3751"/>
                      <a:pt x="948" y="3751"/>
                      <a:pt x="948" y="3751"/>
                    </a:cubicBezTo>
                    <a:cubicBezTo>
                      <a:pt x="977" y="3774"/>
                      <a:pt x="977" y="3774"/>
                      <a:pt x="977" y="3774"/>
                    </a:cubicBezTo>
                    <a:cubicBezTo>
                      <a:pt x="978" y="3776"/>
                      <a:pt x="980" y="3778"/>
                      <a:pt x="981" y="3781"/>
                    </a:cubicBezTo>
                    <a:cubicBezTo>
                      <a:pt x="983" y="3788"/>
                      <a:pt x="983" y="3788"/>
                      <a:pt x="983" y="3788"/>
                    </a:cubicBezTo>
                    <a:cubicBezTo>
                      <a:pt x="984" y="3788"/>
                      <a:pt x="985" y="3789"/>
                      <a:pt x="985" y="3789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4" y="3816"/>
                      <a:pt x="1025" y="3816"/>
                      <a:pt x="1027" y="3816"/>
                    </a:cubicBezTo>
                    <a:cubicBezTo>
                      <a:pt x="1040" y="3816"/>
                      <a:pt x="1040" y="3816"/>
                      <a:pt x="1040" y="3816"/>
                    </a:cubicBezTo>
                    <a:cubicBezTo>
                      <a:pt x="1042" y="3816"/>
                      <a:pt x="1044" y="3816"/>
                      <a:pt x="1045" y="3817"/>
                    </a:cubicBezTo>
                    <a:cubicBezTo>
                      <a:pt x="1058" y="3821"/>
                      <a:pt x="1058" y="3821"/>
                      <a:pt x="1058" y="3821"/>
                    </a:cubicBezTo>
                    <a:cubicBezTo>
                      <a:pt x="1062" y="3822"/>
                      <a:pt x="1065" y="3824"/>
                      <a:pt x="1068" y="3828"/>
                    </a:cubicBezTo>
                    <a:cubicBezTo>
                      <a:pt x="1073" y="3836"/>
                      <a:pt x="1073" y="3836"/>
                      <a:pt x="1073" y="3836"/>
                    </a:cubicBezTo>
                    <a:cubicBezTo>
                      <a:pt x="1083" y="3844"/>
                      <a:pt x="1083" y="3844"/>
                      <a:pt x="1083" y="3844"/>
                    </a:cubicBezTo>
                    <a:cubicBezTo>
                      <a:pt x="1085" y="3844"/>
                      <a:pt x="1086" y="3845"/>
                      <a:pt x="1087" y="3846"/>
                    </a:cubicBezTo>
                    <a:cubicBezTo>
                      <a:pt x="1090" y="3849"/>
                      <a:pt x="1090" y="3849"/>
                      <a:pt x="1090" y="3849"/>
                    </a:cubicBezTo>
                    <a:cubicBezTo>
                      <a:pt x="1093" y="3851"/>
                      <a:pt x="1094" y="3854"/>
                      <a:pt x="1095" y="3856"/>
                    </a:cubicBezTo>
                    <a:cubicBezTo>
                      <a:pt x="1102" y="3874"/>
                      <a:pt x="1102" y="3874"/>
                      <a:pt x="1102" y="3874"/>
                    </a:cubicBezTo>
                    <a:cubicBezTo>
                      <a:pt x="1122" y="3896"/>
                      <a:pt x="1122" y="3896"/>
                      <a:pt x="1122" y="3896"/>
                    </a:cubicBezTo>
                    <a:cubicBezTo>
                      <a:pt x="1137" y="3904"/>
                      <a:pt x="1137" y="3904"/>
                      <a:pt x="1137" y="3904"/>
                    </a:cubicBezTo>
                    <a:cubicBezTo>
                      <a:pt x="1139" y="3905"/>
                      <a:pt x="1140" y="3906"/>
                      <a:pt x="1142" y="3908"/>
                    </a:cubicBezTo>
                    <a:cubicBezTo>
                      <a:pt x="1162" y="3933"/>
                      <a:pt x="1162" y="3933"/>
                      <a:pt x="1162" y="3933"/>
                    </a:cubicBezTo>
                    <a:cubicBezTo>
                      <a:pt x="1178" y="3942"/>
                      <a:pt x="1178" y="3942"/>
                      <a:pt x="1178" y="3942"/>
                    </a:cubicBezTo>
                    <a:cubicBezTo>
                      <a:pt x="1218" y="3957"/>
                      <a:pt x="1218" y="3957"/>
                      <a:pt x="1218" y="3957"/>
                    </a:cubicBezTo>
                    <a:cubicBezTo>
                      <a:pt x="1247" y="3964"/>
                      <a:pt x="1247" y="3964"/>
                      <a:pt x="1247" y="3964"/>
                    </a:cubicBezTo>
                    <a:cubicBezTo>
                      <a:pt x="1278" y="3967"/>
                      <a:pt x="1278" y="3967"/>
                      <a:pt x="1278" y="3967"/>
                    </a:cubicBezTo>
                    <a:cubicBezTo>
                      <a:pt x="1280" y="3967"/>
                      <a:pt x="1281" y="3967"/>
                      <a:pt x="1283" y="3968"/>
                    </a:cubicBezTo>
                    <a:cubicBezTo>
                      <a:pt x="1288" y="3970"/>
                      <a:pt x="1288" y="3970"/>
                      <a:pt x="1288" y="3970"/>
                    </a:cubicBezTo>
                    <a:cubicBezTo>
                      <a:pt x="1291" y="3971"/>
                      <a:pt x="1293" y="3972"/>
                      <a:pt x="1294" y="3974"/>
                    </a:cubicBezTo>
                    <a:cubicBezTo>
                      <a:pt x="1299" y="3978"/>
                      <a:pt x="1299" y="3978"/>
                      <a:pt x="1299" y="3978"/>
                    </a:cubicBezTo>
                    <a:cubicBezTo>
                      <a:pt x="1301" y="3980"/>
                      <a:pt x="1303" y="3982"/>
                      <a:pt x="1304" y="3985"/>
                    </a:cubicBezTo>
                    <a:cubicBezTo>
                      <a:pt x="1306" y="3990"/>
                      <a:pt x="1306" y="3990"/>
                      <a:pt x="1306" y="3990"/>
                    </a:cubicBezTo>
                    <a:cubicBezTo>
                      <a:pt x="1307" y="3994"/>
                      <a:pt x="1308" y="3997"/>
                      <a:pt x="1307" y="4000"/>
                    </a:cubicBezTo>
                    <a:cubicBezTo>
                      <a:pt x="1308" y="4001"/>
                      <a:pt x="1309" y="4002"/>
                      <a:pt x="1310" y="4003"/>
                    </a:cubicBezTo>
                    <a:cubicBezTo>
                      <a:pt x="1332" y="4023"/>
                      <a:pt x="1332" y="4023"/>
                      <a:pt x="1332" y="4023"/>
                    </a:cubicBezTo>
                    <a:cubicBezTo>
                      <a:pt x="1340" y="4028"/>
                      <a:pt x="1340" y="4028"/>
                      <a:pt x="1340" y="4028"/>
                    </a:cubicBezTo>
                    <a:cubicBezTo>
                      <a:pt x="1378" y="4038"/>
                      <a:pt x="1378" y="4038"/>
                      <a:pt x="1378" y="4038"/>
                    </a:cubicBezTo>
                    <a:cubicBezTo>
                      <a:pt x="1389" y="4038"/>
                      <a:pt x="1389" y="4038"/>
                      <a:pt x="1389" y="4038"/>
                    </a:cubicBezTo>
                    <a:cubicBezTo>
                      <a:pt x="1390" y="4038"/>
                      <a:pt x="1392" y="4038"/>
                      <a:pt x="1393" y="4039"/>
                    </a:cubicBezTo>
                    <a:cubicBezTo>
                      <a:pt x="1396" y="4039"/>
                      <a:pt x="1402" y="4041"/>
                      <a:pt x="1405" y="4043"/>
                    </a:cubicBezTo>
                    <a:cubicBezTo>
                      <a:pt x="1409" y="4046"/>
                      <a:pt x="1409" y="4046"/>
                      <a:pt x="1409" y="4046"/>
                    </a:cubicBezTo>
                    <a:cubicBezTo>
                      <a:pt x="1411" y="4048"/>
                      <a:pt x="1413" y="4051"/>
                      <a:pt x="1414" y="4054"/>
                    </a:cubicBezTo>
                    <a:cubicBezTo>
                      <a:pt x="1415" y="4055"/>
                      <a:pt x="1417" y="4060"/>
                      <a:pt x="1417" y="4061"/>
                    </a:cubicBezTo>
                    <a:cubicBezTo>
                      <a:pt x="1418" y="4064"/>
                      <a:pt x="1418" y="4064"/>
                      <a:pt x="1418" y="4064"/>
                    </a:cubicBezTo>
                    <a:cubicBezTo>
                      <a:pt x="1438" y="4084"/>
                      <a:pt x="1438" y="4084"/>
                      <a:pt x="1438" y="4084"/>
                    </a:cubicBezTo>
                    <a:cubicBezTo>
                      <a:pt x="1459" y="4096"/>
                      <a:pt x="1459" y="4096"/>
                      <a:pt x="1459" y="4096"/>
                    </a:cubicBezTo>
                    <a:cubicBezTo>
                      <a:pt x="1461" y="4097"/>
                      <a:pt x="1463" y="4098"/>
                      <a:pt x="1465" y="4099"/>
                    </a:cubicBezTo>
                    <a:cubicBezTo>
                      <a:pt x="1476" y="4110"/>
                      <a:pt x="1476" y="4110"/>
                      <a:pt x="1476" y="4110"/>
                    </a:cubicBezTo>
                    <a:cubicBezTo>
                      <a:pt x="1479" y="4108"/>
                      <a:pt x="1481" y="4107"/>
                      <a:pt x="1484" y="4106"/>
                    </a:cubicBezTo>
                    <a:cubicBezTo>
                      <a:pt x="1489" y="4105"/>
                      <a:pt x="1489" y="4105"/>
                      <a:pt x="1489" y="4105"/>
                    </a:cubicBezTo>
                    <a:cubicBezTo>
                      <a:pt x="1495" y="4104"/>
                      <a:pt x="1502" y="4107"/>
                      <a:pt x="1506" y="4111"/>
                    </a:cubicBezTo>
                    <a:cubicBezTo>
                      <a:pt x="1512" y="4111"/>
                      <a:pt x="1517" y="4113"/>
                      <a:pt x="1522" y="4117"/>
                    </a:cubicBezTo>
                    <a:cubicBezTo>
                      <a:pt x="1524" y="4120"/>
                      <a:pt x="1526" y="4124"/>
                      <a:pt x="1527" y="4128"/>
                    </a:cubicBezTo>
                    <a:cubicBezTo>
                      <a:pt x="1541" y="4128"/>
                      <a:pt x="1541" y="4128"/>
                      <a:pt x="1541" y="4128"/>
                    </a:cubicBezTo>
                    <a:cubicBezTo>
                      <a:pt x="1543" y="4128"/>
                      <a:pt x="1544" y="4128"/>
                      <a:pt x="1546" y="4129"/>
                    </a:cubicBezTo>
                    <a:cubicBezTo>
                      <a:pt x="1583" y="4138"/>
                      <a:pt x="1583" y="4138"/>
                      <a:pt x="1583" y="4138"/>
                    </a:cubicBezTo>
                    <a:cubicBezTo>
                      <a:pt x="1584" y="4138"/>
                      <a:pt x="1584" y="4138"/>
                      <a:pt x="1584" y="4138"/>
                    </a:cubicBezTo>
                    <a:cubicBezTo>
                      <a:pt x="1587" y="4132"/>
                      <a:pt x="1587" y="4132"/>
                      <a:pt x="1587" y="4132"/>
                    </a:cubicBezTo>
                    <a:cubicBezTo>
                      <a:pt x="1589" y="4116"/>
                      <a:pt x="1589" y="4116"/>
                      <a:pt x="1589" y="4116"/>
                    </a:cubicBezTo>
                    <a:cubicBezTo>
                      <a:pt x="1590" y="4109"/>
                      <a:pt x="1595" y="4104"/>
                      <a:pt x="1601" y="4101"/>
                    </a:cubicBezTo>
                    <a:cubicBezTo>
                      <a:pt x="1603" y="4095"/>
                      <a:pt x="1603" y="4095"/>
                      <a:pt x="1603" y="4095"/>
                    </a:cubicBezTo>
                    <a:cubicBezTo>
                      <a:pt x="1604" y="4093"/>
                      <a:pt x="1606" y="4090"/>
                      <a:pt x="1608" y="4089"/>
                    </a:cubicBezTo>
                    <a:cubicBezTo>
                      <a:pt x="1613" y="4085"/>
                      <a:pt x="1613" y="4085"/>
                      <a:pt x="1613" y="4085"/>
                    </a:cubicBezTo>
                    <a:cubicBezTo>
                      <a:pt x="1638" y="4069"/>
                      <a:pt x="1638" y="4069"/>
                      <a:pt x="1638" y="4069"/>
                    </a:cubicBezTo>
                    <a:cubicBezTo>
                      <a:pt x="1650" y="4045"/>
                      <a:pt x="1650" y="4045"/>
                      <a:pt x="1650" y="4045"/>
                    </a:cubicBezTo>
                    <a:cubicBezTo>
                      <a:pt x="1651" y="4043"/>
                      <a:pt x="1652" y="4042"/>
                      <a:pt x="1653" y="4040"/>
                    </a:cubicBezTo>
                    <a:cubicBezTo>
                      <a:pt x="1663" y="4031"/>
                      <a:pt x="1663" y="4031"/>
                      <a:pt x="1663" y="4031"/>
                    </a:cubicBezTo>
                    <a:cubicBezTo>
                      <a:pt x="1669" y="4026"/>
                      <a:pt x="1677" y="4025"/>
                      <a:pt x="1683" y="4028"/>
                    </a:cubicBezTo>
                    <a:cubicBezTo>
                      <a:pt x="1696" y="4019"/>
                      <a:pt x="1696" y="4019"/>
                      <a:pt x="1696" y="4019"/>
                    </a:cubicBezTo>
                    <a:cubicBezTo>
                      <a:pt x="1696" y="4018"/>
                      <a:pt x="1696" y="4018"/>
                      <a:pt x="1696" y="4018"/>
                    </a:cubicBezTo>
                    <a:cubicBezTo>
                      <a:pt x="1693" y="4014"/>
                      <a:pt x="1692" y="4010"/>
                      <a:pt x="1692" y="4006"/>
                    </a:cubicBezTo>
                    <a:cubicBezTo>
                      <a:pt x="1692" y="3999"/>
                      <a:pt x="1692" y="3999"/>
                      <a:pt x="1692" y="3999"/>
                    </a:cubicBezTo>
                    <a:cubicBezTo>
                      <a:pt x="1692" y="3997"/>
                      <a:pt x="1693" y="3995"/>
                      <a:pt x="1693" y="3993"/>
                    </a:cubicBezTo>
                    <a:cubicBezTo>
                      <a:pt x="1702" y="3958"/>
                      <a:pt x="1702" y="3958"/>
                      <a:pt x="1702" y="3958"/>
                    </a:cubicBezTo>
                    <a:cubicBezTo>
                      <a:pt x="1702" y="3956"/>
                      <a:pt x="1703" y="3954"/>
                      <a:pt x="1705" y="3951"/>
                    </a:cubicBezTo>
                    <a:cubicBezTo>
                      <a:pt x="1708" y="3947"/>
                      <a:pt x="1708" y="3947"/>
                      <a:pt x="1708" y="3947"/>
                    </a:cubicBezTo>
                    <a:cubicBezTo>
                      <a:pt x="1709" y="3946"/>
                      <a:pt x="1710" y="3944"/>
                      <a:pt x="1712" y="3943"/>
                    </a:cubicBezTo>
                    <a:cubicBezTo>
                      <a:pt x="1718" y="3938"/>
                      <a:pt x="1718" y="3938"/>
                      <a:pt x="1718" y="3938"/>
                    </a:cubicBezTo>
                    <a:cubicBezTo>
                      <a:pt x="1719" y="3938"/>
                      <a:pt x="1719" y="3938"/>
                      <a:pt x="1720" y="3937"/>
                    </a:cubicBezTo>
                    <a:cubicBezTo>
                      <a:pt x="1720" y="3937"/>
                      <a:pt x="1720" y="3936"/>
                      <a:pt x="1721" y="3935"/>
                    </a:cubicBezTo>
                    <a:cubicBezTo>
                      <a:pt x="1721" y="3934"/>
                      <a:pt x="1723" y="3929"/>
                      <a:pt x="1724" y="3927"/>
                    </a:cubicBezTo>
                    <a:cubicBezTo>
                      <a:pt x="1725" y="3924"/>
                      <a:pt x="1725" y="3924"/>
                      <a:pt x="1725" y="3924"/>
                    </a:cubicBezTo>
                    <a:cubicBezTo>
                      <a:pt x="1723" y="3914"/>
                      <a:pt x="1723" y="3914"/>
                      <a:pt x="1723" y="3914"/>
                    </a:cubicBezTo>
                    <a:cubicBezTo>
                      <a:pt x="1723" y="3912"/>
                      <a:pt x="1723" y="3910"/>
                      <a:pt x="1723" y="3907"/>
                    </a:cubicBezTo>
                    <a:cubicBezTo>
                      <a:pt x="1724" y="3899"/>
                      <a:pt x="1724" y="3899"/>
                      <a:pt x="1724" y="3899"/>
                    </a:cubicBezTo>
                    <a:cubicBezTo>
                      <a:pt x="1725" y="3897"/>
                      <a:pt x="1725" y="3895"/>
                      <a:pt x="1727" y="3893"/>
                    </a:cubicBezTo>
                    <a:cubicBezTo>
                      <a:pt x="1733" y="3882"/>
                      <a:pt x="1733" y="3882"/>
                      <a:pt x="1733" y="3882"/>
                    </a:cubicBezTo>
                    <a:cubicBezTo>
                      <a:pt x="1748" y="3845"/>
                      <a:pt x="1748" y="3845"/>
                      <a:pt x="1748" y="3845"/>
                    </a:cubicBezTo>
                    <a:cubicBezTo>
                      <a:pt x="1749" y="3843"/>
                      <a:pt x="1750" y="3840"/>
                      <a:pt x="1752" y="3839"/>
                    </a:cubicBezTo>
                    <a:cubicBezTo>
                      <a:pt x="1751" y="3834"/>
                      <a:pt x="1753" y="3830"/>
                      <a:pt x="1755" y="3826"/>
                    </a:cubicBezTo>
                    <a:cubicBezTo>
                      <a:pt x="1755" y="3818"/>
                      <a:pt x="1759" y="3811"/>
                      <a:pt x="1767" y="3808"/>
                    </a:cubicBezTo>
                    <a:cubicBezTo>
                      <a:pt x="1768" y="3807"/>
                      <a:pt x="1768" y="3807"/>
                      <a:pt x="1768" y="3807"/>
                    </a:cubicBezTo>
                    <a:cubicBezTo>
                      <a:pt x="1779" y="3785"/>
                      <a:pt x="1779" y="3785"/>
                      <a:pt x="1779" y="3785"/>
                    </a:cubicBezTo>
                    <a:cubicBezTo>
                      <a:pt x="1780" y="3784"/>
                      <a:pt x="1781" y="3782"/>
                      <a:pt x="1782" y="3781"/>
                    </a:cubicBezTo>
                    <a:cubicBezTo>
                      <a:pt x="1783" y="3780"/>
                      <a:pt x="1783" y="3780"/>
                      <a:pt x="1783" y="3780"/>
                    </a:cubicBezTo>
                    <a:cubicBezTo>
                      <a:pt x="1801" y="3741"/>
                      <a:pt x="1801" y="3741"/>
                      <a:pt x="1801" y="3741"/>
                    </a:cubicBezTo>
                    <a:cubicBezTo>
                      <a:pt x="1801" y="3738"/>
                      <a:pt x="1803" y="3736"/>
                      <a:pt x="1805" y="3733"/>
                    </a:cubicBezTo>
                    <a:cubicBezTo>
                      <a:pt x="1808" y="3729"/>
                      <a:pt x="1808" y="3729"/>
                      <a:pt x="1808" y="3729"/>
                    </a:cubicBezTo>
                    <a:cubicBezTo>
                      <a:pt x="1812" y="3725"/>
                      <a:pt x="1817" y="3723"/>
                      <a:pt x="1823" y="3723"/>
                    </a:cubicBezTo>
                    <a:cubicBezTo>
                      <a:pt x="1823" y="3723"/>
                      <a:pt x="1827" y="3723"/>
                      <a:pt x="1827" y="3723"/>
                    </a:cubicBezTo>
                    <a:cubicBezTo>
                      <a:pt x="1843" y="3724"/>
                      <a:pt x="1843" y="3724"/>
                      <a:pt x="1843" y="3724"/>
                    </a:cubicBezTo>
                    <a:cubicBezTo>
                      <a:pt x="1846" y="3723"/>
                      <a:pt x="1846" y="3723"/>
                      <a:pt x="1846" y="3723"/>
                    </a:cubicBezTo>
                    <a:cubicBezTo>
                      <a:pt x="1873" y="3711"/>
                      <a:pt x="1873" y="3711"/>
                      <a:pt x="1873" y="3711"/>
                    </a:cubicBezTo>
                    <a:cubicBezTo>
                      <a:pt x="1877" y="3709"/>
                      <a:pt x="1882" y="3709"/>
                      <a:pt x="1886" y="3710"/>
                    </a:cubicBezTo>
                    <a:cubicBezTo>
                      <a:pt x="1888" y="3708"/>
                      <a:pt x="1891" y="3706"/>
                      <a:pt x="1895" y="3705"/>
                    </a:cubicBezTo>
                    <a:cubicBezTo>
                      <a:pt x="1897" y="3704"/>
                      <a:pt x="1904" y="3702"/>
                      <a:pt x="1906" y="3702"/>
                    </a:cubicBezTo>
                    <a:cubicBezTo>
                      <a:pt x="1948" y="3707"/>
                      <a:pt x="1948" y="3707"/>
                      <a:pt x="1948" y="3707"/>
                    </a:cubicBezTo>
                    <a:cubicBezTo>
                      <a:pt x="1954" y="3697"/>
                      <a:pt x="1954" y="3697"/>
                      <a:pt x="1954" y="3697"/>
                    </a:cubicBezTo>
                    <a:cubicBezTo>
                      <a:pt x="1957" y="3676"/>
                      <a:pt x="1957" y="3676"/>
                      <a:pt x="1957" y="3676"/>
                    </a:cubicBezTo>
                    <a:cubicBezTo>
                      <a:pt x="1958" y="3674"/>
                      <a:pt x="1960" y="3671"/>
                      <a:pt x="1962" y="3669"/>
                    </a:cubicBezTo>
                    <a:cubicBezTo>
                      <a:pt x="1965" y="3665"/>
                      <a:pt x="1965" y="3665"/>
                      <a:pt x="1965" y="3665"/>
                    </a:cubicBezTo>
                    <a:cubicBezTo>
                      <a:pt x="1968" y="3663"/>
                      <a:pt x="1971" y="3661"/>
                      <a:pt x="1975" y="3660"/>
                    </a:cubicBezTo>
                    <a:cubicBezTo>
                      <a:pt x="1977" y="3660"/>
                      <a:pt x="1977" y="3660"/>
                      <a:pt x="1977" y="3660"/>
                    </a:cubicBezTo>
                    <a:cubicBezTo>
                      <a:pt x="1978" y="3657"/>
                      <a:pt x="1978" y="3657"/>
                      <a:pt x="1978" y="3657"/>
                    </a:cubicBezTo>
                    <a:cubicBezTo>
                      <a:pt x="1980" y="3654"/>
                      <a:pt x="1982" y="3651"/>
                      <a:pt x="1985" y="3649"/>
                    </a:cubicBezTo>
                    <a:cubicBezTo>
                      <a:pt x="1990" y="3647"/>
                      <a:pt x="1990" y="3647"/>
                      <a:pt x="1990" y="3647"/>
                    </a:cubicBezTo>
                    <a:cubicBezTo>
                      <a:pt x="1995" y="3643"/>
                      <a:pt x="2001" y="3643"/>
                      <a:pt x="2006" y="3645"/>
                    </a:cubicBezTo>
                    <a:cubicBezTo>
                      <a:pt x="2015" y="3647"/>
                      <a:pt x="2015" y="3647"/>
                      <a:pt x="2015" y="3647"/>
                    </a:cubicBezTo>
                    <a:cubicBezTo>
                      <a:pt x="2017" y="3648"/>
                      <a:pt x="2020" y="3650"/>
                      <a:pt x="2022" y="3652"/>
                    </a:cubicBezTo>
                    <a:cubicBezTo>
                      <a:pt x="2026" y="3656"/>
                      <a:pt x="2026" y="3656"/>
                      <a:pt x="2026" y="3656"/>
                    </a:cubicBezTo>
                    <a:cubicBezTo>
                      <a:pt x="2031" y="3655"/>
                      <a:pt x="2036" y="3656"/>
                      <a:pt x="2040" y="3659"/>
                    </a:cubicBezTo>
                    <a:cubicBezTo>
                      <a:pt x="2044" y="3661"/>
                      <a:pt x="2047" y="3665"/>
                      <a:pt x="2048" y="3670"/>
                    </a:cubicBezTo>
                    <a:cubicBezTo>
                      <a:pt x="2058" y="3671"/>
                      <a:pt x="2058" y="3671"/>
                      <a:pt x="2058" y="3671"/>
                    </a:cubicBezTo>
                    <a:cubicBezTo>
                      <a:pt x="2060" y="3672"/>
                      <a:pt x="2063" y="3672"/>
                      <a:pt x="2065" y="3674"/>
                    </a:cubicBezTo>
                    <a:cubicBezTo>
                      <a:pt x="2087" y="3686"/>
                      <a:pt x="2087" y="3686"/>
                      <a:pt x="2087" y="3686"/>
                    </a:cubicBezTo>
                    <a:cubicBezTo>
                      <a:pt x="2089" y="3687"/>
                      <a:pt x="2090" y="3688"/>
                      <a:pt x="2091" y="3689"/>
                    </a:cubicBezTo>
                    <a:cubicBezTo>
                      <a:pt x="2094" y="3692"/>
                      <a:pt x="2094" y="3692"/>
                      <a:pt x="2094" y="3692"/>
                    </a:cubicBezTo>
                    <a:cubicBezTo>
                      <a:pt x="2104" y="3697"/>
                      <a:pt x="2104" y="3697"/>
                      <a:pt x="2104" y="3697"/>
                    </a:cubicBezTo>
                    <a:cubicBezTo>
                      <a:pt x="2145" y="3693"/>
                      <a:pt x="2145" y="3693"/>
                      <a:pt x="2145" y="3693"/>
                    </a:cubicBezTo>
                    <a:cubicBezTo>
                      <a:pt x="2147" y="3693"/>
                      <a:pt x="2149" y="3693"/>
                      <a:pt x="2151" y="3693"/>
                    </a:cubicBezTo>
                    <a:cubicBezTo>
                      <a:pt x="2154" y="3694"/>
                      <a:pt x="2154" y="3694"/>
                      <a:pt x="2154" y="3694"/>
                    </a:cubicBezTo>
                    <a:cubicBezTo>
                      <a:pt x="2155" y="3694"/>
                      <a:pt x="2155" y="3694"/>
                      <a:pt x="2155" y="3694"/>
                    </a:cubicBezTo>
                    <a:cubicBezTo>
                      <a:pt x="2160" y="3689"/>
                      <a:pt x="2167" y="3688"/>
                      <a:pt x="2173" y="3690"/>
                    </a:cubicBezTo>
                    <a:cubicBezTo>
                      <a:pt x="2181" y="3693"/>
                      <a:pt x="2181" y="3693"/>
                      <a:pt x="2181" y="3693"/>
                    </a:cubicBezTo>
                    <a:cubicBezTo>
                      <a:pt x="2183" y="3693"/>
                      <a:pt x="2185" y="3695"/>
                      <a:pt x="2187" y="3696"/>
                    </a:cubicBezTo>
                    <a:cubicBezTo>
                      <a:pt x="2191" y="3700"/>
                      <a:pt x="2191" y="3700"/>
                      <a:pt x="2191" y="3700"/>
                    </a:cubicBezTo>
                    <a:cubicBezTo>
                      <a:pt x="2192" y="3700"/>
                      <a:pt x="2192" y="3700"/>
                      <a:pt x="2192" y="3700"/>
                    </a:cubicBezTo>
                    <a:cubicBezTo>
                      <a:pt x="2193" y="3698"/>
                      <a:pt x="2195" y="3697"/>
                      <a:pt x="2197" y="3696"/>
                    </a:cubicBezTo>
                    <a:cubicBezTo>
                      <a:pt x="2201" y="3695"/>
                      <a:pt x="2201" y="3695"/>
                      <a:pt x="2201" y="3695"/>
                    </a:cubicBezTo>
                    <a:cubicBezTo>
                      <a:pt x="2204" y="3693"/>
                      <a:pt x="2208" y="3693"/>
                      <a:pt x="2211" y="3693"/>
                    </a:cubicBezTo>
                    <a:cubicBezTo>
                      <a:pt x="2233" y="3697"/>
                      <a:pt x="2233" y="3697"/>
                      <a:pt x="2233" y="3697"/>
                    </a:cubicBezTo>
                    <a:cubicBezTo>
                      <a:pt x="2234" y="3697"/>
                      <a:pt x="2234" y="3697"/>
                      <a:pt x="2234" y="3697"/>
                    </a:cubicBezTo>
                    <a:cubicBezTo>
                      <a:pt x="2238" y="3694"/>
                      <a:pt x="2243" y="3693"/>
                      <a:pt x="2247" y="3694"/>
                    </a:cubicBezTo>
                    <a:cubicBezTo>
                      <a:pt x="2254" y="3695"/>
                      <a:pt x="2261" y="3699"/>
                      <a:pt x="2264" y="3705"/>
                    </a:cubicBezTo>
                    <a:cubicBezTo>
                      <a:pt x="2332" y="3715"/>
                      <a:pt x="2332" y="3715"/>
                      <a:pt x="2332" y="3715"/>
                    </a:cubicBezTo>
                    <a:cubicBezTo>
                      <a:pt x="2352" y="3713"/>
                      <a:pt x="2352" y="3713"/>
                      <a:pt x="2352" y="3713"/>
                    </a:cubicBezTo>
                    <a:cubicBezTo>
                      <a:pt x="2353" y="3709"/>
                      <a:pt x="2353" y="3709"/>
                      <a:pt x="2353" y="3709"/>
                    </a:cubicBezTo>
                    <a:cubicBezTo>
                      <a:pt x="2354" y="3707"/>
                      <a:pt x="2355" y="3704"/>
                      <a:pt x="2356" y="3702"/>
                    </a:cubicBezTo>
                    <a:cubicBezTo>
                      <a:pt x="2361" y="3695"/>
                      <a:pt x="2372" y="3689"/>
                      <a:pt x="2380" y="3692"/>
                    </a:cubicBezTo>
                    <a:cubicBezTo>
                      <a:pt x="2383" y="3693"/>
                      <a:pt x="2389" y="3696"/>
                      <a:pt x="2391" y="3699"/>
                    </a:cubicBezTo>
                    <a:cubicBezTo>
                      <a:pt x="2395" y="3703"/>
                      <a:pt x="2395" y="3703"/>
                      <a:pt x="2395" y="3703"/>
                    </a:cubicBezTo>
                    <a:cubicBezTo>
                      <a:pt x="2396" y="3705"/>
                      <a:pt x="2398" y="3708"/>
                      <a:pt x="2399" y="3710"/>
                    </a:cubicBezTo>
                    <a:cubicBezTo>
                      <a:pt x="2404" y="3709"/>
                      <a:pt x="2404" y="3709"/>
                      <a:pt x="2404" y="3709"/>
                    </a:cubicBezTo>
                    <a:cubicBezTo>
                      <a:pt x="2408" y="3707"/>
                      <a:pt x="2413" y="3707"/>
                      <a:pt x="2417" y="3709"/>
                    </a:cubicBezTo>
                    <a:cubicBezTo>
                      <a:pt x="2421" y="3711"/>
                      <a:pt x="2427" y="3715"/>
                      <a:pt x="2430" y="3719"/>
                    </a:cubicBezTo>
                    <a:cubicBezTo>
                      <a:pt x="2433" y="3718"/>
                      <a:pt x="2433" y="3718"/>
                      <a:pt x="2433" y="3718"/>
                    </a:cubicBezTo>
                    <a:cubicBezTo>
                      <a:pt x="2439" y="3714"/>
                      <a:pt x="2448" y="3715"/>
                      <a:pt x="2453" y="3720"/>
                    </a:cubicBezTo>
                    <a:cubicBezTo>
                      <a:pt x="2459" y="3725"/>
                      <a:pt x="2462" y="3733"/>
                      <a:pt x="2459" y="3740"/>
                    </a:cubicBezTo>
                    <a:cubicBezTo>
                      <a:pt x="2459" y="3743"/>
                      <a:pt x="2459" y="3743"/>
                      <a:pt x="2459" y="3743"/>
                    </a:cubicBezTo>
                    <a:cubicBezTo>
                      <a:pt x="2461" y="3747"/>
                      <a:pt x="2461" y="3747"/>
                      <a:pt x="2461" y="3747"/>
                    </a:cubicBezTo>
                    <a:cubicBezTo>
                      <a:pt x="2468" y="3758"/>
                      <a:pt x="2468" y="3758"/>
                      <a:pt x="2468" y="3758"/>
                    </a:cubicBezTo>
                    <a:cubicBezTo>
                      <a:pt x="2468" y="3759"/>
                      <a:pt x="2469" y="3761"/>
                      <a:pt x="2470" y="3762"/>
                    </a:cubicBezTo>
                    <a:cubicBezTo>
                      <a:pt x="2479" y="3785"/>
                      <a:pt x="2479" y="3785"/>
                      <a:pt x="2479" y="3785"/>
                    </a:cubicBezTo>
                    <a:cubicBezTo>
                      <a:pt x="2487" y="3785"/>
                      <a:pt x="2487" y="3785"/>
                      <a:pt x="2487" y="3785"/>
                    </a:cubicBezTo>
                    <a:cubicBezTo>
                      <a:pt x="2491" y="3785"/>
                      <a:pt x="2494" y="3786"/>
                      <a:pt x="2496" y="3788"/>
                    </a:cubicBezTo>
                    <a:cubicBezTo>
                      <a:pt x="2501" y="3790"/>
                      <a:pt x="2501" y="3790"/>
                      <a:pt x="2501" y="3790"/>
                    </a:cubicBezTo>
                    <a:cubicBezTo>
                      <a:pt x="2506" y="3793"/>
                      <a:pt x="2509" y="3798"/>
                      <a:pt x="2510" y="3804"/>
                    </a:cubicBezTo>
                    <a:cubicBezTo>
                      <a:pt x="2521" y="3803"/>
                      <a:pt x="2521" y="3803"/>
                      <a:pt x="2521" y="3803"/>
                    </a:cubicBezTo>
                    <a:cubicBezTo>
                      <a:pt x="2527" y="3802"/>
                      <a:pt x="2532" y="3804"/>
                      <a:pt x="2536" y="3808"/>
                    </a:cubicBezTo>
                    <a:cubicBezTo>
                      <a:pt x="2544" y="3815"/>
                      <a:pt x="2544" y="3815"/>
                      <a:pt x="2544" y="3815"/>
                    </a:cubicBezTo>
                    <a:cubicBezTo>
                      <a:pt x="2547" y="3818"/>
                      <a:pt x="2549" y="3823"/>
                      <a:pt x="2549" y="3828"/>
                    </a:cubicBezTo>
                    <a:cubicBezTo>
                      <a:pt x="2550" y="3843"/>
                      <a:pt x="2550" y="3843"/>
                      <a:pt x="2550" y="3843"/>
                    </a:cubicBezTo>
                    <a:cubicBezTo>
                      <a:pt x="2550" y="3845"/>
                      <a:pt x="2550" y="3847"/>
                      <a:pt x="2549" y="3848"/>
                    </a:cubicBezTo>
                    <a:cubicBezTo>
                      <a:pt x="2547" y="3856"/>
                      <a:pt x="2547" y="3856"/>
                      <a:pt x="2547" y="3856"/>
                    </a:cubicBezTo>
                    <a:cubicBezTo>
                      <a:pt x="2548" y="3856"/>
                      <a:pt x="2548" y="3856"/>
                      <a:pt x="2548" y="3856"/>
                    </a:cubicBezTo>
                    <a:cubicBezTo>
                      <a:pt x="2551" y="3857"/>
                      <a:pt x="2553" y="3858"/>
                      <a:pt x="2555" y="3860"/>
                    </a:cubicBezTo>
                    <a:cubicBezTo>
                      <a:pt x="2559" y="3863"/>
                      <a:pt x="2559" y="3863"/>
                      <a:pt x="2559" y="3863"/>
                    </a:cubicBezTo>
                    <a:cubicBezTo>
                      <a:pt x="2561" y="3864"/>
                      <a:pt x="2562" y="3865"/>
                      <a:pt x="2563" y="3867"/>
                    </a:cubicBezTo>
                    <a:cubicBezTo>
                      <a:pt x="2569" y="3875"/>
                      <a:pt x="2569" y="3875"/>
                      <a:pt x="2569" y="3875"/>
                    </a:cubicBezTo>
                    <a:cubicBezTo>
                      <a:pt x="2580" y="3881"/>
                      <a:pt x="2580" y="3881"/>
                      <a:pt x="2580" y="3881"/>
                    </a:cubicBezTo>
                    <a:cubicBezTo>
                      <a:pt x="2624" y="3896"/>
                      <a:pt x="2624" y="3896"/>
                      <a:pt x="2624" y="3896"/>
                    </a:cubicBezTo>
                    <a:cubicBezTo>
                      <a:pt x="2629" y="3898"/>
                      <a:pt x="2633" y="3902"/>
                      <a:pt x="2635" y="3907"/>
                    </a:cubicBezTo>
                    <a:cubicBezTo>
                      <a:pt x="2639" y="3916"/>
                      <a:pt x="2639" y="3916"/>
                      <a:pt x="2639" y="3916"/>
                    </a:cubicBezTo>
                    <a:cubicBezTo>
                      <a:pt x="2639" y="3918"/>
                      <a:pt x="2640" y="3919"/>
                      <a:pt x="2640" y="3921"/>
                    </a:cubicBezTo>
                    <a:cubicBezTo>
                      <a:pt x="2644" y="3943"/>
                      <a:pt x="2644" y="3943"/>
                      <a:pt x="2644" y="3943"/>
                    </a:cubicBezTo>
                    <a:cubicBezTo>
                      <a:pt x="2651" y="3950"/>
                      <a:pt x="2651" y="3950"/>
                      <a:pt x="2651" y="3950"/>
                    </a:cubicBezTo>
                    <a:cubicBezTo>
                      <a:pt x="2685" y="3965"/>
                      <a:pt x="2685" y="3965"/>
                      <a:pt x="2685" y="3965"/>
                    </a:cubicBezTo>
                    <a:cubicBezTo>
                      <a:pt x="2686" y="3966"/>
                      <a:pt x="2688" y="3967"/>
                      <a:pt x="2689" y="3968"/>
                    </a:cubicBezTo>
                    <a:cubicBezTo>
                      <a:pt x="2701" y="3979"/>
                      <a:pt x="2701" y="3979"/>
                      <a:pt x="2701" y="3979"/>
                    </a:cubicBezTo>
                    <a:cubicBezTo>
                      <a:pt x="2713" y="3993"/>
                      <a:pt x="2713" y="3993"/>
                      <a:pt x="2713" y="3993"/>
                    </a:cubicBezTo>
                    <a:cubicBezTo>
                      <a:pt x="2732" y="4002"/>
                      <a:pt x="2732" y="4002"/>
                      <a:pt x="2732" y="4002"/>
                    </a:cubicBezTo>
                    <a:cubicBezTo>
                      <a:pt x="2745" y="4012"/>
                      <a:pt x="2745" y="4012"/>
                      <a:pt x="2745" y="4012"/>
                    </a:cubicBezTo>
                    <a:cubicBezTo>
                      <a:pt x="2747" y="4013"/>
                      <a:pt x="2748" y="4014"/>
                      <a:pt x="2749" y="4015"/>
                    </a:cubicBezTo>
                    <a:cubicBezTo>
                      <a:pt x="2755" y="4024"/>
                      <a:pt x="2755" y="4024"/>
                      <a:pt x="2755" y="4024"/>
                    </a:cubicBezTo>
                    <a:cubicBezTo>
                      <a:pt x="2767" y="4045"/>
                      <a:pt x="2767" y="4045"/>
                      <a:pt x="2767" y="4045"/>
                    </a:cubicBezTo>
                    <a:cubicBezTo>
                      <a:pt x="2769" y="4050"/>
                      <a:pt x="2770" y="4055"/>
                      <a:pt x="2768" y="4060"/>
                    </a:cubicBezTo>
                    <a:cubicBezTo>
                      <a:pt x="2767" y="4063"/>
                      <a:pt x="2767" y="4063"/>
                      <a:pt x="2767" y="4063"/>
                    </a:cubicBezTo>
                    <a:cubicBezTo>
                      <a:pt x="2788" y="4081"/>
                      <a:pt x="2788" y="4081"/>
                      <a:pt x="2788" y="4081"/>
                    </a:cubicBezTo>
                    <a:cubicBezTo>
                      <a:pt x="2789" y="4082"/>
                      <a:pt x="2791" y="4084"/>
                      <a:pt x="2792" y="4085"/>
                    </a:cubicBezTo>
                    <a:cubicBezTo>
                      <a:pt x="2802" y="4088"/>
                      <a:pt x="2802" y="4088"/>
                      <a:pt x="2802" y="4088"/>
                    </a:cubicBezTo>
                    <a:cubicBezTo>
                      <a:pt x="2806" y="4090"/>
                      <a:pt x="2810" y="4093"/>
                      <a:pt x="2812" y="4097"/>
                    </a:cubicBezTo>
                    <a:cubicBezTo>
                      <a:pt x="2816" y="4105"/>
                      <a:pt x="2816" y="4105"/>
                      <a:pt x="2816" y="4105"/>
                    </a:cubicBezTo>
                    <a:cubicBezTo>
                      <a:pt x="2817" y="4107"/>
                      <a:pt x="2818" y="4109"/>
                      <a:pt x="2818" y="4112"/>
                    </a:cubicBezTo>
                    <a:cubicBezTo>
                      <a:pt x="2822" y="4141"/>
                      <a:pt x="2822" y="4141"/>
                      <a:pt x="2822" y="4141"/>
                    </a:cubicBezTo>
                    <a:cubicBezTo>
                      <a:pt x="2830" y="4160"/>
                      <a:pt x="2830" y="4160"/>
                      <a:pt x="2830" y="4160"/>
                    </a:cubicBezTo>
                    <a:cubicBezTo>
                      <a:pt x="2831" y="4162"/>
                      <a:pt x="2831" y="4164"/>
                      <a:pt x="2831" y="4165"/>
                    </a:cubicBezTo>
                    <a:cubicBezTo>
                      <a:pt x="2833" y="4177"/>
                      <a:pt x="2833" y="4177"/>
                      <a:pt x="2833" y="4177"/>
                    </a:cubicBezTo>
                    <a:cubicBezTo>
                      <a:pt x="2833" y="4180"/>
                      <a:pt x="2833" y="4183"/>
                      <a:pt x="2832" y="4186"/>
                    </a:cubicBezTo>
                    <a:cubicBezTo>
                      <a:pt x="2831" y="4188"/>
                      <a:pt x="2831" y="4188"/>
                      <a:pt x="2831" y="4188"/>
                    </a:cubicBezTo>
                    <a:cubicBezTo>
                      <a:pt x="2833" y="4192"/>
                      <a:pt x="2833" y="4192"/>
                      <a:pt x="2833" y="4192"/>
                    </a:cubicBezTo>
                    <a:cubicBezTo>
                      <a:pt x="2833" y="4193"/>
                      <a:pt x="2834" y="4195"/>
                      <a:pt x="2834" y="4197"/>
                    </a:cubicBezTo>
                    <a:cubicBezTo>
                      <a:pt x="2836" y="4205"/>
                      <a:pt x="2836" y="4205"/>
                      <a:pt x="2836" y="4205"/>
                    </a:cubicBezTo>
                    <a:cubicBezTo>
                      <a:pt x="2845" y="4214"/>
                      <a:pt x="2845" y="4214"/>
                      <a:pt x="2845" y="4214"/>
                    </a:cubicBezTo>
                    <a:cubicBezTo>
                      <a:pt x="2847" y="4216"/>
                      <a:pt x="2848" y="4219"/>
                      <a:pt x="2849" y="4222"/>
                    </a:cubicBezTo>
                    <a:cubicBezTo>
                      <a:pt x="2850" y="4225"/>
                      <a:pt x="2850" y="4225"/>
                      <a:pt x="2850" y="4225"/>
                    </a:cubicBezTo>
                    <a:cubicBezTo>
                      <a:pt x="2851" y="4225"/>
                      <a:pt x="2854" y="4227"/>
                      <a:pt x="2855" y="4227"/>
                    </a:cubicBezTo>
                    <a:cubicBezTo>
                      <a:pt x="2858" y="4230"/>
                      <a:pt x="2861" y="4233"/>
                      <a:pt x="2862" y="4237"/>
                    </a:cubicBezTo>
                    <a:cubicBezTo>
                      <a:pt x="2864" y="4241"/>
                      <a:pt x="2864" y="4241"/>
                      <a:pt x="2864" y="4241"/>
                    </a:cubicBezTo>
                    <a:cubicBezTo>
                      <a:pt x="2864" y="4242"/>
                      <a:pt x="2865" y="4243"/>
                      <a:pt x="2865" y="4244"/>
                    </a:cubicBezTo>
                    <a:cubicBezTo>
                      <a:pt x="2867" y="4246"/>
                      <a:pt x="2872" y="4250"/>
                      <a:pt x="2873" y="4252"/>
                    </a:cubicBezTo>
                    <a:cubicBezTo>
                      <a:pt x="2874" y="4253"/>
                      <a:pt x="2877" y="4257"/>
                      <a:pt x="2878" y="4258"/>
                    </a:cubicBezTo>
                    <a:cubicBezTo>
                      <a:pt x="2879" y="4262"/>
                      <a:pt x="2879" y="4262"/>
                      <a:pt x="2879" y="4262"/>
                    </a:cubicBezTo>
                    <a:cubicBezTo>
                      <a:pt x="2880" y="4263"/>
                      <a:pt x="2881" y="4265"/>
                      <a:pt x="2881" y="4265"/>
                    </a:cubicBezTo>
                    <a:cubicBezTo>
                      <a:pt x="2884" y="4271"/>
                      <a:pt x="2884" y="4271"/>
                      <a:pt x="2884" y="4271"/>
                    </a:cubicBezTo>
                    <a:cubicBezTo>
                      <a:pt x="2885" y="4272"/>
                      <a:pt x="2886" y="4274"/>
                      <a:pt x="2886" y="4275"/>
                    </a:cubicBezTo>
                    <a:cubicBezTo>
                      <a:pt x="2898" y="4327"/>
                      <a:pt x="2898" y="4327"/>
                      <a:pt x="2898" y="4327"/>
                    </a:cubicBezTo>
                    <a:cubicBezTo>
                      <a:pt x="2903" y="4337"/>
                      <a:pt x="2903" y="4337"/>
                      <a:pt x="2903" y="4337"/>
                    </a:cubicBezTo>
                    <a:cubicBezTo>
                      <a:pt x="2919" y="4358"/>
                      <a:pt x="2919" y="4358"/>
                      <a:pt x="2919" y="4358"/>
                    </a:cubicBezTo>
                    <a:cubicBezTo>
                      <a:pt x="2921" y="4361"/>
                      <a:pt x="2922" y="4365"/>
                      <a:pt x="2923" y="4369"/>
                    </a:cubicBezTo>
                    <a:cubicBezTo>
                      <a:pt x="2936" y="4377"/>
                      <a:pt x="2936" y="4377"/>
                      <a:pt x="2936" y="4377"/>
                    </a:cubicBezTo>
                    <a:cubicBezTo>
                      <a:pt x="2939" y="4379"/>
                      <a:pt x="2941" y="4382"/>
                      <a:pt x="2942" y="4386"/>
                    </a:cubicBezTo>
                    <a:cubicBezTo>
                      <a:pt x="2944" y="4391"/>
                      <a:pt x="2944" y="4391"/>
                      <a:pt x="2944" y="4391"/>
                    </a:cubicBezTo>
                    <a:cubicBezTo>
                      <a:pt x="2945" y="4394"/>
                      <a:pt x="2946" y="4396"/>
                      <a:pt x="2946" y="4399"/>
                    </a:cubicBezTo>
                    <a:cubicBezTo>
                      <a:pt x="2945" y="4412"/>
                      <a:pt x="2945" y="4412"/>
                      <a:pt x="2945" y="4412"/>
                    </a:cubicBezTo>
                    <a:cubicBezTo>
                      <a:pt x="2947" y="4416"/>
                      <a:pt x="2947" y="4416"/>
                      <a:pt x="2947" y="4416"/>
                    </a:cubicBezTo>
                    <a:cubicBezTo>
                      <a:pt x="2953" y="4420"/>
                      <a:pt x="2953" y="4420"/>
                      <a:pt x="2953" y="4420"/>
                    </a:cubicBezTo>
                    <a:cubicBezTo>
                      <a:pt x="2970" y="4426"/>
                      <a:pt x="2970" y="4426"/>
                      <a:pt x="2970" y="4426"/>
                    </a:cubicBezTo>
                    <a:cubicBezTo>
                      <a:pt x="2979" y="4430"/>
                      <a:pt x="2984" y="4439"/>
                      <a:pt x="2982" y="4447"/>
                    </a:cubicBezTo>
                    <a:cubicBezTo>
                      <a:pt x="2981" y="4453"/>
                      <a:pt x="2977" y="4458"/>
                      <a:pt x="2971" y="4461"/>
                    </a:cubicBezTo>
                    <a:cubicBezTo>
                      <a:pt x="2972" y="4463"/>
                      <a:pt x="2975" y="4468"/>
                      <a:pt x="2975" y="4470"/>
                    </a:cubicBezTo>
                    <a:cubicBezTo>
                      <a:pt x="2980" y="4504"/>
                      <a:pt x="2980" y="4504"/>
                      <a:pt x="2980" y="4504"/>
                    </a:cubicBezTo>
                    <a:cubicBezTo>
                      <a:pt x="3000" y="4534"/>
                      <a:pt x="3000" y="4534"/>
                      <a:pt x="3000" y="4534"/>
                    </a:cubicBezTo>
                    <a:cubicBezTo>
                      <a:pt x="3002" y="4536"/>
                      <a:pt x="3003" y="4539"/>
                      <a:pt x="3003" y="4543"/>
                    </a:cubicBezTo>
                    <a:cubicBezTo>
                      <a:pt x="3004" y="4552"/>
                      <a:pt x="3004" y="4552"/>
                      <a:pt x="3004" y="4552"/>
                    </a:cubicBezTo>
                    <a:cubicBezTo>
                      <a:pt x="3004" y="4554"/>
                      <a:pt x="3003" y="4556"/>
                      <a:pt x="3003" y="4558"/>
                    </a:cubicBezTo>
                    <a:cubicBezTo>
                      <a:pt x="3002" y="4562"/>
                      <a:pt x="3002" y="4562"/>
                      <a:pt x="3002" y="4562"/>
                    </a:cubicBezTo>
                    <a:cubicBezTo>
                      <a:pt x="3002" y="4563"/>
                      <a:pt x="3002" y="4563"/>
                      <a:pt x="3002" y="4563"/>
                    </a:cubicBezTo>
                    <a:cubicBezTo>
                      <a:pt x="3010" y="4571"/>
                      <a:pt x="3010" y="4571"/>
                      <a:pt x="3010" y="4571"/>
                    </a:cubicBezTo>
                    <a:cubicBezTo>
                      <a:pt x="3020" y="4573"/>
                      <a:pt x="3020" y="4573"/>
                      <a:pt x="3020" y="4573"/>
                    </a:cubicBezTo>
                    <a:cubicBezTo>
                      <a:pt x="3021" y="4573"/>
                      <a:pt x="3025" y="4574"/>
                      <a:pt x="3026" y="4575"/>
                    </a:cubicBezTo>
                    <a:cubicBezTo>
                      <a:pt x="3032" y="4577"/>
                      <a:pt x="3036" y="4581"/>
                      <a:pt x="3038" y="4586"/>
                    </a:cubicBezTo>
                    <a:cubicBezTo>
                      <a:pt x="3039" y="4591"/>
                      <a:pt x="3039" y="4591"/>
                      <a:pt x="3039" y="4591"/>
                    </a:cubicBezTo>
                    <a:cubicBezTo>
                      <a:pt x="3040" y="4592"/>
                      <a:pt x="3040" y="4594"/>
                      <a:pt x="3040" y="4595"/>
                    </a:cubicBezTo>
                    <a:cubicBezTo>
                      <a:pt x="3041" y="4599"/>
                      <a:pt x="3041" y="4599"/>
                      <a:pt x="3041" y="4599"/>
                    </a:cubicBezTo>
                    <a:cubicBezTo>
                      <a:pt x="3042" y="4599"/>
                      <a:pt x="3043" y="4600"/>
                      <a:pt x="3045" y="4600"/>
                    </a:cubicBezTo>
                    <a:cubicBezTo>
                      <a:pt x="3093" y="4625"/>
                      <a:pt x="3093" y="4625"/>
                      <a:pt x="3093" y="4625"/>
                    </a:cubicBezTo>
                    <a:cubicBezTo>
                      <a:pt x="3095" y="4626"/>
                      <a:pt x="3096" y="4627"/>
                      <a:pt x="3098" y="4628"/>
                    </a:cubicBezTo>
                    <a:cubicBezTo>
                      <a:pt x="3107" y="4637"/>
                      <a:pt x="3107" y="4637"/>
                      <a:pt x="3107" y="4637"/>
                    </a:cubicBezTo>
                    <a:cubicBezTo>
                      <a:pt x="3109" y="4640"/>
                      <a:pt x="3111" y="4642"/>
                      <a:pt x="3112" y="4646"/>
                    </a:cubicBezTo>
                    <a:cubicBezTo>
                      <a:pt x="3115" y="4658"/>
                      <a:pt x="3115" y="4658"/>
                      <a:pt x="3115" y="4658"/>
                    </a:cubicBezTo>
                    <a:cubicBezTo>
                      <a:pt x="3116" y="4659"/>
                      <a:pt x="3116" y="4661"/>
                      <a:pt x="3116" y="4662"/>
                    </a:cubicBezTo>
                    <a:cubicBezTo>
                      <a:pt x="3116" y="4666"/>
                      <a:pt x="3116" y="4666"/>
                      <a:pt x="3116" y="4666"/>
                    </a:cubicBezTo>
                    <a:cubicBezTo>
                      <a:pt x="3123" y="4672"/>
                      <a:pt x="3123" y="4672"/>
                      <a:pt x="3123" y="4672"/>
                    </a:cubicBezTo>
                    <a:cubicBezTo>
                      <a:pt x="3130" y="4677"/>
                      <a:pt x="3136" y="4685"/>
                      <a:pt x="3135" y="4692"/>
                    </a:cubicBezTo>
                    <a:cubicBezTo>
                      <a:pt x="3135" y="4693"/>
                      <a:pt x="3134" y="4697"/>
                      <a:pt x="3134" y="4698"/>
                    </a:cubicBezTo>
                    <a:cubicBezTo>
                      <a:pt x="3134" y="4698"/>
                      <a:pt x="3134" y="4698"/>
                      <a:pt x="3134" y="4698"/>
                    </a:cubicBezTo>
                    <a:cubicBezTo>
                      <a:pt x="3146" y="4717"/>
                      <a:pt x="3146" y="4717"/>
                      <a:pt x="3146" y="4717"/>
                    </a:cubicBezTo>
                    <a:cubicBezTo>
                      <a:pt x="3155" y="4718"/>
                      <a:pt x="3155" y="4718"/>
                      <a:pt x="3155" y="4718"/>
                    </a:cubicBezTo>
                    <a:cubicBezTo>
                      <a:pt x="3157" y="4719"/>
                      <a:pt x="3159" y="4720"/>
                      <a:pt x="3161" y="4721"/>
                    </a:cubicBezTo>
                    <a:cubicBezTo>
                      <a:pt x="3167" y="4725"/>
                      <a:pt x="3167" y="4725"/>
                      <a:pt x="3167" y="4725"/>
                    </a:cubicBezTo>
                    <a:cubicBezTo>
                      <a:pt x="3171" y="4728"/>
                      <a:pt x="3174" y="4733"/>
                      <a:pt x="3175" y="4738"/>
                    </a:cubicBezTo>
                    <a:cubicBezTo>
                      <a:pt x="3176" y="4742"/>
                      <a:pt x="3175" y="4746"/>
                      <a:pt x="3174" y="4750"/>
                    </a:cubicBezTo>
                    <a:cubicBezTo>
                      <a:pt x="3183" y="4760"/>
                      <a:pt x="3183" y="4760"/>
                      <a:pt x="3183" y="4760"/>
                    </a:cubicBezTo>
                    <a:cubicBezTo>
                      <a:pt x="3187" y="4762"/>
                      <a:pt x="3187" y="4762"/>
                      <a:pt x="3187" y="4762"/>
                    </a:cubicBezTo>
                    <a:cubicBezTo>
                      <a:pt x="3191" y="4764"/>
                      <a:pt x="3195" y="4767"/>
                      <a:pt x="3197" y="4771"/>
                    </a:cubicBezTo>
                    <a:cubicBezTo>
                      <a:pt x="3199" y="4776"/>
                      <a:pt x="3201" y="4784"/>
                      <a:pt x="3199" y="4788"/>
                    </a:cubicBezTo>
                    <a:cubicBezTo>
                      <a:pt x="3197" y="4794"/>
                      <a:pt x="3197" y="4794"/>
                      <a:pt x="3197" y="4794"/>
                    </a:cubicBezTo>
                    <a:cubicBezTo>
                      <a:pt x="3198" y="4795"/>
                      <a:pt x="3199" y="4796"/>
                      <a:pt x="3200" y="4797"/>
                    </a:cubicBezTo>
                    <a:cubicBezTo>
                      <a:pt x="3204" y="4802"/>
                      <a:pt x="3204" y="4802"/>
                      <a:pt x="3204" y="4802"/>
                    </a:cubicBezTo>
                    <a:cubicBezTo>
                      <a:pt x="3206" y="4805"/>
                      <a:pt x="3207" y="4808"/>
                      <a:pt x="3207" y="4811"/>
                    </a:cubicBezTo>
                    <a:cubicBezTo>
                      <a:pt x="3208" y="4816"/>
                      <a:pt x="3208" y="4816"/>
                      <a:pt x="3208" y="4816"/>
                    </a:cubicBezTo>
                    <a:cubicBezTo>
                      <a:pt x="3208" y="4818"/>
                      <a:pt x="3208" y="4819"/>
                      <a:pt x="3208" y="4821"/>
                    </a:cubicBezTo>
                    <a:cubicBezTo>
                      <a:pt x="3208" y="4826"/>
                      <a:pt x="3208" y="4826"/>
                      <a:pt x="3208" y="4826"/>
                    </a:cubicBezTo>
                    <a:cubicBezTo>
                      <a:pt x="3220" y="4835"/>
                      <a:pt x="3220" y="4835"/>
                      <a:pt x="3220" y="4835"/>
                    </a:cubicBezTo>
                    <a:cubicBezTo>
                      <a:pt x="3223" y="4836"/>
                      <a:pt x="3226" y="4838"/>
                      <a:pt x="3229" y="4840"/>
                    </a:cubicBezTo>
                    <a:cubicBezTo>
                      <a:pt x="3235" y="4846"/>
                      <a:pt x="3235" y="4846"/>
                      <a:pt x="3235" y="4846"/>
                    </a:cubicBezTo>
                    <a:cubicBezTo>
                      <a:pt x="3236" y="4847"/>
                      <a:pt x="3237" y="4848"/>
                      <a:pt x="3238" y="4850"/>
                    </a:cubicBezTo>
                    <a:cubicBezTo>
                      <a:pt x="3246" y="4860"/>
                      <a:pt x="3246" y="4860"/>
                      <a:pt x="3246" y="4860"/>
                    </a:cubicBezTo>
                    <a:cubicBezTo>
                      <a:pt x="3252" y="4862"/>
                      <a:pt x="3252" y="4862"/>
                      <a:pt x="3252" y="4862"/>
                    </a:cubicBezTo>
                    <a:cubicBezTo>
                      <a:pt x="3253" y="4862"/>
                      <a:pt x="3255" y="4863"/>
                      <a:pt x="3256" y="4864"/>
                    </a:cubicBezTo>
                    <a:cubicBezTo>
                      <a:pt x="3259" y="4866"/>
                      <a:pt x="3265" y="4871"/>
                      <a:pt x="3267" y="4874"/>
                    </a:cubicBezTo>
                    <a:cubicBezTo>
                      <a:pt x="3271" y="4887"/>
                      <a:pt x="3271" y="4887"/>
                      <a:pt x="3271" y="4887"/>
                    </a:cubicBezTo>
                    <a:cubicBezTo>
                      <a:pt x="3272" y="4888"/>
                      <a:pt x="3273" y="4889"/>
                      <a:pt x="3274" y="4891"/>
                    </a:cubicBezTo>
                    <a:cubicBezTo>
                      <a:pt x="3279" y="4898"/>
                      <a:pt x="3279" y="4898"/>
                      <a:pt x="3279" y="4898"/>
                    </a:cubicBezTo>
                    <a:cubicBezTo>
                      <a:pt x="3287" y="4898"/>
                      <a:pt x="3287" y="4898"/>
                      <a:pt x="3287" y="4898"/>
                    </a:cubicBezTo>
                    <a:cubicBezTo>
                      <a:pt x="3292" y="4898"/>
                      <a:pt x="3297" y="4900"/>
                      <a:pt x="3300" y="4903"/>
                    </a:cubicBezTo>
                    <a:cubicBezTo>
                      <a:pt x="3301" y="4904"/>
                      <a:pt x="3303" y="4906"/>
                      <a:pt x="3305" y="4908"/>
                    </a:cubicBezTo>
                    <a:cubicBezTo>
                      <a:pt x="3306" y="4908"/>
                      <a:pt x="3307" y="4908"/>
                      <a:pt x="3308" y="4907"/>
                    </a:cubicBezTo>
                    <a:cubicBezTo>
                      <a:pt x="3314" y="4906"/>
                      <a:pt x="3314" y="4906"/>
                      <a:pt x="3314" y="4906"/>
                    </a:cubicBezTo>
                    <a:cubicBezTo>
                      <a:pt x="3318" y="4904"/>
                      <a:pt x="3322" y="4905"/>
                      <a:pt x="3326" y="4906"/>
                    </a:cubicBezTo>
                    <a:cubicBezTo>
                      <a:pt x="3331" y="4909"/>
                      <a:pt x="3331" y="4909"/>
                      <a:pt x="3331" y="4909"/>
                    </a:cubicBezTo>
                    <a:cubicBezTo>
                      <a:pt x="3335" y="4910"/>
                      <a:pt x="3338" y="4913"/>
                      <a:pt x="3340" y="4916"/>
                    </a:cubicBezTo>
                    <a:cubicBezTo>
                      <a:pt x="3344" y="4923"/>
                      <a:pt x="3344" y="4923"/>
                      <a:pt x="3344" y="4923"/>
                    </a:cubicBezTo>
                    <a:cubicBezTo>
                      <a:pt x="3359" y="4929"/>
                      <a:pt x="3359" y="4929"/>
                      <a:pt x="3359" y="4929"/>
                    </a:cubicBezTo>
                    <a:cubicBezTo>
                      <a:pt x="3361" y="4930"/>
                      <a:pt x="3362" y="4931"/>
                      <a:pt x="3364" y="4933"/>
                    </a:cubicBezTo>
                    <a:cubicBezTo>
                      <a:pt x="3374" y="4942"/>
                      <a:pt x="3374" y="4942"/>
                      <a:pt x="3374" y="4942"/>
                    </a:cubicBezTo>
                    <a:cubicBezTo>
                      <a:pt x="3375" y="4943"/>
                      <a:pt x="3377" y="4945"/>
                      <a:pt x="3378" y="4947"/>
                    </a:cubicBezTo>
                    <a:cubicBezTo>
                      <a:pt x="3382" y="4956"/>
                      <a:pt x="3382" y="4956"/>
                      <a:pt x="3382" y="4956"/>
                    </a:cubicBezTo>
                    <a:cubicBezTo>
                      <a:pt x="3383" y="4958"/>
                      <a:pt x="3384" y="4961"/>
                      <a:pt x="3384" y="4964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7" y="4993"/>
                      <a:pt x="3387" y="4993"/>
                      <a:pt x="3387" y="4993"/>
                    </a:cubicBezTo>
                    <a:cubicBezTo>
                      <a:pt x="3391" y="4995"/>
                      <a:pt x="3394" y="4998"/>
                      <a:pt x="3396" y="5002"/>
                    </a:cubicBezTo>
                    <a:cubicBezTo>
                      <a:pt x="3398" y="5007"/>
                      <a:pt x="3398" y="5007"/>
                      <a:pt x="3398" y="5007"/>
                    </a:cubicBezTo>
                    <a:cubicBezTo>
                      <a:pt x="3398" y="5008"/>
                      <a:pt x="3399" y="5009"/>
                      <a:pt x="3399" y="5011"/>
                    </a:cubicBezTo>
                    <a:cubicBezTo>
                      <a:pt x="3401" y="5018"/>
                      <a:pt x="3401" y="5018"/>
                      <a:pt x="3401" y="5018"/>
                    </a:cubicBezTo>
                    <a:cubicBezTo>
                      <a:pt x="3401" y="5020"/>
                      <a:pt x="3401" y="5024"/>
                      <a:pt x="3401" y="5025"/>
                    </a:cubicBezTo>
                    <a:cubicBezTo>
                      <a:pt x="3401" y="5045"/>
                      <a:pt x="3401" y="5045"/>
                      <a:pt x="3401" y="5045"/>
                    </a:cubicBezTo>
                    <a:cubicBezTo>
                      <a:pt x="3401" y="5047"/>
                      <a:pt x="3401" y="5048"/>
                      <a:pt x="3401" y="5050"/>
                    </a:cubicBezTo>
                    <a:cubicBezTo>
                      <a:pt x="3391" y="5091"/>
                      <a:pt x="3391" y="5091"/>
                      <a:pt x="3391" y="5091"/>
                    </a:cubicBezTo>
                    <a:cubicBezTo>
                      <a:pt x="3391" y="5092"/>
                      <a:pt x="3391" y="5094"/>
                      <a:pt x="3390" y="5095"/>
                    </a:cubicBezTo>
                    <a:cubicBezTo>
                      <a:pt x="3388" y="5100"/>
                      <a:pt x="3388" y="5100"/>
                      <a:pt x="3388" y="5100"/>
                    </a:cubicBezTo>
                    <a:cubicBezTo>
                      <a:pt x="3388" y="5101"/>
                      <a:pt x="3388" y="5102"/>
                      <a:pt x="3387" y="5103"/>
                    </a:cubicBezTo>
                    <a:cubicBezTo>
                      <a:pt x="3389" y="5104"/>
                      <a:pt x="3391" y="5106"/>
                      <a:pt x="3391" y="5107"/>
                    </a:cubicBezTo>
                    <a:cubicBezTo>
                      <a:pt x="3392" y="5108"/>
                      <a:pt x="3393" y="5110"/>
                      <a:pt x="3394" y="5111"/>
                    </a:cubicBezTo>
                    <a:cubicBezTo>
                      <a:pt x="3395" y="5112"/>
                      <a:pt x="3397" y="5113"/>
                      <a:pt x="3397" y="5114"/>
                    </a:cubicBezTo>
                    <a:cubicBezTo>
                      <a:pt x="3399" y="5115"/>
                      <a:pt x="3400" y="5116"/>
                      <a:pt x="3401" y="5117"/>
                    </a:cubicBezTo>
                    <a:cubicBezTo>
                      <a:pt x="3415" y="5137"/>
                      <a:pt x="3415" y="5137"/>
                      <a:pt x="3415" y="5137"/>
                    </a:cubicBezTo>
                    <a:cubicBezTo>
                      <a:pt x="3420" y="5150"/>
                      <a:pt x="3420" y="5150"/>
                      <a:pt x="3420" y="5150"/>
                    </a:cubicBezTo>
                    <a:cubicBezTo>
                      <a:pt x="3421" y="5151"/>
                      <a:pt x="3421" y="5153"/>
                      <a:pt x="3421" y="5155"/>
                    </a:cubicBezTo>
                    <a:cubicBezTo>
                      <a:pt x="3422" y="5166"/>
                      <a:pt x="3422" y="5166"/>
                      <a:pt x="3422" y="5166"/>
                    </a:cubicBezTo>
                    <a:cubicBezTo>
                      <a:pt x="3422" y="5167"/>
                      <a:pt x="3422" y="5169"/>
                      <a:pt x="3422" y="5170"/>
                    </a:cubicBezTo>
                    <a:cubicBezTo>
                      <a:pt x="3420" y="5181"/>
                      <a:pt x="3420" y="5181"/>
                      <a:pt x="3420" y="5181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5" y="5213"/>
                      <a:pt x="3415" y="5213"/>
                      <a:pt x="3415" y="5213"/>
                    </a:cubicBezTo>
                    <a:cubicBezTo>
                      <a:pt x="3416" y="5215"/>
                      <a:pt x="3417" y="5217"/>
                      <a:pt x="3418" y="5220"/>
                    </a:cubicBezTo>
                    <a:cubicBezTo>
                      <a:pt x="3419" y="5225"/>
                      <a:pt x="3419" y="5225"/>
                      <a:pt x="3419" y="5225"/>
                    </a:cubicBezTo>
                    <a:cubicBezTo>
                      <a:pt x="3419" y="5227"/>
                      <a:pt x="3419" y="5230"/>
                      <a:pt x="3418" y="5233"/>
                    </a:cubicBezTo>
                    <a:cubicBezTo>
                      <a:pt x="3417" y="5237"/>
                      <a:pt x="3417" y="5237"/>
                      <a:pt x="3417" y="5237"/>
                    </a:cubicBezTo>
                    <a:cubicBezTo>
                      <a:pt x="3416" y="5239"/>
                      <a:pt x="3416" y="5240"/>
                      <a:pt x="3415" y="5242"/>
                    </a:cubicBezTo>
                    <a:cubicBezTo>
                      <a:pt x="3411" y="5249"/>
                      <a:pt x="3411" y="5249"/>
                      <a:pt x="3411" y="5249"/>
                    </a:cubicBezTo>
                    <a:cubicBezTo>
                      <a:pt x="3413" y="5252"/>
                      <a:pt x="3413" y="5252"/>
                      <a:pt x="3413" y="5252"/>
                    </a:cubicBezTo>
                    <a:cubicBezTo>
                      <a:pt x="3413" y="5252"/>
                      <a:pt x="3414" y="5253"/>
                      <a:pt x="3414" y="5253"/>
                    </a:cubicBezTo>
                    <a:cubicBezTo>
                      <a:pt x="3417" y="5255"/>
                      <a:pt x="3417" y="5255"/>
                      <a:pt x="3417" y="5255"/>
                    </a:cubicBezTo>
                    <a:cubicBezTo>
                      <a:pt x="3418" y="5255"/>
                      <a:pt x="3419" y="5255"/>
                      <a:pt x="3420" y="5256"/>
                    </a:cubicBezTo>
                    <a:cubicBezTo>
                      <a:pt x="3424" y="5256"/>
                      <a:pt x="3433" y="5260"/>
                      <a:pt x="3435" y="5264"/>
                    </a:cubicBezTo>
                    <a:cubicBezTo>
                      <a:pt x="3439" y="5268"/>
                      <a:pt x="3439" y="5268"/>
                      <a:pt x="3439" y="5268"/>
                    </a:cubicBezTo>
                    <a:cubicBezTo>
                      <a:pt x="3440" y="5271"/>
                      <a:pt x="3442" y="5273"/>
                      <a:pt x="3442" y="5276"/>
                    </a:cubicBezTo>
                    <a:cubicBezTo>
                      <a:pt x="3445" y="5294"/>
                      <a:pt x="3445" y="5294"/>
                      <a:pt x="3445" y="5294"/>
                    </a:cubicBezTo>
                    <a:cubicBezTo>
                      <a:pt x="3463" y="5309"/>
                      <a:pt x="3463" y="5309"/>
                      <a:pt x="3463" y="5309"/>
                    </a:cubicBezTo>
                    <a:cubicBezTo>
                      <a:pt x="3465" y="5310"/>
                      <a:pt x="3466" y="5311"/>
                      <a:pt x="3467" y="5313"/>
                    </a:cubicBezTo>
                    <a:cubicBezTo>
                      <a:pt x="3511" y="5366"/>
                      <a:pt x="3511" y="5366"/>
                      <a:pt x="3511" y="5366"/>
                    </a:cubicBezTo>
                    <a:cubicBezTo>
                      <a:pt x="3512" y="5368"/>
                      <a:pt x="3513" y="5370"/>
                      <a:pt x="3514" y="5372"/>
                    </a:cubicBezTo>
                    <a:cubicBezTo>
                      <a:pt x="3528" y="5423"/>
                      <a:pt x="3528" y="5423"/>
                      <a:pt x="3528" y="5423"/>
                    </a:cubicBezTo>
                    <a:cubicBezTo>
                      <a:pt x="3550" y="5492"/>
                      <a:pt x="3550" y="5492"/>
                      <a:pt x="3550" y="5492"/>
                    </a:cubicBezTo>
                    <a:cubicBezTo>
                      <a:pt x="3555" y="5522"/>
                      <a:pt x="3555" y="5522"/>
                      <a:pt x="3555" y="5522"/>
                    </a:cubicBezTo>
                    <a:cubicBezTo>
                      <a:pt x="3568" y="5526"/>
                      <a:pt x="3568" y="5526"/>
                      <a:pt x="3568" y="5526"/>
                    </a:cubicBezTo>
                    <a:cubicBezTo>
                      <a:pt x="3572" y="5527"/>
                      <a:pt x="3576" y="5529"/>
                      <a:pt x="3578" y="5532"/>
                    </a:cubicBezTo>
                    <a:cubicBezTo>
                      <a:pt x="3585" y="5540"/>
                      <a:pt x="3585" y="5540"/>
                      <a:pt x="3585" y="5540"/>
                    </a:cubicBezTo>
                    <a:cubicBezTo>
                      <a:pt x="3586" y="5542"/>
                      <a:pt x="3587" y="5544"/>
                      <a:pt x="3588" y="5545"/>
                    </a:cubicBezTo>
                    <a:cubicBezTo>
                      <a:pt x="3596" y="5571"/>
                      <a:pt x="3596" y="5571"/>
                      <a:pt x="3596" y="5571"/>
                    </a:cubicBezTo>
                    <a:cubicBezTo>
                      <a:pt x="3596" y="5574"/>
                      <a:pt x="3596" y="5577"/>
                      <a:pt x="3595" y="5580"/>
                    </a:cubicBezTo>
                    <a:cubicBezTo>
                      <a:pt x="3593" y="5587"/>
                      <a:pt x="3593" y="5587"/>
                      <a:pt x="3593" y="5587"/>
                    </a:cubicBezTo>
                    <a:cubicBezTo>
                      <a:pt x="3592" y="5588"/>
                      <a:pt x="3592" y="5590"/>
                      <a:pt x="3591" y="5591"/>
                    </a:cubicBezTo>
                    <a:cubicBezTo>
                      <a:pt x="3590" y="5592"/>
                      <a:pt x="3590" y="5592"/>
                      <a:pt x="3590" y="5592"/>
                    </a:cubicBezTo>
                    <a:cubicBezTo>
                      <a:pt x="3595" y="5591"/>
                      <a:pt x="3595" y="5591"/>
                      <a:pt x="3595" y="5591"/>
                    </a:cubicBezTo>
                    <a:cubicBezTo>
                      <a:pt x="3609" y="5591"/>
                      <a:pt x="3609" y="5591"/>
                      <a:pt x="3609" y="5591"/>
                    </a:cubicBezTo>
                    <a:cubicBezTo>
                      <a:pt x="3612" y="5592"/>
                      <a:pt x="3615" y="5593"/>
                      <a:pt x="3618" y="5595"/>
                    </a:cubicBezTo>
                    <a:cubicBezTo>
                      <a:pt x="3619" y="5595"/>
                      <a:pt x="3620" y="5595"/>
                      <a:pt x="3620" y="5596"/>
                    </a:cubicBezTo>
                    <a:cubicBezTo>
                      <a:pt x="3621" y="5596"/>
                      <a:pt x="3621" y="5596"/>
                      <a:pt x="3621" y="5596"/>
                    </a:cubicBezTo>
                    <a:cubicBezTo>
                      <a:pt x="3624" y="5595"/>
                      <a:pt x="3626" y="5594"/>
                      <a:pt x="3629" y="5594"/>
                    </a:cubicBezTo>
                    <a:cubicBezTo>
                      <a:pt x="3641" y="5595"/>
                      <a:pt x="3641" y="5595"/>
                      <a:pt x="3641" y="5595"/>
                    </a:cubicBezTo>
                    <a:cubicBezTo>
                      <a:pt x="3645" y="5595"/>
                      <a:pt x="3648" y="5596"/>
                      <a:pt x="3651" y="5598"/>
                    </a:cubicBezTo>
                    <a:cubicBezTo>
                      <a:pt x="3653" y="5599"/>
                      <a:pt x="3653" y="5599"/>
                      <a:pt x="3653" y="5599"/>
                    </a:cubicBezTo>
                    <a:cubicBezTo>
                      <a:pt x="3658" y="5598"/>
                      <a:pt x="3664" y="5599"/>
                      <a:pt x="3668" y="5602"/>
                    </a:cubicBezTo>
                    <a:cubicBezTo>
                      <a:pt x="3680" y="5611"/>
                      <a:pt x="3680" y="5611"/>
                      <a:pt x="3680" y="5611"/>
                    </a:cubicBezTo>
                    <a:cubicBezTo>
                      <a:pt x="3683" y="5610"/>
                      <a:pt x="3683" y="5610"/>
                      <a:pt x="3683" y="5610"/>
                    </a:cubicBezTo>
                    <a:cubicBezTo>
                      <a:pt x="3687" y="5609"/>
                      <a:pt x="3691" y="5610"/>
                      <a:pt x="3695" y="5611"/>
                    </a:cubicBezTo>
                    <a:cubicBezTo>
                      <a:pt x="3700" y="5609"/>
                      <a:pt x="3706" y="5609"/>
                      <a:pt x="3711" y="5610"/>
                    </a:cubicBezTo>
                    <a:cubicBezTo>
                      <a:pt x="3714" y="5609"/>
                      <a:pt x="3716" y="5609"/>
                      <a:pt x="3719" y="5609"/>
                    </a:cubicBezTo>
                    <a:cubicBezTo>
                      <a:pt x="3723" y="5609"/>
                      <a:pt x="3723" y="5609"/>
                      <a:pt x="3723" y="5609"/>
                    </a:cubicBezTo>
                    <a:cubicBezTo>
                      <a:pt x="3727" y="5610"/>
                      <a:pt x="3730" y="5611"/>
                      <a:pt x="3733" y="5613"/>
                    </a:cubicBezTo>
                    <a:cubicBezTo>
                      <a:pt x="3734" y="5614"/>
                      <a:pt x="3738" y="5617"/>
                      <a:pt x="3739" y="5618"/>
                    </a:cubicBezTo>
                    <a:cubicBezTo>
                      <a:pt x="3745" y="5625"/>
                      <a:pt x="3745" y="5625"/>
                      <a:pt x="3745" y="5625"/>
                    </a:cubicBezTo>
                    <a:cubicBezTo>
                      <a:pt x="3759" y="5634"/>
                      <a:pt x="3759" y="5634"/>
                      <a:pt x="3759" y="5634"/>
                    </a:cubicBezTo>
                    <a:cubicBezTo>
                      <a:pt x="3761" y="5635"/>
                      <a:pt x="3763" y="5637"/>
                      <a:pt x="3764" y="5638"/>
                    </a:cubicBezTo>
                    <a:cubicBezTo>
                      <a:pt x="3769" y="5645"/>
                      <a:pt x="3769" y="5645"/>
                      <a:pt x="3769" y="5645"/>
                    </a:cubicBezTo>
                    <a:cubicBezTo>
                      <a:pt x="3770" y="5646"/>
                      <a:pt x="3771" y="5647"/>
                      <a:pt x="3771" y="5648"/>
                    </a:cubicBezTo>
                    <a:cubicBezTo>
                      <a:pt x="3771" y="5648"/>
                      <a:pt x="3772" y="5648"/>
                      <a:pt x="3772" y="5648"/>
                    </a:cubicBezTo>
                    <a:cubicBezTo>
                      <a:pt x="3778" y="5650"/>
                      <a:pt x="3778" y="5650"/>
                      <a:pt x="3778" y="5650"/>
                    </a:cubicBezTo>
                    <a:cubicBezTo>
                      <a:pt x="3781" y="5651"/>
                      <a:pt x="3783" y="5652"/>
                      <a:pt x="3785" y="5655"/>
                    </a:cubicBezTo>
                    <a:cubicBezTo>
                      <a:pt x="3790" y="5660"/>
                      <a:pt x="3790" y="5660"/>
                      <a:pt x="3790" y="5660"/>
                    </a:cubicBezTo>
                    <a:cubicBezTo>
                      <a:pt x="3794" y="5663"/>
                      <a:pt x="3796" y="5668"/>
                      <a:pt x="3796" y="5674"/>
                    </a:cubicBezTo>
                    <a:cubicBezTo>
                      <a:pt x="3802" y="5679"/>
                      <a:pt x="3802" y="5679"/>
                      <a:pt x="3802" y="5679"/>
                    </a:cubicBezTo>
                    <a:cubicBezTo>
                      <a:pt x="3825" y="5670"/>
                      <a:pt x="3825" y="5670"/>
                      <a:pt x="3825" y="5670"/>
                    </a:cubicBezTo>
                    <a:cubicBezTo>
                      <a:pt x="3830" y="5668"/>
                      <a:pt x="3836" y="5668"/>
                      <a:pt x="3841" y="5671"/>
                    </a:cubicBezTo>
                    <a:cubicBezTo>
                      <a:pt x="3856" y="5678"/>
                      <a:pt x="3856" y="5678"/>
                      <a:pt x="3856" y="5678"/>
                    </a:cubicBezTo>
                    <a:cubicBezTo>
                      <a:pt x="3867" y="5681"/>
                      <a:pt x="3867" y="5681"/>
                      <a:pt x="3867" y="5681"/>
                    </a:cubicBezTo>
                    <a:cubicBezTo>
                      <a:pt x="3884" y="5687"/>
                      <a:pt x="3884" y="5687"/>
                      <a:pt x="3884" y="5687"/>
                    </a:cubicBezTo>
                    <a:cubicBezTo>
                      <a:pt x="3886" y="5688"/>
                      <a:pt x="3887" y="5689"/>
                      <a:pt x="3889" y="5690"/>
                    </a:cubicBezTo>
                    <a:cubicBezTo>
                      <a:pt x="3893" y="5688"/>
                      <a:pt x="3897" y="5688"/>
                      <a:pt x="3901" y="5689"/>
                    </a:cubicBezTo>
                    <a:cubicBezTo>
                      <a:pt x="3915" y="5693"/>
                      <a:pt x="3915" y="5693"/>
                      <a:pt x="3915" y="5693"/>
                    </a:cubicBezTo>
                    <a:cubicBezTo>
                      <a:pt x="3916" y="5693"/>
                      <a:pt x="3917" y="5694"/>
                      <a:pt x="3919" y="5695"/>
                    </a:cubicBezTo>
                    <a:cubicBezTo>
                      <a:pt x="3933" y="5703"/>
                      <a:pt x="3933" y="5703"/>
                      <a:pt x="3933" y="5703"/>
                    </a:cubicBezTo>
                    <a:cubicBezTo>
                      <a:pt x="3944" y="5706"/>
                      <a:pt x="3944" y="5706"/>
                      <a:pt x="3944" y="5706"/>
                    </a:cubicBezTo>
                    <a:cubicBezTo>
                      <a:pt x="3949" y="5707"/>
                      <a:pt x="3953" y="5711"/>
                      <a:pt x="3956" y="5715"/>
                    </a:cubicBezTo>
                    <a:cubicBezTo>
                      <a:pt x="3957" y="5718"/>
                      <a:pt x="3958" y="5721"/>
                      <a:pt x="3958" y="5724"/>
                    </a:cubicBezTo>
                    <a:cubicBezTo>
                      <a:pt x="3963" y="5725"/>
                      <a:pt x="3967" y="5727"/>
                      <a:pt x="3970" y="5731"/>
                    </a:cubicBezTo>
                    <a:cubicBezTo>
                      <a:pt x="3986" y="5754"/>
                      <a:pt x="3986" y="5754"/>
                      <a:pt x="3986" y="5754"/>
                    </a:cubicBezTo>
                    <a:cubicBezTo>
                      <a:pt x="4022" y="5772"/>
                      <a:pt x="4022" y="5772"/>
                      <a:pt x="4022" y="5772"/>
                    </a:cubicBezTo>
                    <a:cubicBezTo>
                      <a:pt x="4036" y="5775"/>
                      <a:pt x="4036" y="5775"/>
                      <a:pt x="4036" y="5775"/>
                    </a:cubicBezTo>
                    <a:cubicBezTo>
                      <a:pt x="4048" y="5775"/>
                      <a:pt x="4048" y="5775"/>
                      <a:pt x="4048" y="5775"/>
                    </a:cubicBezTo>
                    <a:cubicBezTo>
                      <a:pt x="4069" y="5770"/>
                      <a:pt x="4069" y="5770"/>
                      <a:pt x="4069" y="5770"/>
                    </a:cubicBezTo>
                    <a:cubicBezTo>
                      <a:pt x="4072" y="5769"/>
                      <a:pt x="4075" y="5769"/>
                      <a:pt x="4078" y="5769"/>
                    </a:cubicBezTo>
                    <a:cubicBezTo>
                      <a:pt x="4088" y="5771"/>
                      <a:pt x="4088" y="5771"/>
                      <a:pt x="4088" y="5771"/>
                    </a:cubicBezTo>
                    <a:cubicBezTo>
                      <a:pt x="4094" y="5773"/>
                      <a:pt x="4099" y="5776"/>
                      <a:pt x="4101" y="5782"/>
                    </a:cubicBezTo>
                    <a:cubicBezTo>
                      <a:pt x="4111" y="5777"/>
                      <a:pt x="4111" y="5777"/>
                      <a:pt x="4111" y="5777"/>
                    </a:cubicBezTo>
                    <a:cubicBezTo>
                      <a:pt x="4113" y="5776"/>
                      <a:pt x="4115" y="5775"/>
                      <a:pt x="4117" y="5775"/>
                    </a:cubicBezTo>
                    <a:cubicBezTo>
                      <a:pt x="4124" y="5774"/>
                      <a:pt x="4124" y="5774"/>
                      <a:pt x="4124" y="5774"/>
                    </a:cubicBezTo>
                    <a:cubicBezTo>
                      <a:pt x="4126" y="5774"/>
                      <a:pt x="4127" y="5774"/>
                      <a:pt x="4129" y="5774"/>
                    </a:cubicBezTo>
                    <a:cubicBezTo>
                      <a:pt x="4155" y="5777"/>
                      <a:pt x="4155" y="5777"/>
                      <a:pt x="4155" y="5777"/>
                    </a:cubicBezTo>
                    <a:cubicBezTo>
                      <a:pt x="4184" y="5773"/>
                      <a:pt x="4184" y="5773"/>
                      <a:pt x="4184" y="5773"/>
                    </a:cubicBezTo>
                    <a:cubicBezTo>
                      <a:pt x="4225" y="5773"/>
                      <a:pt x="4225" y="5773"/>
                      <a:pt x="4225" y="5773"/>
                    </a:cubicBezTo>
                    <a:cubicBezTo>
                      <a:pt x="4227" y="5773"/>
                      <a:pt x="4228" y="5773"/>
                      <a:pt x="4230" y="5773"/>
                    </a:cubicBezTo>
                    <a:cubicBezTo>
                      <a:pt x="4240" y="5776"/>
                      <a:pt x="4240" y="5776"/>
                      <a:pt x="4240" y="5776"/>
                    </a:cubicBezTo>
                    <a:cubicBezTo>
                      <a:pt x="4245" y="5777"/>
                      <a:pt x="4250" y="5781"/>
                      <a:pt x="4252" y="5786"/>
                    </a:cubicBezTo>
                    <a:cubicBezTo>
                      <a:pt x="4301" y="5789"/>
                      <a:pt x="4301" y="5789"/>
                      <a:pt x="4301" y="5789"/>
                    </a:cubicBezTo>
                    <a:cubicBezTo>
                      <a:pt x="4303" y="5790"/>
                      <a:pt x="4304" y="5790"/>
                      <a:pt x="4306" y="5791"/>
                    </a:cubicBezTo>
                    <a:cubicBezTo>
                      <a:pt x="4327" y="5804"/>
                      <a:pt x="4327" y="5804"/>
                      <a:pt x="4327" y="5804"/>
                    </a:cubicBezTo>
                    <a:cubicBezTo>
                      <a:pt x="4329" y="5806"/>
                      <a:pt x="4331" y="5807"/>
                      <a:pt x="4332" y="5809"/>
                    </a:cubicBezTo>
                    <a:cubicBezTo>
                      <a:pt x="4342" y="5827"/>
                      <a:pt x="4342" y="5827"/>
                      <a:pt x="4342" y="5827"/>
                    </a:cubicBezTo>
                    <a:cubicBezTo>
                      <a:pt x="4352" y="5831"/>
                      <a:pt x="4352" y="5831"/>
                      <a:pt x="4352" y="5831"/>
                    </a:cubicBezTo>
                    <a:cubicBezTo>
                      <a:pt x="4355" y="5832"/>
                      <a:pt x="4357" y="5834"/>
                      <a:pt x="4359" y="5835"/>
                    </a:cubicBezTo>
                    <a:cubicBezTo>
                      <a:pt x="4386" y="5861"/>
                      <a:pt x="4386" y="5861"/>
                      <a:pt x="4386" y="5861"/>
                    </a:cubicBezTo>
                    <a:cubicBezTo>
                      <a:pt x="4398" y="5864"/>
                      <a:pt x="4398" y="5864"/>
                      <a:pt x="4398" y="5864"/>
                    </a:cubicBezTo>
                    <a:cubicBezTo>
                      <a:pt x="4405" y="5864"/>
                      <a:pt x="4405" y="5864"/>
                      <a:pt x="4405" y="5864"/>
                    </a:cubicBezTo>
                    <a:cubicBezTo>
                      <a:pt x="4410" y="5864"/>
                      <a:pt x="4416" y="5866"/>
                      <a:pt x="4419" y="5870"/>
                    </a:cubicBezTo>
                    <a:cubicBezTo>
                      <a:pt x="4423" y="5874"/>
                      <a:pt x="4423" y="5874"/>
                      <a:pt x="4423" y="5874"/>
                    </a:cubicBezTo>
                    <a:cubicBezTo>
                      <a:pt x="4424" y="5875"/>
                      <a:pt x="4425" y="5877"/>
                      <a:pt x="4426" y="5878"/>
                    </a:cubicBezTo>
                    <a:cubicBezTo>
                      <a:pt x="4428" y="5878"/>
                      <a:pt x="4431" y="5877"/>
                      <a:pt x="4434" y="5878"/>
                    </a:cubicBezTo>
                    <a:cubicBezTo>
                      <a:pt x="4433" y="5873"/>
                      <a:pt x="4433" y="5873"/>
                      <a:pt x="4433" y="5873"/>
                    </a:cubicBezTo>
                    <a:cubicBezTo>
                      <a:pt x="4432" y="5869"/>
                      <a:pt x="4433" y="5865"/>
                      <a:pt x="4435" y="5862"/>
                    </a:cubicBezTo>
                    <a:cubicBezTo>
                      <a:pt x="4436" y="5859"/>
                      <a:pt x="4440" y="5853"/>
                      <a:pt x="4442" y="5851"/>
                    </a:cubicBezTo>
                    <a:cubicBezTo>
                      <a:pt x="4454" y="5843"/>
                      <a:pt x="4454" y="5843"/>
                      <a:pt x="4454" y="5843"/>
                    </a:cubicBezTo>
                    <a:cubicBezTo>
                      <a:pt x="4460" y="5839"/>
                      <a:pt x="4469" y="5838"/>
                      <a:pt x="4476" y="5843"/>
                    </a:cubicBezTo>
                    <a:cubicBezTo>
                      <a:pt x="4476" y="5843"/>
                      <a:pt x="4476" y="5843"/>
                      <a:pt x="4476" y="5843"/>
                    </a:cubicBezTo>
                    <a:cubicBezTo>
                      <a:pt x="4477" y="5840"/>
                      <a:pt x="4477" y="5840"/>
                      <a:pt x="4477" y="5840"/>
                    </a:cubicBezTo>
                    <a:cubicBezTo>
                      <a:pt x="4477" y="5835"/>
                      <a:pt x="4480" y="5831"/>
                      <a:pt x="4483" y="5828"/>
                    </a:cubicBezTo>
                    <a:cubicBezTo>
                      <a:pt x="4483" y="5827"/>
                      <a:pt x="4483" y="5827"/>
                      <a:pt x="4483" y="5826"/>
                    </a:cubicBezTo>
                    <a:cubicBezTo>
                      <a:pt x="4480" y="5817"/>
                      <a:pt x="4480" y="5817"/>
                      <a:pt x="4480" y="5817"/>
                    </a:cubicBezTo>
                    <a:cubicBezTo>
                      <a:pt x="4480" y="5816"/>
                      <a:pt x="4480" y="5814"/>
                      <a:pt x="4480" y="5812"/>
                    </a:cubicBezTo>
                    <a:cubicBezTo>
                      <a:pt x="4480" y="5804"/>
                      <a:pt x="4480" y="5804"/>
                      <a:pt x="4480" y="5804"/>
                    </a:cubicBezTo>
                    <a:cubicBezTo>
                      <a:pt x="4480" y="5802"/>
                      <a:pt x="4480" y="5799"/>
                      <a:pt x="4481" y="5797"/>
                    </a:cubicBezTo>
                    <a:cubicBezTo>
                      <a:pt x="4485" y="5784"/>
                      <a:pt x="4485" y="5784"/>
                      <a:pt x="4485" y="5784"/>
                    </a:cubicBezTo>
                    <a:cubicBezTo>
                      <a:pt x="4484" y="5783"/>
                      <a:pt x="4482" y="5783"/>
                      <a:pt x="4481" y="5782"/>
                    </a:cubicBezTo>
                    <a:cubicBezTo>
                      <a:pt x="4472" y="5777"/>
                      <a:pt x="4472" y="5777"/>
                      <a:pt x="4472" y="5777"/>
                    </a:cubicBezTo>
                    <a:cubicBezTo>
                      <a:pt x="4469" y="5776"/>
                      <a:pt x="4466" y="5774"/>
                      <a:pt x="4464" y="5773"/>
                    </a:cubicBezTo>
                    <a:cubicBezTo>
                      <a:pt x="4458" y="5766"/>
                      <a:pt x="4458" y="5766"/>
                      <a:pt x="4458" y="5766"/>
                    </a:cubicBezTo>
                    <a:cubicBezTo>
                      <a:pt x="4455" y="5764"/>
                      <a:pt x="4454" y="5760"/>
                      <a:pt x="4453" y="5757"/>
                    </a:cubicBezTo>
                    <a:cubicBezTo>
                      <a:pt x="4450" y="5742"/>
                      <a:pt x="4450" y="5742"/>
                      <a:pt x="4450" y="5742"/>
                    </a:cubicBezTo>
                    <a:cubicBezTo>
                      <a:pt x="4451" y="5714"/>
                      <a:pt x="4451" y="5714"/>
                      <a:pt x="4451" y="5714"/>
                    </a:cubicBezTo>
                    <a:cubicBezTo>
                      <a:pt x="4445" y="5702"/>
                      <a:pt x="4445" y="5702"/>
                      <a:pt x="4445" y="5702"/>
                    </a:cubicBezTo>
                    <a:cubicBezTo>
                      <a:pt x="4444" y="5701"/>
                      <a:pt x="4443" y="5699"/>
                      <a:pt x="4443" y="5697"/>
                    </a:cubicBezTo>
                    <a:cubicBezTo>
                      <a:pt x="4442" y="5691"/>
                      <a:pt x="4442" y="5691"/>
                      <a:pt x="4442" y="5691"/>
                    </a:cubicBezTo>
                    <a:cubicBezTo>
                      <a:pt x="4442" y="5689"/>
                      <a:pt x="4441" y="5688"/>
                      <a:pt x="4442" y="5686"/>
                    </a:cubicBezTo>
                    <a:cubicBezTo>
                      <a:pt x="4439" y="5685"/>
                      <a:pt x="4436" y="5683"/>
                      <a:pt x="4434" y="5681"/>
                    </a:cubicBezTo>
                    <a:cubicBezTo>
                      <a:pt x="4430" y="5676"/>
                      <a:pt x="4430" y="5676"/>
                      <a:pt x="4430" y="5676"/>
                    </a:cubicBezTo>
                    <a:cubicBezTo>
                      <a:pt x="4427" y="5673"/>
                      <a:pt x="4426" y="5669"/>
                      <a:pt x="4425" y="5664"/>
                    </a:cubicBezTo>
                    <a:cubicBezTo>
                      <a:pt x="4425" y="5652"/>
                      <a:pt x="4425" y="5652"/>
                      <a:pt x="4425" y="5652"/>
                    </a:cubicBezTo>
                    <a:cubicBezTo>
                      <a:pt x="4425" y="5652"/>
                      <a:pt x="4425" y="5651"/>
                      <a:pt x="4425" y="5650"/>
                    </a:cubicBezTo>
                    <a:cubicBezTo>
                      <a:pt x="4422" y="5648"/>
                      <a:pt x="4419" y="5645"/>
                      <a:pt x="4418" y="5642"/>
                    </a:cubicBezTo>
                    <a:cubicBezTo>
                      <a:pt x="4417" y="5639"/>
                      <a:pt x="4416" y="5635"/>
                      <a:pt x="4416" y="5631"/>
                    </a:cubicBezTo>
                    <a:cubicBezTo>
                      <a:pt x="4411" y="5628"/>
                      <a:pt x="4405" y="5624"/>
                      <a:pt x="4403" y="5620"/>
                    </a:cubicBezTo>
                    <a:cubicBezTo>
                      <a:pt x="4400" y="5614"/>
                      <a:pt x="4400" y="5614"/>
                      <a:pt x="4400" y="5614"/>
                    </a:cubicBezTo>
                    <a:cubicBezTo>
                      <a:pt x="4400" y="5612"/>
                      <a:pt x="4399" y="5611"/>
                      <a:pt x="4399" y="5609"/>
                    </a:cubicBezTo>
                    <a:cubicBezTo>
                      <a:pt x="4399" y="5609"/>
                      <a:pt x="4399" y="5609"/>
                      <a:pt x="4399" y="5609"/>
                    </a:cubicBezTo>
                    <a:cubicBezTo>
                      <a:pt x="4392" y="5609"/>
                      <a:pt x="4386" y="5606"/>
                      <a:pt x="4383" y="5600"/>
                    </a:cubicBezTo>
                    <a:cubicBezTo>
                      <a:pt x="4380" y="5596"/>
                      <a:pt x="4378" y="5589"/>
                      <a:pt x="4379" y="5584"/>
                    </a:cubicBezTo>
                    <a:cubicBezTo>
                      <a:pt x="4381" y="5567"/>
                      <a:pt x="4381" y="5567"/>
                      <a:pt x="4381" y="5567"/>
                    </a:cubicBezTo>
                    <a:cubicBezTo>
                      <a:pt x="4380" y="5567"/>
                      <a:pt x="4380" y="5567"/>
                      <a:pt x="4380" y="5567"/>
                    </a:cubicBezTo>
                    <a:cubicBezTo>
                      <a:pt x="4372" y="5564"/>
                      <a:pt x="4367" y="5557"/>
                      <a:pt x="4367" y="5548"/>
                    </a:cubicBezTo>
                    <a:cubicBezTo>
                      <a:pt x="4367" y="5540"/>
                      <a:pt x="4372" y="5533"/>
                      <a:pt x="4380" y="5530"/>
                    </a:cubicBezTo>
                    <a:cubicBezTo>
                      <a:pt x="4388" y="5527"/>
                      <a:pt x="4388" y="5527"/>
                      <a:pt x="4388" y="5527"/>
                    </a:cubicBezTo>
                    <a:cubicBezTo>
                      <a:pt x="4388" y="5526"/>
                      <a:pt x="4388" y="5526"/>
                      <a:pt x="4389" y="5525"/>
                    </a:cubicBezTo>
                    <a:cubicBezTo>
                      <a:pt x="4379" y="5496"/>
                      <a:pt x="4379" y="5496"/>
                      <a:pt x="4379" y="5496"/>
                    </a:cubicBezTo>
                    <a:cubicBezTo>
                      <a:pt x="4372" y="5456"/>
                      <a:pt x="4372" y="5456"/>
                      <a:pt x="4372" y="5456"/>
                    </a:cubicBezTo>
                    <a:cubicBezTo>
                      <a:pt x="4360" y="5425"/>
                      <a:pt x="4360" y="5425"/>
                      <a:pt x="4360" y="5425"/>
                    </a:cubicBezTo>
                    <a:cubicBezTo>
                      <a:pt x="4350" y="5387"/>
                      <a:pt x="4350" y="5387"/>
                      <a:pt x="4350" y="5387"/>
                    </a:cubicBezTo>
                    <a:cubicBezTo>
                      <a:pt x="4346" y="5387"/>
                      <a:pt x="4346" y="5387"/>
                      <a:pt x="4346" y="5387"/>
                    </a:cubicBezTo>
                    <a:cubicBezTo>
                      <a:pt x="4345" y="5387"/>
                      <a:pt x="4343" y="5387"/>
                      <a:pt x="4342" y="5387"/>
                    </a:cubicBezTo>
                    <a:cubicBezTo>
                      <a:pt x="4336" y="5385"/>
                      <a:pt x="4336" y="5385"/>
                      <a:pt x="4336" y="5385"/>
                    </a:cubicBezTo>
                    <a:cubicBezTo>
                      <a:pt x="4331" y="5384"/>
                      <a:pt x="4326" y="5381"/>
                      <a:pt x="4324" y="5376"/>
                    </a:cubicBezTo>
                    <a:cubicBezTo>
                      <a:pt x="4320" y="5369"/>
                      <a:pt x="4320" y="5369"/>
                      <a:pt x="4320" y="5369"/>
                    </a:cubicBezTo>
                    <a:cubicBezTo>
                      <a:pt x="4319" y="5366"/>
                      <a:pt x="4318" y="5364"/>
                      <a:pt x="4318" y="5361"/>
                    </a:cubicBezTo>
                    <a:cubicBezTo>
                      <a:pt x="4317" y="5353"/>
                      <a:pt x="4317" y="5353"/>
                      <a:pt x="4317" y="5353"/>
                    </a:cubicBezTo>
                    <a:cubicBezTo>
                      <a:pt x="4321" y="5327"/>
                      <a:pt x="4321" y="5327"/>
                      <a:pt x="4321" y="5327"/>
                    </a:cubicBezTo>
                    <a:cubicBezTo>
                      <a:pt x="4321" y="5325"/>
                      <a:pt x="4322" y="5322"/>
                      <a:pt x="4323" y="5320"/>
                    </a:cubicBezTo>
                    <a:cubicBezTo>
                      <a:pt x="4324" y="5319"/>
                      <a:pt x="4324" y="5319"/>
                      <a:pt x="4324" y="5319"/>
                    </a:cubicBezTo>
                    <a:cubicBezTo>
                      <a:pt x="4323" y="5317"/>
                      <a:pt x="4323" y="5317"/>
                      <a:pt x="4323" y="5317"/>
                    </a:cubicBezTo>
                    <a:cubicBezTo>
                      <a:pt x="4322" y="5315"/>
                      <a:pt x="4321" y="5314"/>
                      <a:pt x="4321" y="5312"/>
                    </a:cubicBezTo>
                    <a:cubicBezTo>
                      <a:pt x="4318" y="5302"/>
                      <a:pt x="4318" y="5302"/>
                      <a:pt x="4318" y="5302"/>
                    </a:cubicBezTo>
                    <a:cubicBezTo>
                      <a:pt x="4315" y="5275"/>
                      <a:pt x="4315" y="5275"/>
                      <a:pt x="4315" y="5275"/>
                    </a:cubicBezTo>
                    <a:cubicBezTo>
                      <a:pt x="4316" y="5265"/>
                      <a:pt x="4316" y="5265"/>
                      <a:pt x="4316" y="5265"/>
                    </a:cubicBezTo>
                    <a:cubicBezTo>
                      <a:pt x="4317" y="5258"/>
                      <a:pt x="4321" y="5253"/>
                      <a:pt x="4327" y="5250"/>
                    </a:cubicBezTo>
                    <a:cubicBezTo>
                      <a:pt x="4333" y="5247"/>
                      <a:pt x="4333" y="5247"/>
                      <a:pt x="4333" y="5247"/>
                    </a:cubicBezTo>
                    <a:cubicBezTo>
                      <a:pt x="4334" y="5247"/>
                      <a:pt x="4336" y="5246"/>
                      <a:pt x="4339" y="5246"/>
                    </a:cubicBezTo>
                    <a:cubicBezTo>
                      <a:pt x="4352" y="5244"/>
                      <a:pt x="4352" y="5244"/>
                      <a:pt x="4352" y="5244"/>
                    </a:cubicBezTo>
                    <a:cubicBezTo>
                      <a:pt x="4351" y="5242"/>
                      <a:pt x="4351" y="5242"/>
                      <a:pt x="4351" y="5242"/>
                    </a:cubicBezTo>
                    <a:cubicBezTo>
                      <a:pt x="4349" y="5236"/>
                      <a:pt x="4349" y="5231"/>
                      <a:pt x="4351" y="5226"/>
                    </a:cubicBezTo>
                    <a:cubicBezTo>
                      <a:pt x="4350" y="5225"/>
                      <a:pt x="4350" y="5225"/>
                      <a:pt x="4350" y="5225"/>
                    </a:cubicBezTo>
                    <a:cubicBezTo>
                      <a:pt x="4347" y="5221"/>
                      <a:pt x="4346" y="5216"/>
                      <a:pt x="4347" y="5211"/>
                    </a:cubicBezTo>
                    <a:cubicBezTo>
                      <a:pt x="4348" y="5202"/>
                      <a:pt x="4355" y="5192"/>
                      <a:pt x="4364" y="5191"/>
                    </a:cubicBezTo>
                    <a:cubicBezTo>
                      <a:pt x="4370" y="5190"/>
                      <a:pt x="4370" y="5190"/>
                      <a:pt x="4370" y="5190"/>
                    </a:cubicBezTo>
                    <a:cubicBezTo>
                      <a:pt x="4365" y="5176"/>
                      <a:pt x="4365" y="5176"/>
                      <a:pt x="4365" y="5176"/>
                    </a:cubicBezTo>
                    <a:cubicBezTo>
                      <a:pt x="4364" y="5169"/>
                      <a:pt x="4366" y="5161"/>
                      <a:pt x="4372" y="5157"/>
                    </a:cubicBezTo>
                    <a:cubicBezTo>
                      <a:pt x="4372" y="5153"/>
                      <a:pt x="4372" y="5153"/>
                      <a:pt x="4372" y="5153"/>
                    </a:cubicBezTo>
                    <a:cubicBezTo>
                      <a:pt x="4371" y="5144"/>
                      <a:pt x="4371" y="5144"/>
                      <a:pt x="4371" y="5144"/>
                    </a:cubicBezTo>
                    <a:cubicBezTo>
                      <a:pt x="4353" y="5154"/>
                      <a:pt x="4353" y="5154"/>
                      <a:pt x="4353" y="5154"/>
                    </a:cubicBezTo>
                    <a:cubicBezTo>
                      <a:pt x="4351" y="5156"/>
                      <a:pt x="4348" y="5156"/>
                      <a:pt x="4345" y="5156"/>
                    </a:cubicBezTo>
                    <a:cubicBezTo>
                      <a:pt x="4332" y="5156"/>
                      <a:pt x="4332" y="5156"/>
                      <a:pt x="4332" y="5156"/>
                    </a:cubicBezTo>
                    <a:cubicBezTo>
                      <a:pt x="4290" y="5146"/>
                      <a:pt x="4290" y="5146"/>
                      <a:pt x="4290" y="5146"/>
                    </a:cubicBezTo>
                    <a:cubicBezTo>
                      <a:pt x="4276" y="5138"/>
                      <a:pt x="4276" y="5138"/>
                      <a:pt x="4276" y="5138"/>
                    </a:cubicBezTo>
                    <a:cubicBezTo>
                      <a:pt x="4268" y="5137"/>
                      <a:pt x="4268" y="5137"/>
                      <a:pt x="4268" y="5137"/>
                    </a:cubicBezTo>
                    <a:cubicBezTo>
                      <a:pt x="4246" y="5139"/>
                      <a:pt x="4246" y="5139"/>
                      <a:pt x="4246" y="5139"/>
                    </a:cubicBezTo>
                    <a:cubicBezTo>
                      <a:pt x="4243" y="5139"/>
                      <a:pt x="4241" y="5139"/>
                      <a:pt x="4239" y="5138"/>
                    </a:cubicBezTo>
                    <a:cubicBezTo>
                      <a:pt x="4228" y="5135"/>
                      <a:pt x="4228" y="5135"/>
                      <a:pt x="4228" y="5135"/>
                    </a:cubicBezTo>
                    <a:cubicBezTo>
                      <a:pt x="4224" y="5134"/>
                      <a:pt x="4220" y="5131"/>
                      <a:pt x="4217" y="5128"/>
                    </a:cubicBezTo>
                    <a:cubicBezTo>
                      <a:pt x="4210" y="5117"/>
                      <a:pt x="4210" y="5117"/>
                      <a:pt x="4210" y="5117"/>
                    </a:cubicBezTo>
                    <a:cubicBezTo>
                      <a:pt x="4206" y="5112"/>
                      <a:pt x="4206" y="5104"/>
                      <a:pt x="4209" y="5098"/>
                    </a:cubicBezTo>
                    <a:cubicBezTo>
                      <a:pt x="4213" y="5092"/>
                      <a:pt x="4219" y="5088"/>
                      <a:pt x="4226" y="5088"/>
                    </a:cubicBezTo>
                    <a:cubicBezTo>
                      <a:pt x="4238" y="5088"/>
                      <a:pt x="4238" y="5088"/>
                      <a:pt x="4238" y="5088"/>
                    </a:cubicBezTo>
                    <a:cubicBezTo>
                      <a:pt x="4238" y="5085"/>
                      <a:pt x="4239" y="5081"/>
                      <a:pt x="4241" y="5079"/>
                    </a:cubicBezTo>
                    <a:cubicBezTo>
                      <a:pt x="4229" y="5067"/>
                      <a:pt x="4229" y="5067"/>
                      <a:pt x="4229" y="5067"/>
                    </a:cubicBezTo>
                    <a:cubicBezTo>
                      <a:pt x="4224" y="5062"/>
                      <a:pt x="4222" y="5055"/>
                      <a:pt x="4223" y="5049"/>
                    </a:cubicBezTo>
                    <a:cubicBezTo>
                      <a:pt x="4213" y="5039"/>
                      <a:pt x="4213" y="5039"/>
                      <a:pt x="4213" y="5039"/>
                    </a:cubicBezTo>
                    <a:cubicBezTo>
                      <a:pt x="4210" y="5036"/>
                      <a:pt x="4208" y="5032"/>
                      <a:pt x="4207" y="5028"/>
                    </a:cubicBezTo>
                    <a:cubicBezTo>
                      <a:pt x="4205" y="5015"/>
                      <a:pt x="4205" y="5015"/>
                      <a:pt x="4205" y="5015"/>
                    </a:cubicBezTo>
                    <a:cubicBezTo>
                      <a:pt x="4204" y="5008"/>
                      <a:pt x="4207" y="5000"/>
                      <a:pt x="4214" y="4996"/>
                    </a:cubicBezTo>
                    <a:cubicBezTo>
                      <a:pt x="4220" y="4992"/>
                      <a:pt x="4228" y="4992"/>
                      <a:pt x="4234" y="4996"/>
                    </a:cubicBezTo>
                    <a:cubicBezTo>
                      <a:pt x="4250" y="5006"/>
                      <a:pt x="4250" y="5006"/>
                      <a:pt x="4250" y="5006"/>
                    </a:cubicBezTo>
                    <a:cubicBezTo>
                      <a:pt x="4266" y="5021"/>
                      <a:pt x="4266" y="5021"/>
                      <a:pt x="4266" y="5021"/>
                    </a:cubicBezTo>
                    <a:cubicBezTo>
                      <a:pt x="4303" y="5071"/>
                      <a:pt x="4303" y="5071"/>
                      <a:pt x="4303" y="5071"/>
                    </a:cubicBezTo>
                    <a:cubicBezTo>
                      <a:pt x="4304" y="5070"/>
                      <a:pt x="4304" y="5070"/>
                      <a:pt x="4304" y="5070"/>
                    </a:cubicBezTo>
                    <a:cubicBezTo>
                      <a:pt x="4306" y="5067"/>
                      <a:pt x="4308" y="5064"/>
                      <a:pt x="4312" y="5063"/>
                    </a:cubicBezTo>
                    <a:cubicBezTo>
                      <a:pt x="4316" y="5061"/>
                      <a:pt x="4316" y="5061"/>
                      <a:pt x="4316" y="5061"/>
                    </a:cubicBezTo>
                    <a:cubicBezTo>
                      <a:pt x="4318" y="5060"/>
                      <a:pt x="4321" y="5059"/>
                      <a:pt x="4323" y="5059"/>
                    </a:cubicBezTo>
                    <a:cubicBezTo>
                      <a:pt x="4324" y="5056"/>
                      <a:pt x="4327" y="5053"/>
                      <a:pt x="4330" y="5051"/>
                    </a:cubicBezTo>
                    <a:cubicBezTo>
                      <a:pt x="4334" y="5048"/>
                      <a:pt x="4334" y="5048"/>
                      <a:pt x="4334" y="5048"/>
                    </a:cubicBezTo>
                    <a:cubicBezTo>
                      <a:pt x="4344" y="5038"/>
                      <a:pt x="4344" y="5038"/>
                      <a:pt x="4344" y="5038"/>
                    </a:cubicBezTo>
                    <a:cubicBezTo>
                      <a:pt x="4345" y="5036"/>
                      <a:pt x="4347" y="5035"/>
                      <a:pt x="4349" y="5034"/>
                    </a:cubicBezTo>
                    <a:cubicBezTo>
                      <a:pt x="4359" y="5030"/>
                      <a:pt x="4359" y="5030"/>
                      <a:pt x="4359" y="5030"/>
                    </a:cubicBezTo>
                    <a:cubicBezTo>
                      <a:pt x="4365" y="5027"/>
                      <a:pt x="4373" y="5027"/>
                      <a:pt x="4378" y="5031"/>
                    </a:cubicBezTo>
                    <a:cubicBezTo>
                      <a:pt x="4384" y="5036"/>
                      <a:pt x="4387" y="5043"/>
                      <a:pt x="4386" y="5050"/>
                    </a:cubicBezTo>
                    <a:cubicBezTo>
                      <a:pt x="4385" y="5057"/>
                      <a:pt x="4385" y="5057"/>
                      <a:pt x="4385" y="5057"/>
                    </a:cubicBezTo>
                    <a:cubicBezTo>
                      <a:pt x="4385" y="5058"/>
                      <a:pt x="4386" y="5058"/>
                      <a:pt x="4387" y="5059"/>
                    </a:cubicBezTo>
                    <a:cubicBezTo>
                      <a:pt x="4388" y="5060"/>
                      <a:pt x="4388" y="5060"/>
                      <a:pt x="4388" y="5060"/>
                    </a:cubicBezTo>
                    <a:cubicBezTo>
                      <a:pt x="4389" y="5060"/>
                      <a:pt x="4389" y="5060"/>
                      <a:pt x="4390" y="5061"/>
                    </a:cubicBezTo>
                    <a:cubicBezTo>
                      <a:pt x="4408" y="5006"/>
                      <a:pt x="4408" y="5006"/>
                      <a:pt x="4408" y="5006"/>
                    </a:cubicBezTo>
                    <a:cubicBezTo>
                      <a:pt x="4408" y="5004"/>
                      <a:pt x="4409" y="5002"/>
                      <a:pt x="4411" y="5001"/>
                    </a:cubicBezTo>
                    <a:cubicBezTo>
                      <a:pt x="4416" y="4992"/>
                      <a:pt x="4416" y="4992"/>
                      <a:pt x="4416" y="4992"/>
                    </a:cubicBezTo>
                    <a:cubicBezTo>
                      <a:pt x="4416" y="4984"/>
                      <a:pt x="4416" y="4984"/>
                      <a:pt x="4416" y="4984"/>
                    </a:cubicBezTo>
                    <a:cubicBezTo>
                      <a:pt x="4425" y="4956"/>
                      <a:pt x="4425" y="4956"/>
                      <a:pt x="4425" y="4956"/>
                    </a:cubicBezTo>
                    <a:cubicBezTo>
                      <a:pt x="4440" y="4925"/>
                      <a:pt x="4440" y="4925"/>
                      <a:pt x="4440" y="4925"/>
                    </a:cubicBezTo>
                    <a:cubicBezTo>
                      <a:pt x="4443" y="4905"/>
                      <a:pt x="4443" y="4905"/>
                      <a:pt x="4443" y="4905"/>
                    </a:cubicBezTo>
                    <a:cubicBezTo>
                      <a:pt x="4444" y="4904"/>
                      <a:pt x="4444" y="4903"/>
                      <a:pt x="4445" y="4901"/>
                    </a:cubicBezTo>
                    <a:cubicBezTo>
                      <a:pt x="4454" y="4887"/>
                      <a:pt x="4454" y="4887"/>
                      <a:pt x="4454" y="4887"/>
                    </a:cubicBezTo>
                    <a:cubicBezTo>
                      <a:pt x="4420" y="4873"/>
                      <a:pt x="4420" y="4873"/>
                      <a:pt x="4420" y="4873"/>
                    </a:cubicBezTo>
                    <a:cubicBezTo>
                      <a:pt x="4418" y="4872"/>
                      <a:pt x="4416" y="4871"/>
                      <a:pt x="4414" y="4870"/>
                    </a:cubicBezTo>
                    <a:cubicBezTo>
                      <a:pt x="4406" y="4862"/>
                      <a:pt x="4406" y="4862"/>
                      <a:pt x="4406" y="4862"/>
                    </a:cubicBezTo>
                    <a:cubicBezTo>
                      <a:pt x="4392" y="4845"/>
                      <a:pt x="4392" y="4845"/>
                      <a:pt x="4392" y="4845"/>
                    </a:cubicBezTo>
                    <a:cubicBezTo>
                      <a:pt x="4387" y="4840"/>
                      <a:pt x="4386" y="4832"/>
                      <a:pt x="4389" y="4825"/>
                    </a:cubicBezTo>
                    <a:cubicBezTo>
                      <a:pt x="4389" y="4825"/>
                      <a:pt x="4389" y="4825"/>
                      <a:pt x="4389" y="4825"/>
                    </a:cubicBezTo>
                    <a:cubicBezTo>
                      <a:pt x="4388" y="4824"/>
                      <a:pt x="4387" y="4824"/>
                      <a:pt x="4385" y="4823"/>
                    </a:cubicBezTo>
                    <a:cubicBezTo>
                      <a:pt x="4377" y="4825"/>
                      <a:pt x="4377" y="4825"/>
                      <a:pt x="4377" y="4825"/>
                    </a:cubicBezTo>
                    <a:cubicBezTo>
                      <a:pt x="4375" y="4826"/>
                      <a:pt x="4373" y="4826"/>
                      <a:pt x="4370" y="4826"/>
                    </a:cubicBezTo>
                    <a:cubicBezTo>
                      <a:pt x="4359" y="4824"/>
                      <a:pt x="4359" y="4824"/>
                      <a:pt x="4359" y="4824"/>
                    </a:cubicBezTo>
                    <a:cubicBezTo>
                      <a:pt x="4356" y="4824"/>
                      <a:pt x="4352" y="4822"/>
                      <a:pt x="4350" y="4820"/>
                    </a:cubicBezTo>
                    <a:cubicBezTo>
                      <a:pt x="4340" y="4812"/>
                      <a:pt x="4340" y="4812"/>
                      <a:pt x="4340" y="4812"/>
                    </a:cubicBezTo>
                    <a:cubicBezTo>
                      <a:pt x="4339" y="4811"/>
                      <a:pt x="4338" y="4810"/>
                      <a:pt x="4336" y="4808"/>
                    </a:cubicBezTo>
                    <a:cubicBezTo>
                      <a:pt x="4328" y="4795"/>
                      <a:pt x="4328" y="4795"/>
                      <a:pt x="4328" y="4795"/>
                    </a:cubicBezTo>
                    <a:cubicBezTo>
                      <a:pt x="4325" y="4790"/>
                      <a:pt x="4325" y="4784"/>
                      <a:pt x="4326" y="4779"/>
                    </a:cubicBezTo>
                    <a:cubicBezTo>
                      <a:pt x="4328" y="4773"/>
                      <a:pt x="4332" y="4769"/>
                      <a:pt x="4337" y="4767"/>
                    </a:cubicBezTo>
                    <a:cubicBezTo>
                      <a:pt x="4345" y="4764"/>
                      <a:pt x="4345" y="4764"/>
                      <a:pt x="4345" y="4764"/>
                    </a:cubicBezTo>
                    <a:cubicBezTo>
                      <a:pt x="4346" y="4763"/>
                      <a:pt x="4349" y="4762"/>
                      <a:pt x="4351" y="4762"/>
                    </a:cubicBezTo>
                    <a:cubicBezTo>
                      <a:pt x="4353" y="4762"/>
                      <a:pt x="4357" y="4762"/>
                      <a:pt x="4360" y="4763"/>
                    </a:cubicBezTo>
                    <a:cubicBezTo>
                      <a:pt x="4364" y="4764"/>
                      <a:pt x="4364" y="4764"/>
                      <a:pt x="4364" y="4764"/>
                    </a:cubicBezTo>
                    <a:cubicBezTo>
                      <a:pt x="4366" y="4764"/>
                      <a:pt x="4368" y="4766"/>
                      <a:pt x="4370" y="4767"/>
                    </a:cubicBezTo>
                    <a:cubicBezTo>
                      <a:pt x="4372" y="4766"/>
                      <a:pt x="4375" y="4765"/>
                      <a:pt x="4376" y="4765"/>
                    </a:cubicBezTo>
                    <a:cubicBezTo>
                      <a:pt x="4390" y="4764"/>
                      <a:pt x="4390" y="4764"/>
                      <a:pt x="4390" y="4764"/>
                    </a:cubicBezTo>
                    <a:cubicBezTo>
                      <a:pt x="4417" y="4764"/>
                      <a:pt x="4417" y="4764"/>
                      <a:pt x="4417" y="4764"/>
                    </a:cubicBezTo>
                    <a:cubicBezTo>
                      <a:pt x="4427" y="4761"/>
                      <a:pt x="4427" y="4761"/>
                      <a:pt x="4427" y="4761"/>
                    </a:cubicBezTo>
                    <a:cubicBezTo>
                      <a:pt x="4433" y="4759"/>
                      <a:pt x="4440" y="4761"/>
                      <a:pt x="4445" y="4765"/>
                    </a:cubicBezTo>
                    <a:cubicBezTo>
                      <a:pt x="4450" y="4763"/>
                      <a:pt x="4450" y="4763"/>
                      <a:pt x="4450" y="4763"/>
                    </a:cubicBezTo>
                    <a:cubicBezTo>
                      <a:pt x="4452" y="4762"/>
                      <a:pt x="4453" y="4762"/>
                      <a:pt x="4455" y="4761"/>
                    </a:cubicBezTo>
                    <a:cubicBezTo>
                      <a:pt x="4466" y="4760"/>
                      <a:pt x="4466" y="4760"/>
                      <a:pt x="4466" y="4760"/>
                    </a:cubicBezTo>
                    <a:cubicBezTo>
                      <a:pt x="4469" y="4759"/>
                      <a:pt x="4471" y="4759"/>
                      <a:pt x="4474" y="4760"/>
                    </a:cubicBezTo>
                    <a:cubicBezTo>
                      <a:pt x="4482" y="4762"/>
                      <a:pt x="4482" y="4762"/>
                      <a:pt x="4482" y="4762"/>
                    </a:cubicBezTo>
                    <a:cubicBezTo>
                      <a:pt x="4485" y="4763"/>
                      <a:pt x="4488" y="4764"/>
                      <a:pt x="4490" y="4766"/>
                    </a:cubicBezTo>
                    <a:cubicBezTo>
                      <a:pt x="4503" y="4779"/>
                      <a:pt x="4503" y="4779"/>
                      <a:pt x="4503" y="4779"/>
                    </a:cubicBezTo>
                    <a:cubicBezTo>
                      <a:pt x="4538" y="4722"/>
                      <a:pt x="4538" y="4722"/>
                      <a:pt x="4538" y="4722"/>
                    </a:cubicBezTo>
                    <a:cubicBezTo>
                      <a:pt x="4533" y="4724"/>
                      <a:pt x="4533" y="4724"/>
                      <a:pt x="4533" y="4724"/>
                    </a:cubicBezTo>
                    <a:cubicBezTo>
                      <a:pt x="4527" y="4727"/>
                      <a:pt x="4521" y="4726"/>
                      <a:pt x="4515" y="4723"/>
                    </a:cubicBezTo>
                    <a:cubicBezTo>
                      <a:pt x="4510" y="4719"/>
                      <a:pt x="4507" y="4713"/>
                      <a:pt x="4507" y="4707"/>
                    </a:cubicBezTo>
                    <a:cubicBezTo>
                      <a:pt x="4507" y="4705"/>
                      <a:pt x="4507" y="4700"/>
                      <a:pt x="4508" y="4698"/>
                    </a:cubicBezTo>
                    <a:cubicBezTo>
                      <a:pt x="4502" y="4694"/>
                      <a:pt x="4502" y="4694"/>
                      <a:pt x="4502" y="4694"/>
                    </a:cubicBezTo>
                    <a:cubicBezTo>
                      <a:pt x="4493" y="4693"/>
                      <a:pt x="4493" y="4693"/>
                      <a:pt x="4493" y="4693"/>
                    </a:cubicBezTo>
                    <a:cubicBezTo>
                      <a:pt x="4489" y="4693"/>
                      <a:pt x="4485" y="4690"/>
                      <a:pt x="4482" y="4687"/>
                    </a:cubicBezTo>
                    <a:cubicBezTo>
                      <a:pt x="4477" y="4682"/>
                      <a:pt x="4477" y="4682"/>
                      <a:pt x="4477" y="4682"/>
                    </a:cubicBezTo>
                    <a:cubicBezTo>
                      <a:pt x="4471" y="4675"/>
                      <a:pt x="4470" y="4665"/>
                      <a:pt x="4476" y="4658"/>
                    </a:cubicBezTo>
                    <a:cubicBezTo>
                      <a:pt x="4493" y="4637"/>
                      <a:pt x="4493" y="4637"/>
                      <a:pt x="4493" y="4637"/>
                    </a:cubicBezTo>
                    <a:cubicBezTo>
                      <a:pt x="4492" y="4635"/>
                      <a:pt x="4492" y="4635"/>
                      <a:pt x="4492" y="4635"/>
                    </a:cubicBezTo>
                    <a:cubicBezTo>
                      <a:pt x="4491" y="4631"/>
                      <a:pt x="4491" y="4627"/>
                      <a:pt x="4492" y="4623"/>
                    </a:cubicBezTo>
                    <a:cubicBezTo>
                      <a:pt x="4493" y="4617"/>
                      <a:pt x="4493" y="4617"/>
                      <a:pt x="4493" y="4617"/>
                    </a:cubicBezTo>
                    <a:cubicBezTo>
                      <a:pt x="4494" y="4614"/>
                      <a:pt x="4496" y="4611"/>
                      <a:pt x="4498" y="4609"/>
                    </a:cubicBezTo>
                    <a:cubicBezTo>
                      <a:pt x="4502" y="4604"/>
                      <a:pt x="4502" y="4604"/>
                      <a:pt x="4502" y="4604"/>
                    </a:cubicBezTo>
                    <a:cubicBezTo>
                      <a:pt x="4504" y="4601"/>
                      <a:pt x="4508" y="4599"/>
                      <a:pt x="4512" y="4599"/>
                    </a:cubicBezTo>
                    <a:cubicBezTo>
                      <a:pt x="4518" y="4597"/>
                      <a:pt x="4518" y="4597"/>
                      <a:pt x="4518" y="4597"/>
                    </a:cubicBezTo>
                    <a:cubicBezTo>
                      <a:pt x="4520" y="4597"/>
                      <a:pt x="4523" y="4597"/>
                      <a:pt x="4526" y="4597"/>
                    </a:cubicBezTo>
                    <a:cubicBezTo>
                      <a:pt x="4533" y="4599"/>
                      <a:pt x="4533" y="4599"/>
                      <a:pt x="4533" y="4599"/>
                    </a:cubicBezTo>
                    <a:cubicBezTo>
                      <a:pt x="4536" y="4600"/>
                      <a:pt x="4540" y="4601"/>
                      <a:pt x="4542" y="4604"/>
                    </a:cubicBezTo>
                    <a:cubicBezTo>
                      <a:pt x="4554" y="4598"/>
                      <a:pt x="4554" y="4598"/>
                      <a:pt x="4554" y="4598"/>
                    </a:cubicBezTo>
                    <a:cubicBezTo>
                      <a:pt x="4565" y="4591"/>
                      <a:pt x="4565" y="4591"/>
                      <a:pt x="4565" y="4591"/>
                    </a:cubicBezTo>
                    <a:cubicBezTo>
                      <a:pt x="4570" y="4582"/>
                      <a:pt x="4570" y="4582"/>
                      <a:pt x="4570" y="4582"/>
                    </a:cubicBezTo>
                    <a:cubicBezTo>
                      <a:pt x="4576" y="4572"/>
                      <a:pt x="4589" y="4570"/>
                      <a:pt x="4600" y="4577"/>
                    </a:cubicBezTo>
                    <a:cubicBezTo>
                      <a:pt x="4619" y="4549"/>
                      <a:pt x="4619" y="4549"/>
                      <a:pt x="4619" y="4549"/>
                    </a:cubicBezTo>
                    <a:cubicBezTo>
                      <a:pt x="4622" y="4545"/>
                      <a:pt x="4627" y="4542"/>
                      <a:pt x="4632" y="4541"/>
                    </a:cubicBezTo>
                    <a:cubicBezTo>
                      <a:pt x="4638" y="4541"/>
                      <a:pt x="4638" y="4541"/>
                      <a:pt x="4638" y="4541"/>
                    </a:cubicBezTo>
                    <a:cubicBezTo>
                      <a:pt x="4648" y="4541"/>
                      <a:pt x="4657" y="4548"/>
                      <a:pt x="4659" y="4558"/>
                    </a:cubicBezTo>
                    <a:cubicBezTo>
                      <a:pt x="4659" y="4566"/>
                      <a:pt x="4659" y="4566"/>
                      <a:pt x="4659" y="4566"/>
                    </a:cubicBezTo>
                    <a:cubicBezTo>
                      <a:pt x="4660" y="4570"/>
                      <a:pt x="4659" y="4573"/>
                      <a:pt x="4658" y="4576"/>
                    </a:cubicBezTo>
                    <a:cubicBezTo>
                      <a:pt x="4654" y="4584"/>
                      <a:pt x="4654" y="4584"/>
                      <a:pt x="4654" y="4584"/>
                    </a:cubicBezTo>
                    <a:cubicBezTo>
                      <a:pt x="4656" y="4587"/>
                      <a:pt x="4656" y="4587"/>
                      <a:pt x="4656" y="4587"/>
                    </a:cubicBezTo>
                    <a:cubicBezTo>
                      <a:pt x="4656" y="4588"/>
                      <a:pt x="4656" y="4588"/>
                      <a:pt x="4657" y="4588"/>
                    </a:cubicBezTo>
                    <a:cubicBezTo>
                      <a:pt x="4666" y="4577"/>
                      <a:pt x="4666" y="4577"/>
                      <a:pt x="4666" y="4577"/>
                    </a:cubicBezTo>
                    <a:cubicBezTo>
                      <a:pt x="4667" y="4576"/>
                      <a:pt x="4669" y="4575"/>
                      <a:pt x="4670" y="4574"/>
                    </a:cubicBezTo>
                    <a:cubicBezTo>
                      <a:pt x="4680" y="4567"/>
                      <a:pt x="4680" y="4567"/>
                      <a:pt x="4680" y="4567"/>
                    </a:cubicBezTo>
                    <a:cubicBezTo>
                      <a:pt x="4676" y="4558"/>
                      <a:pt x="4676" y="4558"/>
                      <a:pt x="4676" y="4558"/>
                    </a:cubicBezTo>
                    <a:cubicBezTo>
                      <a:pt x="4674" y="4555"/>
                      <a:pt x="4673" y="4551"/>
                      <a:pt x="4674" y="4547"/>
                    </a:cubicBezTo>
                    <a:cubicBezTo>
                      <a:pt x="4676" y="4537"/>
                      <a:pt x="4676" y="4537"/>
                      <a:pt x="4676" y="4537"/>
                    </a:cubicBezTo>
                    <a:cubicBezTo>
                      <a:pt x="4676" y="4535"/>
                      <a:pt x="4677" y="4534"/>
                      <a:pt x="4677" y="4532"/>
                    </a:cubicBezTo>
                    <a:cubicBezTo>
                      <a:pt x="4681" y="4523"/>
                      <a:pt x="4681" y="4523"/>
                      <a:pt x="4681" y="4523"/>
                    </a:cubicBezTo>
                    <a:cubicBezTo>
                      <a:pt x="4678" y="4516"/>
                      <a:pt x="4678" y="4516"/>
                      <a:pt x="4678" y="4516"/>
                    </a:cubicBezTo>
                    <a:cubicBezTo>
                      <a:pt x="4665" y="4502"/>
                      <a:pt x="4665" y="4502"/>
                      <a:pt x="4665" y="4502"/>
                    </a:cubicBezTo>
                    <a:cubicBezTo>
                      <a:pt x="4654" y="4485"/>
                      <a:pt x="4654" y="4485"/>
                      <a:pt x="4654" y="4485"/>
                    </a:cubicBezTo>
                    <a:cubicBezTo>
                      <a:pt x="4648" y="4478"/>
                      <a:pt x="4650" y="4467"/>
                      <a:pt x="4656" y="4461"/>
                    </a:cubicBezTo>
                    <a:cubicBezTo>
                      <a:pt x="4664" y="4454"/>
                      <a:pt x="4664" y="4454"/>
                      <a:pt x="4664" y="4454"/>
                    </a:cubicBezTo>
                    <a:cubicBezTo>
                      <a:pt x="4665" y="4453"/>
                      <a:pt x="4665" y="4453"/>
                      <a:pt x="4665" y="4452"/>
                    </a:cubicBezTo>
                    <a:cubicBezTo>
                      <a:pt x="4665" y="4450"/>
                      <a:pt x="4665" y="4447"/>
                      <a:pt x="4666" y="4446"/>
                    </a:cubicBezTo>
                    <a:cubicBezTo>
                      <a:pt x="4667" y="4440"/>
                      <a:pt x="4667" y="4440"/>
                      <a:pt x="4667" y="4440"/>
                    </a:cubicBezTo>
                    <a:cubicBezTo>
                      <a:pt x="4668" y="4437"/>
                      <a:pt x="4670" y="4434"/>
                      <a:pt x="4672" y="4432"/>
                    </a:cubicBezTo>
                    <a:cubicBezTo>
                      <a:pt x="4683" y="4423"/>
                      <a:pt x="4683" y="4423"/>
                      <a:pt x="4683" y="4423"/>
                    </a:cubicBezTo>
                    <a:cubicBezTo>
                      <a:pt x="4690" y="4418"/>
                      <a:pt x="4699" y="4418"/>
                      <a:pt x="4705" y="4424"/>
                    </a:cubicBezTo>
                    <a:cubicBezTo>
                      <a:pt x="4710" y="4428"/>
                      <a:pt x="4710" y="4428"/>
                      <a:pt x="4710" y="4428"/>
                    </a:cubicBezTo>
                    <a:cubicBezTo>
                      <a:pt x="4711" y="4429"/>
                      <a:pt x="4713" y="4430"/>
                      <a:pt x="4714" y="4432"/>
                    </a:cubicBezTo>
                    <a:cubicBezTo>
                      <a:pt x="4724" y="4444"/>
                      <a:pt x="4724" y="4444"/>
                      <a:pt x="4724" y="4444"/>
                    </a:cubicBezTo>
                    <a:cubicBezTo>
                      <a:pt x="4726" y="4445"/>
                      <a:pt x="4727" y="4446"/>
                      <a:pt x="4728" y="4447"/>
                    </a:cubicBezTo>
                    <a:cubicBezTo>
                      <a:pt x="4730" y="4449"/>
                      <a:pt x="4734" y="4454"/>
                      <a:pt x="4735" y="4456"/>
                    </a:cubicBezTo>
                    <a:cubicBezTo>
                      <a:pt x="4735" y="4457"/>
                      <a:pt x="4736" y="4459"/>
                      <a:pt x="4736" y="4460"/>
                    </a:cubicBezTo>
                    <a:cubicBezTo>
                      <a:pt x="4738" y="4461"/>
                      <a:pt x="4741" y="4462"/>
                      <a:pt x="4743" y="4463"/>
                    </a:cubicBezTo>
                    <a:cubicBezTo>
                      <a:pt x="4747" y="4466"/>
                      <a:pt x="4747" y="4466"/>
                      <a:pt x="4747" y="4466"/>
                    </a:cubicBezTo>
                    <a:cubicBezTo>
                      <a:pt x="4751" y="4469"/>
                      <a:pt x="4753" y="4473"/>
                      <a:pt x="4754" y="4477"/>
                    </a:cubicBezTo>
                    <a:cubicBezTo>
                      <a:pt x="4756" y="4483"/>
                      <a:pt x="4756" y="4483"/>
                      <a:pt x="4756" y="4483"/>
                    </a:cubicBezTo>
                    <a:cubicBezTo>
                      <a:pt x="4758" y="4500"/>
                      <a:pt x="4758" y="4500"/>
                      <a:pt x="4758" y="4500"/>
                    </a:cubicBezTo>
                    <a:cubicBezTo>
                      <a:pt x="4760" y="4500"/>
                      <a:pt x="4763" y="4501"/>
                      <a:pt x="4766" y="4502"/>
                    </a:cubicBezTo>
                    <a:cubicBezTo>
                      <a:pt x="4830" y="4464"/>
                      <a:pt x="4830" y="4464"/>
                      <a:pt x="4830" y="4464"/>
                    </a:cubicBezTo>
                    <a:cubicBezTo>
                      <a:pt x="4832" y="4463"/>
                      <a:pt x="4834" y="4462"/>
                      <a:pt x="4836" y="4462"/>
                    </a:cubicBezTo>
                    <a:cubicBezTo>
                      <a:pt x="4843" y="4460"/>
                      <a:pt x="4843" y="4460"/>
                      <a:pt x="4843" y="4460"/>
                    </a:cubicBezTo>
                    <a:cubicBezTo>
                      <a:pt x="4860" y="4450"/>
                      <a:pt x="4860" y="4450"/>
                      <a:pt x="4860" y="4450"/>
                    </a:cubicBezTo>
                    <a:cubicBezTo>
                      <a:pt x="4859" y="4449"/>
                      <a:pt x="4859" y="4449"/>
                      <a:pt x="4859" y="4449"/>
                    </a:cubicBezTo>
                    <a:cubicBezTo>
                      <a:pt x="4850" y="4446"/>
                      <a:pt x="4850" y="4446"/>
                      <a:pt x="4850" y="4446"/>
                    </a:cubicBezTo>
                    <a:cubicBezTo>
                      <a:pt x="4843" y="4449"/>
                      <a:pt x="4843" y="4449"/>
                      <a:pt x="4843" y="4449"/>
                    </a:cubicBezTo>
                    <a:cubicBezTo>
                      <a:pt x="4832" y="4456"/>
                      <a:pt x="4832" y="4456"/>
                      <a:pt x="4832" y="4456"/>
                    </a:cubicBezTo>
                    <a:cubicBezTo>
                      <a:pt x="4829" y="4458"/>
                      <a:pt x="4826" y="4459"/>
                      <a:pt x="4823" y="4459"/>
                    </a:cubicBezTo>
                    <a:cubicBezTo>
                      <a:pt x="4815" y="4459"/>
                      <a:pt x="4815" y="4459"/>
                      <a:pt x="4815" y="4459"/>
                    </a:cubicBezTo>
                    <a:cubicBezTo>
                      <a:pt x="4807" y="4461"/>
                      <a:pt x="4800" y="4455"/>
                      <a:pt x="4796" y="4448"/>
                    </a:cubicBezTo>
                    <a:cubicBezTo>
                      <a:pt x="4793" y="4439"/>
                      <a:pt x="4793" y="4439"/>
                      <a:pt x="4793" y="4439"/>
                    </a:cubicBezTo>
                    <a:cubicBezTo>
                      <a:pt x="4791" y="4434"/>
                      <a:pt x="4791" y="4428"/>
                      <a:pt x="4793" y="4423"/>
                    </a:cubicBezTo>
                    <a:cubicBezTo>
                      <a:pt x="4796" y="4418"/>
                      <a:pt x="4800" y="4415"/>
                      <a:pt x="4805" y="4413"/>
                    </a:cubicBezTo>
                    <a:cubicBezTo>
                      <a:pt x="4812" y="4410"/>
                      <a:pt x="4812" y="4410"/>
                      <a:pt x="4812" y="4410"/>
                    </a:cubicBezTo>
                    <a:cubicBezTo>
                      <a:pt x="4798" y="4403"/>
                      <a:pt x="4798" y="4403"/>
                      <a:pt x="4798" y="4403"/>
                    </a:cubicBezTo>
                    <a:cubicBezTo>
                      <a:pt x="4797" y="4403"/>
                      <a:pt x="4796" y="4404"/>
                      <a:pt x="4795" y="4404"/>
                    </a:cubicBezTo>
                    <a:cubicBezTo>
                      <a:pt x="4787" y="4406"/>
                      <a:pt x="4776" y="4404"/>
                      <a:pt x="4772" y="4398"/>
                    </a:cubicBezTo>
                    <a:cubicBezTo>
                      <a:pt x="4767" y="4392"/>
                      <a:pt x="4767" y="4392"/>
                      <a:pt x="4767" y="4392"/>
                    </a:cubicBezTo>
                    <a:cubicBezTo>
                      <a:pt x="4765" y="4389"/>
                      <a:pt x="4763" y="4385"/>
                      <a:pt x="4763" y="4381"/>
                    </a:cubicBezTo>
                    <a:cubicBezTo>
                      <a:pt x="4763" y="4380"/>
                      <a:pt x="4763" y="4375"/>
                      <a:pt x="4763" y="4374"/>
                    </a:cubicBezTo>
                    <a:cubicBezTo>
                      <a:pt x="4766" y="4360"/>
                      <a:pt x="4766" y="4360"/>
                      <a:pt x="4766" y="4360"/>
                    </a:cubicBezTo>
                    <a:cubicBezTo>
                      <a:pt x="4764" y="4356"/>
                      <a:pt x="4764" y="4356"/>
                      <a:pt x="4764" y="4356"/>
                    </a:cubicBezTo>
                    <a:cubicBezTo>
                      <a:pt x="4752" y="4341"/>
                      <a:pt x="4752" y="4341"/>
                      <a:pt x="4752" y="4341"/>
                    </a:cubicBezTo>
                    <a:cubicBezTo>
                      <a:pt x="4745" y="4329"/>
                      <a:pt x="4745" y="4329"/>
                      <a:pt x="4745" y="4329"/>
                    </a:cubicBezTo>
                    <a:cubicBezTo>
                      <a:pt x="4741" y="4316"/>
                      <a:pt x="4741" y="4316"/>
                      <a:pt x="4741" y="4316"/>
                    </a:cubicBezTo>
                    <a:cubicBezTo>
                      <a:pt x="4740" y="4299"/>
                      <a:pt x="4740" y="4299"/>
                      <a:pt x="4740" y="4299"/>
                    </a:cubicBezTo>
                    <a:cubicBezTo>
                      <a:pt x="4740" y="4292"/>
                      <a:pt x="4743" y="4285"/>
                      <a:pt x="4749" y="4282"/>
                    </a:cubicBezTo>
                    <a:cubicBezTo>
                      <a:pt x="4754" y="4278"/>
                      <a:pt x="4761" y="4277"/>
                      <a:pt x="4768" y="4280"/>
                    </a:cubicBezTo>
                    <a:cubicBezTo>
                      <a:pt x="4772" y="4282"/>
                      <a:pt x="4772" y="4282"/>
                      <a:pt x="4772" y="4282"/>
                    </a:cubicBezTo>
                    <a:cubicBezTo>
                      <a:pt x="4772" y="4282"/>
                      <a:pt x="4773" y="4282"/>
                      <a:pt x="4773" y="4282"/>
                    </a:cubicBezTo>
                    <a:cubicBezTo>
                      <a:pt x="4780" y="4281"/>
                      <a:pt x="4780" y="4281"/>
                      <a:pt x="4780" y="4281"/>
                    </a:cubicBezTo>
                    <a:cubicBezTo>
                      <a:pt x="4782" y="4281"/>
                      <a:pt x="4784" y="4281"/>
                      <a:pt x="4786" y="4282"/>
                    </a:cubicBezTo>
                    <a:cubicBezTo>
                      <a:pt x="4792" y="4283"/>
                      <a:pt x="4792" y="4283"/>
                      <a:pt x="4792" y="4283"/>
                    </a:cubicBezTo>
                    <a:cubicBezTo>
                      <a:pt x="4795" y="4283"/>
                      <a:pt x="4798" y="4285"/>
                      <a:pt x="4801" y="4287"/>
                    </a:cubicBezTo>
                    <a:cubicBezTo>
                      <a:pt x="4813" y="4299"/>
                      <a:pt x="4813" y="4299"/>
                      <a:pt x="4813" y="4299"/>
                    </a:cubicBezTo>
                    <a:cubicBezTo>
                      <a:pt x="4814" y="4300"/>
                      <a:pt x="4815" y="4302"/>
                      <a:pt x="4816" y="4303"/>
                    </a:cubicBezTo>
                    <a:cubicBezTo>
                      <a:pt x="4817" y="4305"/>
                      <a:pt x="4819" y="4310"/>
                      <a:pt x="4819" y="4311"/>
                    </a:cubicBezTo>
                    <a:cubicBezTo>
                      <a:pt x="4823" y="4324"/>
                      <a:pt x="4823" y="4324"/>
                      <a:pt x="4823" y="4324"/>
                    </a:cubicBezTo>
                    <a:cubicBezTo>
                      <a:pt x="4823" y="4324"/>
                      <a:pt x="4824" y="4325"/>
                      <a:pt x="4825" y="4325"/>
                    </a:cubicBezTo>
                    <a:cubicBezTo>
                      <a:pt x="4832" y="4324"/>
                      <a:pt x="4832" y="4324"/>
                      <a:pt x="4832" y="4324"/>
                    </a:cubicBezTo>
                    <a:cubicBezTo>
                      <a:pt x="4839" y="4323"/>
                      <a:pt x="4846" y="4325"/>
                      <a:pt x="4850" y="4330"/>
                    </a:cubicBezTo>
                    <a:cubicBezTo>
                      <a:pt x="4852" y="4329"/>
                      <a:pt x="4854" y="4328"/>
                      <a:pt x="4857" y="4328"/>
                    </a:cubicBezTo>
                    <a:cubicBezTo>
                      <a:pt x="4856" y="4326"/>
                      <a:pt x="4856" y="4324"/>
                      <a:pt x="4856" y="4323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2" y="4313"/>
                      <a:pt x="4852" y="4313"/>
                      <a:pt x="4852" y="4313"/>
                    </a:cubicBezTo>
                    <a:cubicBezTo>
                      <a:pt x="4851" y="4312"/>
                      <a:pt x="4850" y="4311"/>
                      <a:pt x="4849" y="4309"/>
                    </a:cubicBezTo>
                    <a:cubicBezTo>
                      <a:pt x="4842" y="4289"/>
                      <a:pt x="4842" y="4289"/>
                      <a:pt x="4842" y="4289"/>
                    </a:cubicBezTo>
                    <a:cubicBezTo>
                      <a:pt x="4840" y="4277"/>
                      <a:pt x="4840" y="4277"/>
                      <a:pt x="4840" y="4277"/>
                    </a:cubicBezTo>
                    <a:cubicBezTo>
                      <a:pt x="4840" y="4272"/>
                      <a:pt x="4841" y="4266"/>
                      <a:pt x="4845" y="4262"/>
                    </a:cubicBezTo>
                    <a:cubicBezTo>
                      <a:pt x="4854" y="4253"/>
                      <a:pt x="4874" y="4255"/>
                      <a:pt x="4879" y="4267"/>
                    </a:cubicBezTo>
                    <a:cubicBezTo>
                      <a:pt x="4879" y="4267"/>
                      <a:pt x="4879" y="4267"/>
                      <a:pt x="4879" y="4267"/>
                    </a:cubicBezTo>
                    <a:cubicBezTo>
                      <a:pt x="4881" y="4267"/>
                      <a:pt x="4882" y="4267"/>
                      <a:pt x="4883" y="4267"/>
                    </a:cubicBezTo>
                    <a:cubicBezTo>
                      <a:pt x="4888" y="4267"/>
                      <a:pt x="4893" y="4269"/>
                      <a:pt x="4897" y="4273"/>
                    </a:cubicBezTo>
                    <a:cubicBezTo>
                      <a:pt x="4904" y="4280"/>
                      <a:pt x="4904" y="4280"/>
                      <a:pt x="4904" y="4280"/>
                    </a:cubicBezTo>
                    <a:cubicBezTo>
                      <a:pt x="4905" y="4282"/>
                      <a:pt x="4907" y="4284"/>
                      <a:pt x="4907" y="4286"/>
                    </a:cubicBezTo>
                    <a:cubicBezTo>
                      <a:pt x="4911" y="4295"/>
                      <a:pt x="4911" y="4295"/>
                      <a:pt x="4911" y="4295"/>
                    </a:cubicBezTo>
                    <a:cubicBezTo>
                      <a:pt x="4912" y="4298"/>
                      <a:pt x="4912" y="4301"/>
                      <a:pt x="4912" y="4305"/>
                    </a:cubicBezTo>
                    <a:cubicBezTo>
                      <a:pt x="4911" y="4312"/>
                      <a:pt x="4911" y="4312"/>
                      <a:pt x="4911" y="4312"/>
                    </a:cubicBezTo>
                    <a:cubicBezTo>
                      <a:pt x="4910" y="4313"/>
                      <a:pt x="4910" y="4314"/>
                      <a:pt x="4910" y="4314"/>
                    </a:cubicBezTo>
                    <a:cubicBezTo>
                      <a:pt x="4916" y="4320"/>
                      <a:pt x="4916" y="4320"/>
                      <a:pt x="4916" y="4320"/>
                    </a:cubicBezTo>
                    <a:cubicBezTo>
                      <a:pt x="4926" y="4308"/>
                      <a:pt x="4926" y="4308"/>
                      <a:pt x="4926" y="4308"/>
                    </a:cubicBezTo>
                    <a:cubicBezTo>
                      <a:pt x="4927" y="4306"/>
                      <a:pt x="4929" y="4304"/>
                      <a:pt x="4932" y="4303"/>
                    </a:cubicBezTo>
                    <a:cubicBezTo>
                      <a:pt x="4942" y="4297"/>
                      <a:pt x="4942" y="4297"/>
                      <a:pt x="4942" y="4297"/>
                    </a:cubicBezTo>
                    <a:cubicBezTo>
                      <a:pt x="4945" y="4295"/>
                      <a:pt x="4950" y="4294"/>
                      <a:pt x="4954" y="4295"/>
                    </a:cubicBezTo>
                    <a:cubicBezTo>
                      <a:pt x="4957" y="4294"/>
                      <a:pt x="4957" y="4294"/>
                      <a:pt x="4957" y="4294"/>
                    </a:cubicBezTo>
                    <a:cubicBezTo>
                      <a:pt x="4958" y="4293"/>
                      <a:pt x="4960" y="4293"/>
                      <a:pt x="4962" y="4292"/>
                    </a:cubicBezTo>
                    <a:cubicBezTo>
                      <a:pt x="4982" y="4291"/>
                      <a:pt x="4982" y="4291"/>
                      <a:pt x="4982" y="4291"/>
                    </a:cubicBezTo>
                    <a:cubicBezTo>
                      <a:pt x="4985" y="4291"/>
                      <a:pt x="4988" y="4291"/>
                      <a:pt x="4990" y="4292"/>
                    </a:cubicBezTo>
                    <a:cubicBezTo>
                      <a:pt x="4999" y="4296"/>
                      <a:pt x="5007" y="4308"/>
                      <a:pt x="5004" y="4318"/>
                    </a:cubicBezTo>
                    <a:cubicBezTo>
                      <a:pt x="5002" y="4323"/>
                      <a:pt x="5002" y="4323"/>
                      <a:pt x="5002" y="4323"/>
                    </a:cubicBezTo>
                    <a:cubicBezTo>
                      <a:pt x="5003" y="4323"/>
                      <a:pt x="5004" y="4323"/>
                      <a:pt x="5005" y="4323"/>
                    </a:cubicBezTo>
                    <a:cubicBezTo>
                      <a:pt x="5013" y="4324"/>
                      <a:pt x="5013" y="4324"/>
                      <a:pt x="5013" y="4324"/>
                    </a:cubicBezTo>
                    <a:cubicBezTo>
                      <a:pt x="5018" y="4324"/>
                      <a:pt x="5023" y="4326"/>
                      <a:pt x="5026" y="4330"/>
                    </a:cubicBezTo>
                    <a:cubicBezTo>
                      <a:pt x="5039" y="4325"/>
                      <a:pt x="5039" y="4325"/>
                      <a:pt x="5039" y="4325"/>
                    </a:cubicBezTo>
                    <a:cubicBezTo>
                      <a:pt x="5056" y="4315"/>
                      <a:pt x="5056" y="4315"/>
                      <a:pt x="5056" y="4315"/>
                    </a:cubicBezTo>
                    <a:cubicBezTo>
                      <a:pt x="5058" y="4313"/>
                      <a:pt x="5060" y="4313"/>
                      <a:pt x="5063" y="4312"/>
                    </a:cubicBezTo>
                    <a:cubicBezTo>
                      <a:pt x="5072" y="4311"/>
                      <a:pt x="5072" y="4311"/>
                      <a:pt x="5072" y="4311"/>
                    </a:cubicBezTo>
                    <a:cubicBezTo>
                      <a:pt x="5076" y="4310"/>
                      <a:pt x="5079" y="4310"/>
                      <a:pt x="5083" y="4312"/>
                    </a:cubicBezTo>
                    <a:cubicBezTo>
                      <a:pt x="5082" y="4309"/>
                      <a:pt x="5083" y="4305"/>
                      <a:pt x="5084" y="4302"/>
                    </a:cubicBezTo>
                    <a:cubicBezTo>
                      <a:pt x="5086" y="4297"/>
                      <a:pt x="5089" y="4293"/>
                      <a:pt x="5094" y="4291"/>
                    </a:cubicBezTo>
                    <a:cubicBezTo>
                      <a:pt x="5159" y="4265"/>
                      <a:pt x="5159" y="4265"/>
                      <a:pt x="5159" y="4265"/>
                    </a:cubicBezTo>
                    <a:cubicBezTo>
                      <a:pt x="5160" y="4264"/>
                      <a:pt x="5162" y="4264"/>
                      <a:pt x="5163" y="4263"/>
                    </a:cubicBezTo>
                    <a:cubicBezTo>
                      <a:pt x="5182" y="4260"/>
                      <a:pt x="5182" y="4260"/>
                      <a:pt x="5182" y="4260"/>
                    </a:cubicBezTo>
                    <a:cubicBezTo>
                      <a:pt x="5207" y="4261"/>
                      <a:pt x="5207" y="4261"/>
                      <a:pt x="5207" y="4261"/>
                    </a:cubicBezTo>
                    <a:cubicBezTo>
                      <a:pt x="5227" y="4259"/>
                      <a:pt x="5227" y="4259"/>
                      <a:pt x="5227" y="4259"/>
                    </a:cubicBezTo>
                    <a:cubicBezTo>
                      <a:pt x="5245" y="4253"/>
                      <a:pt x="5245" y="4253"/>
                      <a:pt x="5245" y="4253"/>
                    </a:cubicBezTo>
                    <a:cubicBezTo>
                      <a:pt x="5262" y="4244"/>
                      <a:pt x="5262" y="4244"/>
                      <a:pt x="5262" y="4244"/>
                    </a:cubicBezTo>
                    <a:cubicBezTo>
                      <a:pt x="5346" y="4182"/>
                      <a:pt x="5346" y="4182"/>
                      <a:pt x="5346" y="4182"/>
                    </a:cubicBezTo>
                    <a:cubicBezTo>
                      <a:pt x="5347" y="4181"/>
                      <a:pt x="5348" y="4180"/>
                      <a:pt x="5350" y="4179"/>
                    </a:cubicBezTo>
                    <a:cubicBezTo>
                      <a:pt x="5359" y="4175"/>
                      <a:pt x="5359" y="4175"/>
                      <a:pt x="5359" y="4175"/>
                    </a:cubicBezTo>
                    <a:cubicBezTo>
                      <a:pt x="5360" y="4175"/>
                      <a:pt x="5362" y="4174"/>
                      <a:pt x="5363" y="4174"/>
                    </a:cubicBezTo>
                    <a:cubicBezTo>
                      <a:pt x="5371" y="4172"/>
                      <a:pt x="5371" y="4172"/>
                      <a:pt x="5371" y="4172"/>
                    </a:cubicBezTo>
                    <a:cubicBezTo>
                      <a:pt x="5394" y="4150"/>
                      <a:pt x="5394" y="4150"/>
                      <a:pt x="5394" y="4150"/>
                    </a:cubicBezTo>
                    <a:cubicBezTo>
                      <a:pt x="5418" y="4120"/>
                      <a:pt x="5418" y="4120"/>
                      <a:pt x="5418" y="4120"/>
                    </a:cubicBezTo>
                    <a:cubicBezTo>
                      <a:pt x="5419" y="4119"/>
                      <a:pt x="5421" y="4117"/>
                      <a:pt x="5423" y="4116"/>
                    </a:cubicBezTo>
                    <a:cubicBezTo>
                      <a:pt x="5436" y="4108"/>
                      <a:pt x="5436" y="4108"/>
                      <a:pt x="5436" y="4108"/>
                    </a:cubicBezTo>
                    <a:cubicBezTo>
                      <a:pt x="5465" y="4083"/>
                      <a:pt x="5465" y="4083"/>
                      <a:pt x="5465" y="4083"/>
                    </a:cubicBezTo>
                    <a:cubicBezTo>
                      <a:pt x="5466" y="4078"/>
                      <a:pt x="5466" y="4078"/>
                      <a:pt x="5466" y="4078"/>
                    </a:cubicBezTo>
                    <a:cubicBezTo>
                      <a:pt x="5459" y="4037"/>
                      <a:pt x="5459" y="4037"/>
                      <a:pt x="5459" y="4037"/>
                    </a:cubicBezTo>
                    <a:cubicBezTo>
                      <a:pt x="5459" y="4035"/>
                      <a:pt x="5459" y="4032"/>
                      <a:pt x="5460" y="4030"/>
                    </a:cubicBezTo>
                    <a:cubicBezTo>
                      <a:pt x="5461" y="4024"/>
                      <a:pt x="5461" y="4024"/>
                      <a:pt x="5461" y="4024"/>
                    </a:cubicBezTo>
                    <a:cubicBezTo>
                      <a:pt x="5457" y="4017"/>
                      <a:pt x="5457" y="4017"/>
                      <a:pt x="5457" y="4017"/>
                    </a:cubicBezTo>
                    <a:cubicBezTo>
                      <a:pt x="5451" y="4010"/>
                      <a:pt x="5450" y="4000"/>
                      <a:pt x="5456" y="3993"/>
                    </a:cubicBezTo>
                    <a:cubicBezTo>
                      <a:pt x="5461" y="3986"/>
                      <a:pt x="5471" y="3983"/>
                      <a:pt x="5479" y="3987"/>
                    </a:cubicBezTo>
                    <a:cubicBezTo>
                      <a:pt x="5489" y="3990"/>
                      <a:pt x="5489" y="3990"/>
                      <a:pt x="5489" y="3990"/>
                    </a:cubicBezTo>
                    <a:cubicBezTo>
                      <a:pt x="5491" y="3990"/>
                      <a:pt x="5493" y="3991"/>
                      <a:pt x="5495" y="3992"/>
                    </a:cubicBezTo>
                    <a:cubicBezTo>
                      <a:pt x="5502" y="3995"/>
                      <a:pt x="5502" y="3995"/>
                      <a:pt x="5502" y="3995"/>
                    </a:cubicBezTo>
                    <a:cubicBezTo>
                      <a:pt x="5502" y="3995"/>
                      <a:pt x="5503" y="3995"/>
                      <a:pt x="5503" y="3996"/>
                    </a:cubicBezTo>
                    <a:cubicBezTo>
                      <a:pt x="5510" y="3990"/>
                      <a:pt x="5510" y="3990"/>
                      <a:pt x="5510" y="3990"/>
                    </a:cubicBezTo>
                    <a:cubicBezTo>
                      <a:pt x="5533" y="3961"/>
                      <a:pt x="5533" y="3961"/>
                      <a:pt x="5533" y="3961"/>
                    </a:cubicBezTo>
                    <a:cubicBezTo>
                      <a:pt x="5533" y="3958"/>
                      <a:pt x="5533" y="3956"/>
                      <a:pt x="5534" y="3954"/>
                    </a:cubicBezTo>
                    <a:cubicBezTo>
                      <a:pt x="5536" y="3948"/>
                      <a:pt x="5541" y="3943"/>
                      <a:pt x="5546" y="3941"/>
                    </a:cubicBezTo>
                    <a:cubicBezTo>
                      <a:pt x="5548" y="3940"/>
                      <a:pt x="5550" y="3940"/>
                      <a:pt x="5552" y="3939"/>
                    </a:cubicBezTo>
                    <a:cubicBezTo>
                      <a:pt x="5556" y="3934"/>
                      <a:pt x="5556" y="3934"/>
                      <a:pt x="5556" y="3934"/>
                    </a:cubicBezTo>
                    <a:cubicBezTo>
                      <a:pt x="5558" y="3924"/>
                      <a:pt x="5566" y="3917"/>
                      <a:pt x="5581" y="392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76" y="3900"/>
                      <a:pt x="5576" y="3900"/>
                      <a:pt x="5576" y="3900"/>
                    </a:cubicBezTo>
                    <a:cubicBezTo>
                      <a:pt x="5568" y="3900"/>
                      <a:pt x="5561" y="3895"/>
                      <a:pt x="5558" y="3887"/>
                    </a:cubicBezTo>
                    <a:cubicBezTo>
                      <a:pt x="5556" y="3880"/>
                      <a:pt x="5556" y="3880"/>
                      <a:pt x="5556" y="3880"/>
                    </a:cubicBezTo>
                    <a:cubicBezTo>
                      <a:pt x="5555" y="3878"/>
                      <a:pt x="5555" y="3877"/>
                      <a:pt x="5555" y="3876"/>
                    </a:cubicBezTo>
                    <a:cubicBezTo>
                      <a:pt x="5554" y="3875"/>
                      <a:pt x="5554" y="3875"/>
                      <a:pt x="5554" y="3875"/>
                    </a:cubicBezTo>
                    <a:cubicBezTo>
                      <a:pt x="5549" y="3872"/>
                      <a:pt x="5545" y="3866"/>
                      <a:pt x="5545" y="3859"/>
                    </a:cubicBezTo>
                    <a:cubicBezTo>
                      <a:pt x="5545" y="3855"/>
                      <a:pt x="5547" y="3849"/>
                      <a:pt x="5549" y="3845"/>
                    </a:cubicBezTo>
                    <a:cubicBezTo>
                      <a:pt x="5545" y="3844"/>
                      <a:pt x="5545" y="3844"/>
                      <a:pt x="5545" y="3844"/>
                    </a:cubicBezTo>
                    <a:cubicBezTo>
                      <a:pt x="5544" y="3844"/>
                      <a:pt x="5542" y="3843"/>
                      <a:pt x="5541" y="3842"/>
                    </a:cubicBezTo>
                    <a:cubicBezTo>
                      <a:pt x="5524" y="3833"/>
                      <a:pt x="5524" y="3833"/>
                      <a:pt x="5524" y="3833"/>
                    </a:cubicBezTo>
                    <a:cubicBezTo>
                      <a:pt x="5517" y="3828"/>
                      <a:pt x="5513" y="3820"/>
                      <a:pt x="5515" y="3812"/>
                    </a:cubicBezTo>
                    <a:cubicBezTo>
                      <a:pt x="5518" y="3797"/>
                      <a:pt x="5518" y="3797"/>
                      <a:pt x="5518" y="3797"/>
                    </a:cubicBezTo>
                    <a:cubicBezTo>
                      <a:pt x="5519" y="3794"/>
                      <a:pt x="5520" y="3791"/>
                      <a:pt x="5522" y="3789"/>
                    </a:cubicBezTo>
                    <a:cubicBezTo>
                      <a:pt x="5526" y="3785"/>
                      <a:pt x="5526" y="3785"/>
                      <a:pt x="5526" y="3785"/>
                    </a:cubicBezTo>
                    <a:cubicBezTo>
                      <a:pt x="5521" y="3783"/>
                      <a:pt x="5518" y="3779"/>
                      <a:pt x="5516" y="3774"/>
                    </a:cubicBezTo>
                    <a:cubicBezTo>
                      <a:pt x="5513" y="3765"/>
                      <a:pt x="5513" y="3765"/>
                      <a:pt x="5513" y="3765"/>
                    </a:cubicBezTo>
                    <a:cubicBezTo>
                      <a:pt x="5512" y="3762"/>
                      <a:pt x="5512" y="3758"/>
                      <a:pt x="5513" y="3755"/>
                    </a:cubicBezTo>
                    <a:cubicBezTo>
                      <a:pt x="5514" y="3751"/>
                      <a:pt x="5514" y="3751"/>
                      <a:pt x="5514" y="3751"/>
                    </a:cubicBezTo>
                    <a:cubicBezTo>
                      <a:pt x="5512" y="3750"/>
                      <a:pt x="5511" y="3749"/>
                      <a:pt x="5510" y="3749"/>
                    </a:cubicBezTo>
                    <a:cubicBezTo>
                      <a:pt x="5496" y="3735"/>
                      <a:pt x="5496" y="3735"/>
                      <a:pt x="5496" y="3735"/>
                    </a:cubicBezTo>
                    <a:cubicBezTo>
                      <a:pt x="5490" y="3728"/>
                      <a:pt x="5489" y="3717"/>
                      <a:pt x="5496" y="3710"/>
                    </a:cubicBezTo>
                    <a:cubicBezTo>
                      <a:pt x="5499" y="3706"/>
                      <a:pt x="5507" y="3700"/>
                      <a:pt x="5512" y="3700"/>
                    </a:cubicBezTo>
                    <a:cubicBezTo>
                      <a:pt x="5541" y="3700"/>
                      <a:pt x="5541" y="3700"/>
                      <a:pt x="5541" y="3700"/>
                    </a:cubicBezTo>
                    <a:cubicBezTo>
                      <a:pt x="5546" y="3699"/>
                      <a:pt x="5548" y="3701"/>
                      <a:pt x="5551" y="3702"/>
                    </a:cubicBezTo>
                    <a:cubicBezTo>
                      <a:pt x="5566" y="3711"/>
                      <a:pt x="5566" y="3711"/>
                      <a:pt x="5566" y="3711"/>
                    </a:cubicBezTo>
                    <a:cubicBezTo>
                      <a:pt x="5585" y="3724"/>
                      <a:pt x="5585" y="3724"/>
                      <a:pt x="5585" y="3724"/>
                    </a:cubicBezTo>
                    <a:cubicBezTo>
                      <a:pt x="5586" y="3723"/>
                      <a:pt x="5586" y="3723"/>
                      <a:pt x="5586" y="3723"/>
                    </a:cubicBezTo>
                    <a:cubicBezTo>
                      <a:pt x="5591" y="3709"/>
                      <a:pt x="5591" y="3709"/>
                      <a:pt x="5591" y="3709"/>
                    </a:cubicBezTo>
                    <a:cubicBezTo>
                      <a:pt x="5595" y="3694"/>
                      <a:pt x="5595" y="3694"/>
                      <a:pt x="5595" y="3694"/>
                    </a:cubicBezTo>
                    <a:cubicBezTo>
                      <a:pt x="5595" y="3692"/>
                      <a:pt x="5596" y="3690"/>
                      <a:pt x="5597" y="3688"/>
                    </a:cubicBezTo>
                    <a:cubicBezTo>
                      <a:pt x="5601" y="3683"/>
                      <a:pt x="5601" y="3683"/>
                      <a:pt x="5601" y="3683"/>
                    </a:cubicBezTo>
                    <a:cubicBezTo>
                      <a:pt x="5602" y="3680"/>
                      <a:pt x="5604" y="3678"/>
                      <a:pt x="5606" y="3677"/>
                    </a:cubicBezTo>
                    <a:cubicBezTo>
                      <a:pt x="5615" y="3671"/>
                      <a:pt x="5615" y="3671"/>
                      <a:pt x="5615" y="3671"/>
                    </a:cubicBezTo>
                    <a:cubicBezTo>
                      <a:pt x="5643" y="3656"/>
                      <a:pt x="5643" y="3656"/>
                      <a:pt x="5643" y="3656"/>
                    </a:cubicBezTo>
                    <a:cubicBezTo>
                      <a:pt x="5645" y="3655"/>
                      <a:pt x="5646" y="3655"/>
                      <a:pt x="5648" y="3654"/>
                    </a:cubicBezTo>
                    <a:cubicBezTo>
                      <a:pt x="5652" y="3653"/>
                      <a:pt x="5652" y="3653"/>
                      <a:pt x="5652" y="3653"/>
                    </a:cubicBezTo>
                    <a:cubicBezTo>
                      <a:pt x="5657" y="3652"/>
                      <a:pt x="5662" y="3652"/>
                      <a:pt x="5667" y="3655"/>
                    </a:cubicBezTo>
                    <a:cubicBezTo>
                      <a:pt x="5670" y="3657"/>
                      <a:pt x="5670" y="3657"/>
                      <a:pt x="5670" y="3657"/>
                    </a:cubicBezTo>
                    <a:cubicBezTo>
                      <a:pt x="5675" y="3659"/>
                      <a:pt x="5678" y="3664"/>
                      <a:pt x="5679" y="3669"/>
                    </a:cubicBezTo>
                    <a:cubicBezTo>
                      <a:pt x="5680" y="3669"/>
                      <a:pt x="5680" y="3669"/>
                      <a:pt x="5680" y="3669"/>
                    </a:cubicBezTo>
                    <a:cubicBezTo>
                      <a:pt x="5687" y="3670"/>
                      <a:pt x="5693" y="3675"/>
                      <a:pt x="5695" y="3681"/>
                    </a:cubicBezTo>
                    <a:cubicBezTo>
                      <a:pt x="5697" y="3687"/>
                      <a:pt x="5697" y="3687"/>
                      <a:pt x="5697" y="3687"/>
                    </a:cubicBezTo>
                    <a:cubicBezTo>
                      <a:pt x="5698" y="3689"/>
                      <a:pt x="5698" y="3690"/>
                      <a:pt x="5698" y="3692"/>
                    </a:cubicBezTo>
                    <a:cubicBezTo>
                      <a:pt x="5702" y="3706"/>
                      <a:pt x="5702" y="3706"/>
                      <a:pt x="5702" y="3706"/>
                    </a:cubicBezTo>
                    <a:cubicBezTo>
                      <a:pt x="5703" y="3709"/>
                      <a:pt x="5703" y="3713"/>
                      <a:pt x="5702" y="3717"/>
                    </a:cubicBezTo>
                    <a:cubicBezTo>
                      <a:pt x="5683" y="3791"/>
                      <a:pt x="5683" y="3791"/>
                      <a:pt x="5683" y="3791"/>
                    </a:cubicBezTo>
                    <a:cubicBezTo>
                      <a:pt x="5742" y="3770"/>
                      <a:pt x="5742" y="3770"/>
                      <a:pt x="5742" y="3770"/>
                    </a:cubicBezTo>
                    <a:cubicBezTo>
                      <a:pt x="5744" y="3769"/>
                      <a:pt x="5746" y="3768"/>
                      <a:pt x="5748" y="3768"/>
                    </a:cubicBezTo>
                    <a:cubicBezTo>
                      <a:pt x="5757" y="3768"/>
                      <a:pt x="5757" y="3768"/>
                      <a:pt x="5757" y="3768"/>
                    </a:cubicBezTo>
                    <a:cubicBezTo>
                      <a:pt x="5759" y="3768"/>
                      <a:pt x="5761" y="3769"/>
                      <a:pt x="5764" y="3770"/>
                    </a:cubicBezTo>
                    <a:cubicBezTo>
                      <a:pt x="5771" y="3773"/>
                      <a:pt x="5771" y="3773"/>
                      <a:pt x="5771" y="3773"/>
                    </a:cubicBezTo>
                    <a:cubicBezTo>
                      <a:pt x="5774" y="3773"/>
                      <a:pt x="5776" y="3775"/>
                      <a:pt x="5777" y="3776"/>
                    </a:cubicBezTo>
                    <a:cubicBezTo>
                      <a:pt x="5779" y="3778"/>
                      <a:pt x="5779" y="3778"/>
                      <a:pt x="5779" y="3778"/>
                    </a:cubicBezTo>
                    <a:cubicBezTo>
                      <a:pt x="5780" y="3777"/>
                      <a:pt x="5780" y="3777"/>
                      <a:pt x="5780" y="3777"/>
                    </a:cubicBezTo>
                    <a:cubicBezTo>
                      <a:pt x="5785" y="3772"/>
                      <a:pt x="5793" y="3770"/>
                      <a:pt x="5800" y="3772"/>
                    </a:cubicBezTo>
                    <a:cubicBezTo>
                      <a:pt x="5806" y="3775"/>
                      <a:pt x="5811" y="3780"/>
                      <a:pt x="5812" y="3786"/>
                    </a:cubicBezTo>
                    <a:cubicBezTo>
                      <a:pt x="5857" y="3763"/>
                      <a:pt x="5857" y="3763"/>
                      <a:pt x="5857" y="3763"/>
                    </a:cubicBezTo>
                    <a:cubicBezTo>
                      <a:pt x="5915" y="3738"/>
                      <a:pt x="5915" y="3738"/>
                      <a:pt x="5915" y="3738"/>
                    </a:cubicBezTo>
                    <a:cubicBezTo>
                      <a:pt x="5968" y="3706"/>
                      <a:pt x="5968" y="3706"/>
                      <a:pt x="5968" y="3706"/>
                    </a:cubicBezTo>
                    <a:cubicBezTo>
                      <a:pt x="6004" y="3695"/>
                      <a:pt x="6004" y="3695"/>
                      <a:pt x="6004" y="3695"/>
                    </a:cubicBezTo>
                    <a:cubicBezTo>
                      <a:pt x="6063" y="3693"/>
                      <a:pt x="6063" y="3693"/>
                      <a:pt x="6063" y="3693"/>
                    </a:cubicBezTo>
                    <a:cubicBezTo>
                      <a:pt x="6042" y="3671"/>
                      <a:pt x="6042" y="3671"/>
                      <a:pt x="6042" y="3671"/>
                    </a:cubicBezTo>
                    <a:cubicBezTo>
                      <a:pt x="6027" y="3648"/>
                      <a:pt x="6027" y="3648"/>
                      <a:pt x="6027" y="3648"/>
                    </a:cubicBezTo>
                    <a:cubicBezTo>
                      <a:pt x="6025" y="3645"/>
                      <a:pt x="6024" y="3640"/>
                      <a:pt x="6025" y="3636"/>
                    </a:cubicBezTo>
                    <a:cubicBezTo>
                      <a:pt x="6028" y="3615"/>
                      <a:pt x="6028" y="3615"/>
                      <a:pt x="6028" y="3615"/>
                    </a:cubicBezTo>
                    <a:cubicBezTo>
                      <a:pt x="6028" y="3613"/>
                      <a:pt x="6029" y="3610"/>
                      <a:pt x="6030" y="3608"/>
                    </a:cubicBezTo>
                    <a:cubicBezTo>
                      <a:pt x="6067" y="3547"/>
                      <a:pt x="6067" y="3547"/>
                      <a:pt x="6067" y="3547"/>
                    </a:cubicBezTo>
                    <a:cubicBezTo>
                      <a:pt x="6068" y="3538"/>
                      <a:pt x="6068" y="3538"/>
                      <a:pt x="6068" y="3538"/>
                    </a:cubicBezTo>
                    <a:cubicBezTo>
                      <a:pt x="6068" y="3532"/>
                      <a:pt x="6072" y="3527"/>
                      <a:pt x="6078" y="3524"/>
                    </a:cubicBezTo>
                    <a:cubicBezTo>
                      <a:pt x="6084" y="3521"/>
                      <a:pt x="6084" y="3521"/>
                      <a:pt x="6084" y="3521"/>
                    </a:cubicBezTo>
                    <a:cubicBezTo>
                      <a:pt x="6086" y="3520"/>
                      <a:pt x="6088" y="3519"/>
                      <a:pt x="6090" y="3519"/>
                    </a:cubicBezTo>
                    <a:cubicBezTo>
                      <a:pt x="6103" y="3518"/>
                      <a:pt x="6103" y="3518"/>
                      <a:pt x="6103" y="3518"/>
                    </a:cubicBezTo>
                    <a:cubicBezTo>
                      <a:pt x="6106" y="3511"/>
                      <a:pt x="6106" y="3511"/>
                      <a:pt x="6106" y="3511"/>
                    </a:cubicBezTo>
                    <a:cubicBezTo>
                      <a:pt x="6127" y="3483"/>
                      <a:pt x="6127" y="3483"/>
                      <a:pt x="6127" y="3483"/>
                    </a:cubicBezTo>
                    <a:cubicBezTo>
                      <a:pt x="6127" y="3481"/>
                      <a:pt x="6127" y="3479"/>
                      <a:pt x="6127" y="3477"/>
                    </a:cubicBezTo>
                    <a:cubicBezTo>
                      <a:pt x="6127" y="3472"/>
                      <a:pt x="6127" y="3472"/>
                      <a:pt x="6127" y="3472"/>
                    </a:cubicBezTo>
                    <a:cubicBezTo>
                      <a:pt x="6127" y="3470"/>
                      <a:pt x="6128" y="3468"/>
                      <a:pt x="6129" y="3466"/>
                    </a:cubicBezTo>
                    <a:cubicBezTo>
                      <a:pt x="6135" y="3448"/>
                      <a:pt x="6135" y="3448"/>
                      <a:pt x="6135" y="3448"/>
                    </a:cubicBezTo>
                    <a:cubicBezTo>
                      <a:pt x="6131" y="3427"/>
                      <a:pt x="6131" y="3427"/>
                      <a:pt x="6131" y="3427"/>
                    </a:cubicBezTo>
                    <a:cubicBezTo>
                      <a:pt x="6127" y="3422"/>
                      <a:pt x="6127" y="3422"/>
                      <a:pt x="6127" y="3422"/>
                    </a:cubicBezTo>
                    <a:cubicBezTo>
                      <a:pt x="6126" y="3420"/>
                      <a:pt x="6125" y="3417"/>
                      <a:pt x="6124" y="3415"/>
                    </a:cubicBezTo>
                    <a:cubicBezTo>
                      <a:pt x="6123" y="3410"/>
                      <a:pt x="6123" y="3410"/>
                      <a:pt x="6123" y="3410"/>
                    </a:cubicBezTo>
                    <a:cubicBezTo>
                      <a:pt x="6123" y="3408"/>
                      <a:pt x="6122" y="3406"/>
                      <a:pt x="6123" y="3404"/>
                    </a:cubicBezTo>
                    <a:cubicBezTo>
                      <a:pt x="6123" y="3398"/>
                      <a:pt x="6123" y="3398"/>
                      <a:pt x="6123" y="3398"/>
                    </a:cubicBezTo>
                    <a:cubicBezTo>
                      <a:pt x="6123" y="3396"/>
                      <a:pt x="6123" y="3394"/>
                      <a:pt x="6124" y="3392"/>
                    </a:cubicBezTo>
                    <a:cubicBezTo>
                      <a:pt x="6128" y="3383"/>
                      <a:pt x="6128" y="3383"/>
                      <a:pt x="6128" y="3383"/>
                    </a:cubicBezTo>
                    <a:cubicBezTo>
                      <a:pt x="6127" y="3379"/>
                      <a:pt x="6127" y="3379"/>
                      <a:pt x="6127" y="3379"/>
                    </a:cubicBezTo>
                    <a:cubicBezTo>
                      <a:pt x="6117" y="3371"/>
                      <a:pt x="6117" y="3371"/>
                      <a:pt x="6117" y="3371"/>
                    </a:cubicBezTo>
                    <a:cubicBezTo>
                      <a:pt x="6115" y="3369"/>
                      <a:pt x="6113" y="3366"/>
                      <a:pt x="6111" y="3364"/>
                    </a:cubicBezTo>
                    <a:cubicBezTo>
                      <a:pt x="6108" y="3355"/>
                      <a:pt x="6108" y="3355"/>
                      <a:pt x="6108" y="3355"/>
                    </a:cubicBezTo>
                    <a:cubicBezTo>
                      <a:pt x="6107" y="3354"/>
                      <a:pt x="6106" y="3352"/>
                      <a:pt x="6106" y="3350"/>
                    </a:cubicBezTo>
                    <a:cubicBezTo>
                      <a:pt x="6103" y="3326"/>
                      <a:pt x="6103" y="3326"/>
                      <a:pt x="6103" y="3326"/>
                    </a:cubicBezTo>
                    <a:cubicBezTo>
                      <a:pt x="6103" y="3324"/>
                      <a:pt x="6103" y="3322"/>
                      <a:pt x="6103" y="3321"/>
                    </a:cubicBezTo>
                    <a:cubicBezTo>
                      <a:pt x="6104" y="3310"/>
                      <a:pt x="6104" y="3310"/>
                      <a:pt x="6104" y="3310"/>
                    </a:cubicBezTo>
                    <a:cubicBezTo>
                      <a:pt x="6104" y="3308"/>
                      <a:pt x="6105" y="3306"/>
                      <a:pt x="6106" y="3305"/>
                    </a:cubicBezTo>
                    <a:cubicBezTo>
                      <a:pt x="6111" y="3292"/>
                      <a:pt x="6111" y="3292"/>
                      <a:pt x="6111" y="3292"/>
                    </a:cubicBezTo>
                    <a:cubicBezTo>
                      <a:pt x="6124" y="3268"/>
                      <a:pt x="6124" y="3268"/>
                      <a:pt x="6124" y="3268"/>
                    </a:cubicBezTo>
                    <a:cubicBezTo>
                      <a:pt x="6118" y="3252"/>
                      <a:pt x="6118" y="3252"/>
                      <a:pt x="6118" y="3252"/>
                    </a:cubicBezTo>
                    <a:cubicBezTo>
                      <a:pt x="6118" y="3250"/>
                      <a:pt x="6117" y="3248"/>
                      <a:pt x="6117" y="3245"/>
                    </a:cubicBezTo>
                    <a:cubicBezTo>
                      <a:pt x="6117" y="3243"/>
                      <a:pt x="6117" y="3243"/>
                      <a:pt x="6117" y="3243"/>
                    </a:cubicBezTo>
                    <a:cubicBezTo>
                      <a:pt x="6116" y="3242"/>
                      <a:pt x="6115" y="3241"/>
                      <a:pt x="6114" y="3240"/>
                    </a:cubicBezTo>
                    <a:cubicBezTo>
                      <a:pt x="6112" y="3237"/>
                      <a:pt x="6109" y="3231"/>
                      <a:pt x="6109" y="3227"/>
                    </a:cubicBezTo>
                    <a:cubicBezTo>
                      <a:pt x="6109" y="3216"/>
                      <a:pt x="6109" y="3216"/>
                      <a:pt x="6109" y="3216"/>
                    </a:cubicBezTo>
                    <a:cubicBezTo>
                      <a:pt x="6109" y="3214"/>
                      <a:pt x="6109" y="3211"/>
                      <a:pt x="6110" y="3209"/>
                    </a:cubicBezTo>
                    <a:cubicBezTo>
                      <a:pt x="6114" y="3199"/>
                      <a:pt x="6114" y="3199"/>
                      <a:pt x="6114" y="3199"/>
                    </a:cubicBezTo>
                    <a:cubicBezTo>
                      <a:pt x="6115" y="3197"/>
                      <a:pt x="6116" y="3195"/>
                      <a:pt x="6117" y="3193"/>
                    </a:cubicBezTo>
                    <a:cubicBezTo>
                      <a:pt x="6124" y="3186"/>
                      <a:pt x="6124" y="3186"/>
                      <a:pt x="6124" y="3186"/>
                    </a:cubicBezTo>
                    <a:cubicBezTo>
                      <a:pt x="6126" y="3184"/>
                      <a:pt x="6128" y="3182"/>
                      <a:pt x="6130" y="3181"/>
                    </a:cubicBezTo>
                    <a:cubicBezTo>
                      <a:pt x="6135" y="3157"/>
                      <a:pt x="6135" y="3157"/>
                      <a:pt x="6135" y="3157"/>
                    </a:cubicBezTo>
                    <a:cubicBezTo>
                      <a:pt x="6140" y="3145"/>
                      <a:pt x="6140" y="3145"/>
                      <a:pt x="6140" y="3145"/>
                    </a:cubicBezTo>
                    <a:cubicBezTo>
                      <a:pt x="6141" y="3142"/>
                      <a:pt x="6142" y="3140"/>
                      <a:pt x="6145" y="3138"/>
                    </a:cubicBezTo>
                    <a:cubicBezTo>
                      <a:pt x="6158" y="3125"/>
                      <a:pt x="6158" y="3125"/>
                      <a:pt x="6158" y="3125"/>
                    </a:cubicBezTo>
                    <a:cubicBezTo>
                      <a:pt x="6160" y="3101"/>
                      <a:pt x="6160" y="3101"/>
                      <a:pt x="6160" y="3101"/>
                    </a:cubicBezTo>
                    <a:cubicBezTo>
                      <a:pt x="6160" y="3099"/>
                      <a:pt x="6161" y="3097"/>
                      <a:pt x="6162" y="3095"/>
                    </a:cubicBezTo>
                    <a:cubicBezTo>
                      <a:pt x="6179" y="3056"/>
                      <a:pt x="6179" y="3056"/>
                      <a:pt x="6179" y="3056"/>
                    </a:cubicBezTo>
                    <a:cubicBezTo>
                      <a:pt x="6174" y="3029"/>
                      <a:pt x="6174" y="3029"/>
                      <a:pt x="6174" y="3029"/>
                    </a:cubicBezTo>
                    <a:cubicBezTo>
                      <a:pt x="6173" y="3026"/>
                      <a:pt x="6173" y="3024"/>
                      <a:pt x="6174" y="3022"/>
                    </a:cubicBezTo>
                    <a:cubicBezTo>
                      <a:pt x="6175" y="3016"/>
                      <a:pt x="6175" y="3016"/>
                      <a:pt x="6175" y="3016"/>
                    </a:cubicBezTo>
                    <a:cubicBezTo>
                      <a:pt x="6176" y="3013"/>
                      <a:pt x="6177" y="3010"/>
                      <a:pt x="6179" y="3008"/>
                    </a:cubicBezTo>
                    <a:cubicBezTo>
                      <a:pt x="6185" y="3001"/>
                      <a:pt x="6185" y="3001"/>
                      <a:pt x="6185" y="3001"/>
                    </a:cubicBezTo>
                    <a:cubicBezTo>
                      <a:pt x="6176" y="2989"/>
                      <a:pt x="6176" y="2989"/>
                      <a:pt x="6176" y="2989"/>
                    </a:cubicBezTo>
                    <a:cubicBezTo>
                      <a:pt x="6175" y="2988"/>
                      <a:pt x="6174" y="2986"/>
                      <a:pt x="6174" y="2985"/>
                    </a:cubicBezTo>
                    <a:cubicBezTo>
                      <a:pt x="6169" y="2972"/>
                      <a:pt x="6169" y="2972"/>
                      <a:pt x="6169" y="2972"/>
                    </a:cubicBezTo>
                    <a:cubicBezTo>
                      <a:pt x="6166" y="2965"/>
                      <a:pt x="6168" y="2957"/>
                      <a:pt x="6174" y="2952"/>
                    </a:cubicBezTo>
                    <a:cubicBezTo>
                      <a:pt x="6180" y="2945"/>
                      <a:pt x="6180" y="2945"/>
                      <a:pt x="6180" y="2945"/>
                    </a:cubicBezTo>
                    <a:cubicBezTo>
                      <a:pt x="6182" y="2943"/>
                      <a:pt x="6185" y="2942"/>
                      <a:pt x="6187" y="2941"/>
                    </a:cubicBezTo>
                    <a:cubicBezTo>
                      <a:pt x="6177" y="2926"/>
                      <a:pt x="6177" y="2926"/>
                      <a:pt x="6177" y="2926"/>
                    </a:cubicBezTo>
                    <a:cubicBezTo>
                      <a:pt x="6174" y="2922"/>
                      <a:pt x="6173" y="2918"/>
                      <a:pt x="6174" y="2913"/>
                    </a:cubicBezTo>
                    <a:cubicBezTo>
                      <a:pt x="6174" y="2907"/>
                      <a:pt x="6174" y="2907"/>
                      <a:pt x="6174" y="2907"/>
                    </a:cubicBezTo>
                    <a:cubicBezTo>
                      <a:pt x="6175" y="2904"/>
                      <a:pt x="6175" y="2902"/>
                      <a:pt x="6176" y="2900"/>
                    </a:cubicBezTo>
                    <a:cubicBezTo>
                      <a:pt x="6179" y="2894"/>
                      <a:pt x="6179" y="2894"/>
                      <a:pt x="6179" y="2894"/>
                    </a:cubicBezTo>
                    <a:cubicBezTo>
                      <a:pt x="6179" y="2882"/>
                      <a:pt x="6179" y="2882"/>
                      <a:pt x="6179" y="2882"/>
                    </a:cubicBezTo>
                    <a:cubicBezTo>
                      <a:pt x="6176" y="2882"/>
                      <a:pt x="6170" y="2882"/>
                      <a:pt x="6168" y="2881"/>
                    </a:cubicBezTo>
                    <a:cubicBezTo>
                      <a:pt x="6166" y="2881"/>
                      <a:pt x="6163" y="2880"/>
                      <a:pt x="6162" y="2879"/>
                    </a:cubicBezTo>
                    <a:cubicBezTo>
                      <a:pt x="6161" y="2878"/>
                      <a:pt x="6159" y="2876"/>
                      <a:pt x="6158" y="2875"/>
                    </a:cubicBezTo>
                    <a:cubicBezTo>
                      <a:pt x="6157" y="2875"/>
                      <a:pt x="6155" y="2872"/>
                      <a:pt x="6154" y="2872"/>
                    </a:cubicBezTo>
                    <a:cubicBezTo>
                      <a:pt x="6154" y="2871"/>
                      <a:pt x="6152" y="2868"/>
                      <a:pt x="6151" y="2866"/>
                    </a:cubicBezTo>
                    <a:cubicBezTo>
                      <a:pt x="6150" y="2865"/>
                      <a:pt x="6149" y="2861"/>
                      <a:pt x="6149" y="2859"/>
                    </a:cubicBezTo>
                    <a:cubicBezTo>
                      <a:pt x="6145" y="2845"/>
                      <a:pt x="6145" y="2845"/>
                      <a:pt x="6145" y="2845"/>
                    </a:cubicBezTo>
                    <a:cubicBezTo>
                      <a:pt x="6145" y="2844"/>
                      <a:pt x="6143" y="2841"/>
                      <a:pt x="6143" y="2841"/>
                    </a:cubicBezTo>
                    <a:cubicBezTo>
                      <a:pt x="6142" y="2839"/>
                      <a:pt x="6139" y="2833"/>
                      <a:pt x="6139" y="2831"/>
                    </a:cubicBezTo>
                    <a:cubicBezTo>
                      <a:pt x="6139" y="2830"/>
                      <a:pt x="6139" y="2830"/>
                      <a:pt x="6139" y="2830"/>
                    </a:cubicBezTo>
                    <a:cubicBezTo>
                      <a:pt x="6138" y="2829"/>
                      <a:pt x="6138" y="2828"/>
                      <a:pt x="6138" y="2828"/>
                    </a:cubicBezTo>
                    <a:cubicBezTo>
                      <a:pt x="6134" y="2823"/>
                      <a:pt x="6134" y="2823"/>
                      <a:pt x="6134" y="2823"/>
                    </a:cubicBezTo>
                    <a:cubicBezTo>
                      <a:pt x="6123" y="2816"/>
                      <a:pt x="6123" y="2816"/>
                      <a:pt x="6123" y="2816"/>
                    </a:cubicBezTo>
                    <a:cubicBezTo>
                      <a:pt x="6122" y="2815"/>
                      <a:pt x="6119" y="2812"/>
                      <a:pt x="6118" y="2811"/>
                    </a:cubicBezTo>
                    <a:cubicBezTo>
                      <a:pt x="6117" y="2810"/>
                      <a:pt x="6116" y="2808"/>
                      <a:pt x="6115" y="2806"/>
                    </a:cubicBezTo>
                    <a:cubicBezTo>
                      <a:pt x="6114" y="2805"/>
                      <a:pt x="6112" y="2800"/>
                      <a:pt x="6111" y="2799"/>
                    </a:cubicBezTo>
                    <a:cubicBezTo>
                      <a:pt x="6110" y="2793"/>
                      <a:pt x="6110" y="2793"/>
                      <a:pt x="6110" y="2793"/>
                    </a:cubicBezTo>
                    <a:cubicBezTo>
                      <a:pt x="6110" y="2791"/>
                      <a:pt x="6110" y="2789"/>
                      <a:pt x="6110" y="2787"/>
                    </a:cubicBezTo>
                    <a:cubicBezTo>
                      <a:pt x="6110" y="2786"/>
                      <a:pt x="6110" y="2781"/>
                      <a:pt x="6111" y="2780"/>
                    </a:cubicBezTo>
                    <a:cubicBezTo>
                      <a:pt x="6111" y="2780"/>
                      <a:pt x="6112" y="2776"/>
                      <a:pt x="6112" y="2775"/>
                    </a:cubicBezTo>
                    <a:cubicBezTo>
                      <a:pt x="6114" y="2770"/>
                      <a:pt x="6114" y="2770"/>
                      <a:pt x="6114" y="2770"/>
                    </a:cubicBezTo>
                    <a:cubicBezTo>
                      <a:pt x="6114" y="2770"/>
                      <a:pt x="6114" y="2769"/>
                      <a:pt x="6114" y="2769"/>
                    </a:cubicBezTo>
                    <a:cubicBezTo>
                      <a:pt x="6103" y="2757"/>
                      <a:pt x="6103" y="2757"/>
                      <a:pt x="6103" y="2757"/>
                    </a:cubicBezTo>
                    <a:cubicBezTo>
                      <a:pt x="6099" y="2750"/>
                      <a:pt x="6099" y="2750"/>
                      <a:pt x="6099" y="2750"/>
                    </a:cubicBezTo>
                    <a:cubicBezTo>
                      <a:pt x="6099" y="2749"/>
                      <a:pt x="6098" y="2748"/>
                      <a:pt x="6098" y="2746"/>
                    </a:cubicBezTo>
                    <a:cubicBezTo>
                      <a:pt x="6095" y="2735"/>
                      <a:pt x="6095" y="2735"/>
                      <a:pt x="6095" y="2735"/>
                    </a:cubicBezTo>
                    <a:cubicBezTo>
                      <a:pt x="6093" y="2735"/>
                      <a:pt x="6092" y="2734"/>
                      <a:pt x="6090" y="2733"/>
                    </a:cubicBezTo>
                    <a:cubicBezTo>
                      <a:pt x="6089" y="2733"/>
                      <a:pt x="6086" y="2731"/>
                      <a:pt x="6085" y="2730"/>
                    </a:cubicBezTo>
                    <a:cubicBezTo>
                      <a:pt x="6083" y="2729"/>
                      <a:pt x="6080" y="2726"/>
                      <a:pt x="6079" y="2725"/>
                    </a:cubicBezTo>
                    <a:cubicBezTo>
                      <a:pt x="6078" y="2724"/>
                      <a:pt x="6076" y="2721"/>
                      <a:pt x="6076" y="2720"/>
                    </a:cubicBezTo>
                    <a:cubicBezTo>
                      <a:pt x="6076" y="2719"/>
                      <a:pt x="6074" y="2715"/>
                      <a:pt x="6074" y="2714"/>
                    </a:cubicBezTo>
                    <a:cubicBezTo>
                      <a:pt x="6072" y="2709"/>
                      <a:pt x="6072" y="2709"/>
                      <a:pt x="6072" y="2709"/>
                    </a:cubicBezTo>
                    <a:cubicBezTo>
                      <a:pt x="6072" y="2707"/>
                      <a:pt x="6071" y="2704"/>
                      <a:pt x="6072" y="2701"/>
                    </a:cubicBezTo>
                    <a:cubicBezTo>
                      <a:pt x="6072" y="2700"/>
                      <a:pt x="6072" y="2699"/>
                      <a:pt x="6073" y="2697"/>
                    </a:cubicBezTo>
                    <a:cubicBezTo>
                      <a:pt x="6072" y="2697"/>
                      <a:pt x="6071" y="2696"/>
                      <a:pt x="6071" y="2696"/>
                    </a:cubicBezTo>
                    <a:cubicBezTo>
                      <a:pt x="6069" y="2696"/>
                      <a:pt x="6065" y="2693"/>
                      <a:pt x="6064" y="2692"/>
                    </a:cubicBezTo>
                    <a:cubicBezTo>
                      <a:pt x="6060" y="2689"/>
                      <a:pt x="6060" y="2689"/>
                      <a:pt x="6060" y="2689"/>
                    </a:cubicBezTo>
                    <a:cubicBezTo>
                      <a:pt x="6034" y="2659"/>
                      <a:pt x="6034" y="2659"/>
                      <a:pt x="6034" y="2659"/>
                    </a:cubicBezTo>
                    <a:cubicBezTo>
                      <a:pt x="6033" y="2659"/>
                      <a:pt x="6032" y="2655"/>
                      <a:pt x="6031" y="2655"/>
                    </a:cubicBezTo>
                    <a:cubicBezTo>
                      <a:pt x="6027" y="2641"/>
                      <a:pt x="6027" y="2641"/>
                      <a:pt x="6027" y="2641"/>
                    </a:cubicBezTo>
                    <a:cubicBezTo>
                      <a:pt x="6027" y="2639"/>
                      <a:pt x="6027" y="2635"/>
                      <a:pt x="6027" y="2633"/>
                    </a:cubicBezTo>
                    <a:cubicBezTo>
                      <a:pt x="6027" y="2632"/>
                      <a:pt x="6027" y="2630"/>
                      <a:pt x="6028" y="2628"/>
                    </a:cubicBezTo>
                    <a:cubicBezTo>
                      <a:pt x="6032" y="2616"/>
                      <a:pt x="6032" y="2616"/>
                      <a:pt x="6032" y="2616"/>
                    </a:cubicBezTo>
                    <a:cubicBezTo>
                      <a:pt x="6031" y="2600"/>
                      <a:pt x="6031" y="2600"/>
                      <a:pt x="6031" y="2600"/>
                    </a:cubicBezTo>
                    <a:cubicBezTo>
                      <a:pt x="6033" y="2587"/>
                      <a:pt x="6033" y="2587"/>
                      <a:pt x="6033" y="2587"/>
                    </a:cubicBezTo>
                    <a:cubicBezTo>
                      <a:pt x="6032" y="2586"/>
                      <a:pt x="6032" y="2585"/>
                      <a:pt x="6031" y="2583"/>
                    </a:cubicBezTo>
                    <a:cubicBezTo>
                      <a:pt x="6025" y="2569"/>
                      <a:pt x="6025" y="2569"/>
                      <a:pt x="6025" y="2569"/>
                    </a:cubicBezTo>
                    <a:cubicBezTo>
                      <a:pt x="6020" y="2547"/>
                      <a:pt x="6020" y="2547"/>
                      <a:pt x="6020" y="2547"/>
                    </a:cubicBezTo>
                    <a:cubicBezTo>
                      <a:pt x="6004" y="2523"/>
                      <a:pt x="6004" y="2523"/>
                      <a:pt x="6004" y="2523"/>
                    </a:cubicBezTo>
                    <a:cubicBezTo>
                      <a:pt x="5995" y="2505"/>
                      <a:pt x="5995" y="2505"/>
                      <a:pt x="5995" y="2505"/>
                    </a:cubicBezTo>
                    <a:cubicBezTo>
                      <a:pt x="5979" y="2491"/>
                      <a:pt x="5979" y="2491"/>
                      <a:pt x="5979" y="2491"/>
                    </a:cubicBezTo>
                    <a:cubicBezTo>
                      <a:pt x="5967" y="2486"/>
                      <a:pt x="5967" y="2486"/>
                      <a:pt x="5967" y="2486"/>
                    </a:cubicBezTo>
                    <a:cubicBezTo>
                      <a:pt x="5965" y="2485"/>
                      <a:pt x="5961" y="2483"/>
                      <a:pt x="5960" y="2482"/>
                    </a:cubicBezTo>
                    <a:cubicBezTo>
                      <a:pt x="5959" y="2481"/>
                      <a:pt x="5956" y="2478"/>
                      <a:pt x="5955" y="2477"/>
                    </a:cubicBezTo>
                    <a:cubicBezTo>
                      <a:pt x="5955" y="2477"/>
                      <a:pt x="5953" y="2474"/>
                      <a:pt x="5952" y="2473"/>
                    </a:cubicBezTo>
                    <a:cubicBezTo>
                      <a:pt x="5942" y="2456"/>
                      <a:pt x="5942" y="2456"/>
                      <a:pt x="5942" y="2456"/>
                    </a:cubicBezTo>
                    <a:cubicBezTo>
                      <a:pt x="5940" y="2456"/>
                      <a:pt x="5936" y="2454"/>
                      <a:pt x="5935" y="2453"/>
                    </a:cubicBezTo>
                    <a:cubicBezTo>
                      <a:pt x="5928" y="2449"/>
                      <a:pt x="5928" y="2449"/>
                      <a:pt x="5928" y="2449"/>
                    </a:cubicBezTo>
                    <a:cubicBezTo>
                      <a:pt x="5927" y="2448"/>
                      <a:pt x="5926" y="2447"/>
                      <a:pt x="5925" y="2446"/>
                    </a:cubicBezTo>
                    <a:cubicBezTo>
                      <a:pt x="5925" y="2445"/>
                      <a:pt x="5922" y="2442"/>
                      <a:pt x="5921" y="2441"/>
                    </a:cubicBezTo>
                    <a:cubicBezTo>
                      <a:pt x="5920" y="2440"/>
                      <a:pt x="5918" y="2437"/>
                      <a:pt x="5918" y="2435"/>
                    </a:cubicBezTo>
                    <a:cubicBezTo>
                      <a:pt x="5917" y="2433"/>
                      <a:pt x="5916" y="2430"/>
                      <a:pt x="5916" y="2428"/>
                    </a:cubicBezTo>
                    <a:cubicBezTo>
                      <a:pt x="5868" y="1575"/>
                      <a:pt x="5868" y="1575"/>
                      <a:pt x="5868" y="1575"/>
                    </a:cubicBezTo>
                    <a:cubicBezTo>
                      <a:pt x="5866" y="1575"/>
                      <a:pt x="5865" y="1574"/>
                      <a:pt x="5864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5473701" y="2725738"/>
                <a:ext cx="987425" cy="355600"/>
              </a:xfrm>
              <a:custGeom>
                <a:avLst/>
                <a:gdLst>
                  <a:gd name="T0" fmla="*/ 2835 w 3693"/>
                  <a:gd name="T1" fmla="*/ 139 h 1333"/>
                  <a:gd name="T2" fmla="*/ 1561 w 3693"/>
                  <a:gd name="T3" fmla="*/ 278 h 1333"/>
                  <a:gd name="T4" fmla="*/ 945 w 3693"/>
                  <a:gd name="T5" fmla="*/ 344 h 1333"/>
                  <a:gd name="T6" fmla="*/ 903 w 3693"/>
                  <a:gd name="T7" fmla="*/ 430 h 1333"/>
                  <a:gd name="T8" fmla="*/ 254 w 3693"/>
                  <a:gd name="T9" fmla="*/ 537 h 1333"/>
                  <a:gd name="T10" fmla="*/ 243 w 3693"/>
                  <a:gd name="T11" fmla="*/ 557 h 1333"/>
                  <a:gd name="T12" fmla="*/ 217 w 3693"/>
                  <a:gd name="T13" fmla="*/ 598 h 1333"/>
                  <a:gd name="T14" fmla="*/ 237 w 3693"/>
                  <a:gd name="T15" fmla="*/ 626 h 1333"/>
                  <a:gd name="T16" fmla="*/ 214 w 3693"/>
                  <a:gd name="T17" fmla="*/ 652 h 1333"/>
                  <a:gd name="T18" fmla="*/ 218 w 3693"/>
                  <a:gd name="T19" fmla="*/ 703 h 1333"/>
                  <a:gd name="T20" fmla="*/ 188 w 3693"/>
                  <a:gd name="T21" fmla="*/ 746 h 1333"/>
                  <a:gd name="T22" fmla="*/ 197 w 3693"/>
                  <a:gd name="T23" fmla="*/ 801 h 1333"/>
                  <a:gd name="T24" fmla="*/ 179 w 3693"/>
                  <a:gd name="T25" fmla="*/ 854 h 1333"/>
                  <a:gd name="T26" fmla="*/ 149 w 3693"/>
                  <a:gd name="T27" fmla="*/ 916 h 1333"/>
                  <a:gd name="T28" fmla="*/ 111 w 3693"/>
                  <a:gd name="T29" fmla="*/ 987 h 1333"/>
                  <a:gd name="T30" fmla="*/ 109 w 3693"/>
                  <a:gd name="T31" fmla="*/ 1048 h 1333"/>
                  <a:gd name="T32" fmla="*/ 71 w 3693"/>
                  <a:gd name="T33" fmla="*/ 1085 h 1333"/>
                  <a:gd name="T34" fmla="*/ 55 w 3693"/>
                  <a:gd name="T35" fmla="*/ 1125 h 1333"/>
                  <a:gd name="T36" fmla="*/ 54 w 3693"/>
                  <a:gd name="T37" fmla="*/ 1239 h 1333"/>
                  <a:gd name="T38" fmla="*/ 11 w 3693"/>
                  <a:gd name="T39" fmla="*/ 1300 h 1333"/>
                  <a:gd name="T40" fmla="*/ 0 w 3693"/>
                  <a:gd name="T41" fmla="*/ 1333 h 1333"/>
                  <a:gd name="T42" fmla="*/ 2542 w 3693"/>
                  <a:gd name="T43" fmla="*/ 1043 h 1333"/>
                  <a:gd name="T44" fmla="*/ 2647 w 3693"/>
                  <a:gd name="T45" fmla="*/ 900 h 1333"/>
                  <a:gd name="T46" fmla="*/ 2681 w 3693"/>
                  <a:gd name="T47" fmla="*/ 873 h 1333"/>
                  <a:gd name="T48" fmla="*/ 2737 w 3693"/>
                  <a:gd name="T49" fmla="*/ 869 h 1333"/>
                  <a:gd name="T50" fmla="*/ 2745 w 3693"/>
                  <a:gd name="T51" fmla="*/ 831 h 1333"/>
                  <a:gd name="T52" fmla="*/ 2750 w 3693"/>
                  <a:gd name="T53" fmla="*/ 789 h 1333"/>
                  <a:gd name="T54" fmla="*/ 2797 w 3693"/>
                  <a:gd name="T55" fmla="*/ 732 h 1333"/>
                  <a:gd name="T56" fmla="*/ 2842 w 3693"/>
                  <a:gd name="T57" fmla="*/ 699 h 1333"/>
                  <a:gd name="T58" fmla="*/ 2900 w 3693"/>
                  <a:gd name="T59" fmla="*/ 674 h 1333"/>
                  <a:gd name="T60" fmla="*/ 2936 w 3693"/>
                  <a:gd name="T61" fmla="*/ 664 h 1333"/>
                  <a:gd name="T62" fmla="*/ 2979 w 3693"/>
                  <a:gd name="T63" fmla="*/ 661 h 1333"/>
                  <a:gd name="T64" fmla="*/ 3035 w 3693"/>
                  <a:gd name="T65" fmla="*/ 604 h 1333"/>
                  <a:gd name="T66" fmla="*/ 3056 w 3693"/>
                  <a:gd name="T67" fmla="*/ 593 h 1333"/>
                  <a:gd name="T68" fmla="*/ 3084 w 3693"/>
                  <a:gd name="T69" fmla="*/ 561 h 1333"/>
                  <a:gd name="T70" fmla="*/ 3115 w 3693"/>
                  <a:gd name="T71" fmla="*/ 533 h 1333"/>
                  <a:gd name="T72" fmla="*/ 3173 w 3693"/>
                  <a:gd name="T73" fmla="*/ 508 h 1333"/>
                  <a:gd name="T74" fmla="*/ 3204 w 3693"/>
                  <a:gd name="T75" fmla="*/ 469 h 1333"/>
                  <a:gd name="T76" fmla="*/ 3201 w 3693"/>
                  <a:gd name="T77" fmla="*/ 447 h 1333"/>
                  <a:gd name="T78" fmla="*/ 3209 w 3693"/>
                  <a:gd name="T79" fmla="*/ 417 h 1333"/>
                  <a:gd name="T80" fmla="*/ 3248 w 3693"/>
                  <a:gd name="T81" fmla="*/ 404 h 1333"/>
                  <a:gd name="T82" fmla="*/ 3259 w 3693"/>
                  <a:gd name="T83" fmla="*/ 399 h 1333"/>
                  <a:gd name="T84" fmla="*/ 3330 w 3693"/>
                  <a:gd name="T85" fmla="*/ 332 h 1333"/>
                  <a:gd name="T86" fmla="*/ 3369 w 3693"/>
                  <a:gd name="T87" fmla="*/ 346 h 1333"/>
                  <a:gd name="T88" fmla="*/ 3389 w 3693"/>
                  <a:gd name="T89" fmla="*/ 363 h 1333"/>
                  <a:gd name="T90" fmla="*/ 3405 w 3693"/>
                  <a:gd name="T91" fmla="*/ 329 h 1333"/>
                  <a:gd name="T92" fmla="*/ 3470 w 3693"/>
                  <a:gd name="T93" fmla="*/ 268 h 1333"/>
                  <a:gd name="T94" fmla="*/ 3508 w 3693"/>
                  <a:gd name="T95" fmla="*/ 246 h 1333"/>
                  <a:gd name="T96" fmla="*/ 3540 w 3693"/>
                  <a:gd name="T97" fmla="*/ 247 h 1333"/>
                  <a:gd name="T98" fmla="*/ 3567 w 3693"/>
                  <a:gd name="T99" fmla="*/ 268 h 1333"/>
                  <a:gd name="T100" fmla="*/ 3612 w 3693"/>
                  <a:gd name="T101" fmla="*/ 163 h 1333"/>
                  <a:gd name="T102" fmla="*/ 3665 w 3693"/>
                  <a:gd name="T103" fmla="*/ 108 h 1333"/>
                  <a:gd name="T104" fmla="*/ 3682 w 3693"/>
                  <a:gd name="T105" fmla="*/ 95 h 1333"/>
                  <a:gd name="T106" fmla="*/ 3683 w 3693"/>
                  <a:gd name="T107" fmla="*/ 2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93" h="1333">
                    <a:moveTo>
                      <a:pt x="3613" y="9"/>
                    </a:moveTo>
                    <a:cubicBezTo>
                      <a:pt x="3608" y="15"/>
                      <a:pt x="3608" y="15"/>
                      <a:pt x="3608" y="15"/>
                    </a:cubicBezTo>
                    <a:cubicBezTo>
                      <a:pt x="3607" y="17"/>
                      <a:pt x="3606" y="18"/>
                      <a:pt x="3604" y="19"/>
                    </a:cubicBezTo>
                    <a:cubicBezTo>
                      <a:pt x="3602" y="21"/>
                      <a:pt x="3596" y="24"/>
                      <a:pt x="3594" y="24"/>
                    </a:cubicBezTo>
                    <a:cubicBezTo>
                      <a:pt x="2835" y="139"/>
                      <a:pt x="2835" y="139"/>
                      <a:pt x="2835" y="139"/>
                    </a:cubicBezTo>
                    <a:cubicBezTo>
                      <a:pt x="2828" y="144"/>
                      <a:pt x="2828" y="144"/>
                      <a:pt x="2828" y="144"/>
                    </a:cubicBezTo>
                    <a:cubicBezTo>
                      <a:pt x="2809" y="152"/>
                      <a:pt x="2809" y="152"/>
                      <a:pt x="2809" y="152"/>
                    </a:cubicBezTo>
                    <a:cubicBezTo>
                      <a:pt x="2808" y="153"/>
                      <a:pt x="2806" y="153"/>
                      <a:pt x="2804" y="154"/>
                    </a:cubicBezTo>
                    <a:cubicBezTo>
                      <a:pt x="2595" y="177"/>
                      <a:pt x="2595" y="177"/>
                      <a:pt x="2595" y="177"/>
                    </a:cubicBezTo>
                    <a:cubicBezTo>
                      <a:pt x="1561" y="278"/>
                      <a:pt x="1561" y="278"/>
                      <a:pt x="1561" y="278"/>
                    </a:cubicBezTo>
                    <a:cubicBezTo>
                      <a:pt x="1546" y="283"/>
                      <a:pt x="1546" y="283"/>
                      <a:pt x="1546" y="283"/>
                    </a:cubicBezTo>
                    <a:cubicBezTo>
                      <a:pt x="971" y="358"/>
                      <a:pt x="971" y="358"/>
                      <a:pt x="971" y="358"/>
                    </a:cubicBezTo>
                    <a:cubicBezTo>
                      <a:pt x="966" y="360"/>
                      <a:pt x="961" y="359"/>
                      <a:pt x="956" y="356"/>
                    </a:cubicBezTo>
                    <a:cubicBezTo>
                      <a:pt x="955" y="355"/>
                      <a:pt x="951" y="352"/>
                      <a:pt x="950" y="351"/>
                    </a:cubicBezTo>
                    <a:cubicBezTo>
                      <a:pt x="949" y="349"/>
                      <a:pt x="945" y="345"/>
                      <a:pt x="945" y="344"/>
                    </a:cubicBezTo>
                    <a:cubicBezTo>
                      <a:pt x="944" y="343"/>
                      <a:pt x="944" y="343"/>
                      <a:pt x="944" y="343"/>
                    </a:cubicBezTo>
                    <a:cubicBezTo>
                      <a:pt x="886" y="344"/>
                      <a:pt x="886" y="344"/>
                      <a:pt x="886" y="344"/>
                    </a:cubicBezTo>
                    <a:cubicBezTo>
                      <a:pt x="889" y="353"/>
                      <a:pt x="889" y="353"/>
                      <a:pt x="889" y="353"/>
                    </a:cubicBezTo>
                    <a:cubicBezTo>
                      <a:pt x="901" y="393"/>
                      <a:pt x="901" y="393"/>
                      <a:pt x="901" y="393"/>
                    </a:cubicBezTo>
                    <a:cubicBezTo>
                      <a:pt x="903" y="430"/>
                      <a:pt x="903" y="430"/>
                      <a:pt x="903" y="430"/>
                    </a:cubicBezTo>
                    <a:cubicBezTo>
                      <a:pt x="903" y="439"/>
                      <a:pt x="896" y="447"/>
                      <a:pt x="886" y="448"/>
                    </a:cubicBezTo>
                    <a:cubicBezTo>
                      <a:pt x="278" y="510"/>
                      <a:pt x="278" y="510"/>
                      <a:pt x="278" y="510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3" y="531"/>
                      <a:pt x="261" y="532"/>
                      <a:pt x="260" y="533"/>
                    </a:cubicBezTo>
                    <a:cubicBezTo>
                      <a:pt x="254" y="537"/>
                      <a:pt x="254" y="537"/>
                      <a:pt x="254" y="537"/>
                    </a:cubicBezTo>
                    <a:cubicBezTo>
                      <a:pt x="250" y="539"/>
                      <a:pt x="245" y="540"/>
                      <a:pt x="240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9" y="541"/>
                      <a:pt x="240" y="543"/>
                      <a:pt x="240" y="545"/>
                    </a:cubicBezTo>
                    <a:cubicBezTo>
                      <a:pt x="243" y="557"/>
                      <a:pt x="243" y="557"/>
                      <a:pt x="243" y="557"/>
                    </a:cubicBezTo>
                    <a:cubicBezTo>
                      <a:pt x="244" y="560"/>
                      <a:pt x="243" y="563"/>
                      <a:pt x="243" y="566"/>
                    </a:cubicBezTo>
                    <a:cubicBezTo>
                      <a:pt x="239" y="579"/>
                      <a:pt x="239" y="579"/>
                      <a:pt x="239" y="579"/>
                    </a:cubicBezTo>
                    <a:cubicBezTo>
                      <a:pt x="238" y="582"/>
                      <a:pt x="236" y="586"/>
                      <a:pt x="233" y="588"/>
                    </a:cubicBezTo>
                    <a:cubicBezTo>
                      <a:pt x="225" y="594"/>
                      <a:pt x="225" y="594"/>
                      <a:pt x="225" y="594"/>
                    </a:cubicBezTo>
                    <a:cubicBezTo>
                      <a:pt x="223" y="596"/>
                      <a:pt x="220" y="597"/>
                      <a:pt x="217" y="598"/>
                    </a:cubicBezTo>
                    <a:cubicBezTo>
                      <a:pt x="213" y="599"/>
                      <a:pt x="213" y="599"/>
                      <a:pt x="213" y="599"/>
                    </a:cubicBezTo>
                    <a:cubicBezTo>
                      <a:pt x="218" y="600"/>
                      <a:pt x="218" y="600"/>
                      <a:pt x="218" y="600"/>
                    </a:cubicBezTo>
                    <a:cubicBezTo>
                      <a:pt x="220" y="601"/>
                      <a:pt x="222" y="602"/>
                      <a:pt x="224" y="603"/>
                    </a:cubicBezTo>
                    <a:cubicBezTo>
                      <a:pt x="229" y="606"/>
                      <a:pt x="229" y="606"/>
                      <a:pt x="229" y="606"/>
                    </a:cubicBezTo>
                    <a:cubicBezTo>
                      <a:pt x="235" y="611"/>
                      <a:pt x="238" y="618"/>
                      <a:pt x="237" y="626"/>
                    </a:cubicBezTo>
                    <a:cubicBezTo>
                      <a:pt x="236" y="632"/>
                      <a:pt x="236" y="632"/>
                      <a:pt x="236" y="632"/>
                    </a:cubicBezTo>
                    <a:cubicBezTo>
                      <a:pt x="235" y="636"/>
                      <a:pt x="233" y="640"/>
                      <a:pt x="230" y="642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224" y="648"/>
                      <a:pt x="222" y="649"/>
                      <a:pt x="219" y="650"/>
                    </a:cubicBezTo>
                    <a:cubicBezTo>
                      <a:pt x="214" y="652"/>
                      <a:pt x="214" y="652"/>
                      <a:pt x="214" y="652"/>
                    </a:cubicBezTo>
                    <a:cubicBezTo>
                      <a:pt x="213" y="653"/>
                      <a:pt x="211" y="653"/>
                      <a:pt x="210" y="653"/>
                    </a:cubicBezTo>
                    <a:cubicBezTo>
                      <a:pt x="192" y="655"/>
                      <a:pt x="192" y="655"/>
                      <a:pt x="192" y="655"/>
                    </a:cubicBezTo>
                    <a:cubicBezTo>
                      <a:pt x="200" y="665"/>
                      <a:pt x="200" y="665"/>
                      <a:pt x="200" y="665"/>
                    </a:cubicBezTo>
                    <a:cubicBezTo>
                      <a:pt x="215" y="687"/>
                      <a:pt x="215" y="687"/>
                      <a:pt x="215" y="687"/>
                    </a:cubicBezTo>
                    <a:cubicBezTo>
                      <a:pt x="218" y="692"/>
                      <a:pt x="219" y="698"/>
                      <a:pt x="218" y="703"/>
                    </a:cubicBezTo>
                    <a:cubicBezTo>
                      <a:pt x="215" y="714"/>
                      <a:pt x="215" y="714"/>
                      <a:pt x="215" y="714"/>
                    </a:cubicBezTo>
                    <a:cubicBezTo>
                      <a:pt x="213" y="720"/>
                      <a:pt x="208" y="725"/>
                      <a:pt x="202" y="727"/>
                    </a:cubicBezTo>
                    <a:cubicBezTo>
                      <a:pt x="190" y="733"/>
                      <a:pt x="190" y="733"/>
                      <a:pt x="190" y="733"/>
                    </a:cubicBezTo>
                    <a:cubicBezTo>
                      <a:pt x="190" y="739"/>
                      <a:pt x="190" y="739"/>
                      <a:pt x="190" y="739"/>
                    </a:cubicBezTo>
                    <a:cubicBezTo>
                      <a:pt x="190" y="741"/>
                      <a:pt x="189" y="743"/>
                      <a:pt x="188" y="746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77" y="779"/>
                      <a:pt x="177" y="779"/>
                      <a:pt x="177" y="779"/>
                    </a:cubicBezTo>
                    <a:cubicBezTo>
                      <a:pt x="182" y="787"/>
                      <a:pt x="182" y="787"/>
                      <a:pt x="182" y="787"/>
                    </a:cubicBezTo>
                    <a:cubicBezTo>
                      <a:pt x="192" y="795"/>
                      <a:pt x="192" y="795"/>
                      <a:pt x="192" y="795"/>
                    </a:cubicBezTo>
                    <a:cubicBezTo>
                      <a:pt x="194" y="796"/>
                      <a:pt x="196" y="799"/>
                      <a:pt x="197" y="801"/>
                    </a:cubicBezTo>
                    <a:cubicBezTo>
                      <a:pt x="205" y="817"/>
                      <a:pt x="205" y="817"/>
                      <a:pt x="205" y="817"/>
                    </a:cubicBezTo>
                    <a:cubicBezTo>
                      <a:pt x="206" y="821"/>
                      <a:pt x="207" y="825"/>
                      <a:pt x="206" y="830"/>
                    </a:cubicBezTo>
                    <a:cubicBezTo>
                      <a:pt x="204" y="840"/>
                      <a:pt x="204" y="840"/>
                      <a:pt x="204" y="840"/>
                    </a:cubicBezTo>
                    <a:cubicBezTo>
                      <a:pt x="201" y="850"/>
                      <a:pt x="192" y="857"/>
                      <a:pt x="182" y="855"/>
                    </a:cubicBezTo>
                    <a:cubicBezTo>
                      <a:pt x="179" y="854"/>
                      <a:pt x="179" y="854"/>
                      <a:pt x="179" y="854"/>
                    </a:cubicBezTo>
                    <a:cubicBezTo>
                      <a:pt x="179" y="854"/>
                      <a:pt x="179" y="854"/>
                      <a:pt x="179" y="855"/>
                    </a:cubicBezTo>
                    <a:cubicBezTo>
                      <a:pt x="184" y="864"/>
                      <a:pt x="184" y="864"/>
                      <a:pt x="184" y="864"/>
                    </a:cubicBezTo>
                    <a:cubicBezTo>
                      <a:pt x="188" y="871"/>
                      <a:pt x="186" y="880"/>
                      <a:pt x="180" y="886"/>
                    </a:cubicBezTo>
                    <a:cubicBezTo>
                      <a:pt x="154" y="913"/>
                      <a:pt x="154" y="913"/>
                      <a:pt x="154" y="913"/>
                    </a:cubicBezTo>
                    <a:cubicBezTo>
                      <a:pt x="152" y="914"/>
                      <a:pt x="151" y="915"/>
                      <a:pt x="149" y="916"/>
                    </a:cubicBezTo>
                    <a:cubicBezTo>
                      <a:pt x="89" y="949"/>
                      <a:pt x="89" y="949"/>
                      <a:pt x="89" y="949"/>
                    </a:cubicBezTo>
                    <a:cubicBezTo>
                      <a:pt x="93" y="956"/>
                      <a:pt x="93" y="956"/>
                      <a:pt x="93" y="956"/>
                    </a:cubicBezTo>
                    <a:cubicBezTo>
                      <a:pt x="105" y="968"/>
                      <a:pt x="105" y="968"/>
                      <a:pt x="105" y="968"/>
                    </a:cubicBezTo>
                    <a:cubicBezTo>
                      <a:pt x="108" y="972"/>
                      <a:pt x="110" y="976"/>
                      <a:pt x="110" y="980"/>
                    </a:cubicBezTo>
                    <a:cubicBezTo>
                      <a:pt x="111" y="987"/>
                      <a:pt x="111" y="987"/>
                      <a:pt x="111" y="987"/>
                    </a:cubicBezTo>
                    <a:cubicBezTo>
                      <a:pt x="111" y="992"/>
                      <a:pt x="109" y="996"/>
                      <a:pt x="107" y="1000"/>
                    </a:cubicBezTo>
                    <a:cubicBezTo>
                      <a:pt x="98" y="1011"/>
                      <a:pt x="98" y="1011"/>
                      <a:pt x="98" y="1011"/>
                    </a:cubicBezTo>
                    <a:cubicBezTo>
                      <a:pt x="100" y="1014"/>
                      <a:pt x="100" y="1014"/>
                      <a:pt x="100" y="1014"/>
                    </a:cubicBezTo>
                    <a:cubicBezTo>
                      <a:pt x="109" y="1030"/>
                      <a:pt x="109" y="1030"/>
                      <a:pt x="109" y="1030"/>
                    </a:cubicBezTo>
                    <a:cubicBezTo>
                      <a:pt x="113" y="1035"/>
                      <a:pt x="113" y="1042"/>
                      <a:pt x="109" y="1048"/>
                    </a:cubicBezTo>
                    <a:cubicBezTo>
                      <a:pt x="105" y="1056"/>
                      <a:pt x="105" y="1056"/>
                      <a:pt x="105" y="1056"/>
                    </a:cubicBezTo>
                    <a:cubicBezTo>
                      <a:pt x="103" y="1060"/>
                      <a:pt x="100" y="1063"/>
                      <a:pt x="95" y="1064"/>
                    </a:cubicBezTo>
                    <a:cubicBezTo>
                      <a:pt x="70" y="1072"/>
                      <a:pt x="70" y="1072"/>
                      <a:pt x="70" y="1072"/>
                    </a:cubicBezTo>
                    <a:cubicBezTo>
                      <a:pt x="69" y="1075"/>
                      <a:pt x="69" y="1075"/>
                      <a:pt x="69" y="1075"/>
                    </a:cubicBezTo>
                    <a:cubicBezTo>
                      <a:pt x="71" y="1085"/>
                      <a:pt x="71" y="1085"/>
                      <a:pt x="71" y="1085"/>
                    </a:cubicBezTo>
                    <a:cubicBezTo>
                      <a:pt x="71" y="1087"/>
                      <a:pt x="71" y="1088"/>
                      <a:pt x="71" y="1090"/>
                    </a:cubicBezTo>
                    <a:cubicBezTo>
                      <a:pt x="69" y="1099"/>
                      <a:pt x="69" y="1099"/>
                      <a:pt x="69" y="1099"/>
                    </a:cubicBezTo>
                    <a:cubicBezTo>
                      <a:pt x="69" y="1101"/>
                      <a:pt x="68" y="1103"/>
                      <a:pt x="67" y="1104"/>
                    </a:cubicBezTo>
                    <a:cubicBezTo>
                      <a:pt x="63" y="1114"/>
                      <a:pt x="63" y="1114"/>
                      <a:pt x="63" y="1114"/>
                    </a:cubicBezTo>
                    <a:cubicBezTo>
                      <a:pt x="55" y="1125"/>
                      <a:pt x="55" y="1125"/>
                      <a:pt x="55" y="1125"/>
                    </a:cubicBezTo>
                    <a:cubicBezTo>
                      <a:pt x="31" y="1151"/>
                      <a:pt x="31" y="1151"/>
                      <a:pt x="31" y="1151"/>
                    </a:cubicBezTo>
                    <a:cubicBezTo>
                      <a:pt x="30" y="1160"/>
                      <a:pt x="30" y="1160"/>
                      <a:pt x="30" y="1160"/>
                    </a:cubicBezTo>
                    <a:cubicBezTo>
                      <a:pt x="35" y="1190"/>
                      <a:pt x="35" y="1190"/>
                      <a:pt x="35" y="1190"/>
                    </a:cubicBezTo>
                    <a:cubicBezTo>
                      <a:pt x="46" y="1214"/>
                      <a:pt x="46" y="1214"/>
                      <a:pt x="46" y="1214"/>
                    </a:cubicBezTo>
                    <a:cubicBezTo>
                      <a:pt x="54" y="1239"/>
                      <a:pt x="54" y="1239"/>
                      <a:pt x="54" y="1239"/>
                    </a:cubicBezTo>
                    <a:cubicBezTo>
                      <a:pt x="56" y="1266"/>
                      <a:pt x="56" y="1266"/>
                      <a:pt x="56" y="1266"/>
                    </a:cubicBezTo>
                    <a:cubicBezTo>
                      <a:pt x="56" y="1269"/>
                      <a:pt x="55" y="1273"/>
                      <a:pt x="54" y="1276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42" y="1297"/>
                      <a:pt x="36" y="1301"/>
                      <a:pt x="29" y="1301"/>
                    </a:cubicBezTo>
                    <a:cubicBezTo>
                      <a:pt x="11" y="1300"/>
                      <a:pt x="11" y="1300"/>
                      <a:pt x="11" y="1300"/>
                    </a:cubicBezTo>
                    <a:cubicBezTo>
                      <a:pt x="11" y="1302"/>
                      <a:pt x="11" y="1302"/>
                      <a:pt x="11" y="1302"/>
                    </a:cubicBezTo>
                    <a:cubicBezTo>
                      <a:pt x="8" y="1316"/>
                      <a:pt x="8" y="1316"/>
                      <a:pt x="8" y="1316"/>
                    </a:cubicBezTo>
                    <a:cubicBezTo>
                      <a:pt x="3" y="1329"/>
                      <a:pt x="3" y="1329"/>
                      <a:pt x="3" y="1329"/>
                    </a:cubicBezTo>
                    <a:cubicBezTo>
                      <a:pt x="2" y="1330"/>
                      <a:pt x="1" y="1332"/>
                      <a:pt x="0" y="1333"/>
                    </a:cubicBezTo>
                    <a:cubicBezTo>
                      <a:pt x="0" y="1333"/>
                      <a:pt x="0" y="1333"/>
                      <a:pt x="0" y="1333"/>
                    </a:cubicBezTo>
                    <a:cubicBezTo>
                      <a:pt x="887" y="1248"/>
                      <a:pt x="887" y="1248"/>
                      <a:pt x="887" y="1248"/>
                    </a:cubicBezTo>
                    <a:cubicBezTo>
                      <a:pt x="887" y="1246"/>
                      <a:pt x="888" y="1243"/>
                      <a:pt x="889" y="1241"/>
                    </a:cubicBezTo>
                    <a:cubicBezTo>
                      <a:pt x="892" y="1236"/>
                      <a:pt x="898" y="1232"/>
                      <a:pt x="904" y="1232"/>
                    </a:cubicBezTo>
                    <a:cubicBezTo>
                      <a:pt x="1498" y="1172"/>
                      <a:pt x="1498" y="1172"/>
                      <a:pt x="1498" y="1172"/>
                    </a:cubicBezTo>
                    <a:cubicBezTo>
                      <a:pt x="2542" y="1043"/>
                      <a:pt x="2542" y="1043"/>
                      <a:pt x="2542" y="1043"/>
                    </a:cubicBezTo>
                    <a:cubicBezTo>
                      <a:pt x="2544" y="1043"/>
                      <a:pt x="2547" y="1043"/>
                      <a:pt x="2549" y="1043"/>
                    </a:cubicBezTo>
                    <a:cubicBezTo>
                      <a:pt x="2643" y="1035"/>
                      <a:pt x="2643" y="1035"/>
                      <a:pt x="2643" y="1035"/>
                    </a:cubicBezTo>
                    <a:cubicBezTo>
                      <a:pt x="2637" y="925"/>
                      <a:pt x="2637" y="925"/>
                      <a:pt x="2637" y="925"/>
                    </a:cubicBezTo>
                    <a:cubicBezTo>
                      <a:pt x="2637" y="922"/>
                      <a:pt x="2638" y="920"/>
                      <a:pt x="2638" y="919"/>
                    </a:cubicBezTo>
                    <a:cubicBezTo>
                      <a:pt x="2647" y="900"/>
                      <a:pt x="2647" y="900"/>
                      <a:pt x="2647" y="900"/>
                    </a:cubicBezTo>
                    <a:cubicBezTo>
                      <a:pt x="2656" y="889"/>
                      <a:pt x="2656" y="889"/>
                      <a:pt x="2656" y="889"/>
                    </a:cubicBezTo>
                    <a:cubicBezTo>
                      <a:pt x="2656" y="888"/>
                      <a:pt x="2659" y="885"/>
                      <a:pt x="2659" y="885"/>
                    </a:cubicBezTo>
                    <a:cubicBezTo>
                      <a:pt x="2660" y="884"/>
                      <a:pt x="2667" y="879"/>
                      <a:pt x="2668" y="879"/>
                    </a:cubicBezTo>
                    <a:cubicBezTo>
                      <a:pt x="2674" y="875"/>
                      <a:pt x="2674" y="875"/>
                      <a:pt x="2674" y="875"/>
                    </a:cubicBezTo>
                    <a:cubicBezTo>
                      <a:pt x="2676" y="874"/>
                      <a:pt x="2678" y="874"/>
                      <a:pt x="2681" y="873"/>
                    </a:cubicBezTo>
                    <a:cubicBezTo>
                      <a:pt x="2682" y="873"/>
                      <a:pt x="2688" y="873"/>
                      <a:pt x="2689" y="873"/>
                    </a:cubicBezTo>
                    <a:cubicBezTo>
                      <a:pt x="2693" y="873"/>
                      <a:pt x="2699" y="875"/>
                      <a:pt x="2701" y="877"/>
                    </a:cubicBezTo>
                    <a:cubicBezTo>
                      <a:pt x="2702" y="878"/>
                      <a:pt x="2702" y="878"/>
                      <a:pt x="2702" y="878"/>
                    </a:cubicBezTo>
                    <a:cubicBezTo>
                      <a:pt x="2706" y="878"/>
                      <a:pt x="2706" y="878"/>
                      <a:pt x="2706" y="878"/>
                    </a:cubicBezTo>
                    <a:cubicBezTo>
                      <a:pt x="2737" y="869"/>
                      <a:pt x="2737" y="869"/>
                      <a:pt x="2737" y="869"/>
                    </a:cubicBezTo>
                    <a:cubicBezTo>
                      <a:pt x="2745" y="859"/>
                      <a:pt x="2745" y="859"/>
                      <a:pt x="2745" y="859"/>
                    </a:cubicBezTo>
                    <a:cubicBezTo>
                      <a:pt x="2743" y="845"/>
                      <a:pt x="2743" y="845"/>
                      <a:pt x="2743" y="845"/>
                    </a:cubicBezTo>
                    <a:cubicBezTo>
                      <a:pt x="2743" y="845"/>
                      <a:pt x="2743" y="841"/>
                      <a:pt x="2743" y="840"/>
                    </a:cubicBezTo>
                    <a:cubicBezTo>
                      <a:pt x="2743" y="839"/>
                      <a:pt x="2743" y="837"/>
                      <a:pt x="2744" y="836"/>
                    </a:cubicBezTo>
                    <a:cubicBezTo>
                      <a:pt x="2745" y="831"/>
                      <a:pt x="2745" y="831"/>
                      <a:pt x="2745" y="831"/>
                    </a:cubicBezTo>
                    <a:cubicBezTo>
                      <a:pt x="2745" y="829"/>
                      <a:pt x="2747" y="824"/>
                      <a:pt x="2747" y="823"/>
                    </a:cubicBezTo>
                    <a:cubicBezTo>
                      <a:pt x="2753" y="812"/>
                      <a:pt x="2753" y="812"/>
                      <a:pt x="2753" y="812"/>
                    </a:cubicBezTo>
                    <a:cubicBezTo>
                      <a:pt x="2751" y="809"/>
                      <a:pt x="2751" y="809"/>
                      <a:pt x="2751" y="809"/>
                    </a:cubicBezTo>
                    <a:cubicBezTo>
                      <a:pt x="2750" y="806"/>
                      <a:pt x="2749" y="803"/>
                      <a:pt x="2749" y="800"/>
                    </a:cubicBezTo>
                    <a:cubicBezTo>
                      <a:pt x="2749" y="798"/>
                      <a:pt x="2749" y="792"/>
                      <a:pt x="2750" y="789"/>
                    </a:cubicBezTo>
                    <a:cubicBezTo>
                      <a:pt x="2751" y="787"/>
                      <a:pt x="2753" y="782"/>
                      <a:pt x="2754" y="780"/>
                    </a:cubicBezTo>
                    <a:cubicBezTo>
                      <a:pt x="2767" y="763"/>
                      <a:pt x="2767" y="763"/>
                      <a:pt x="2767" y="763"/>
                    </a:cubicBezTo>
                    <a:cubicBezTo>
                      <a:pt x="2773" y="758"/>
                      <a:pt x="2773" y="758"/>
                      <a:pt x="2773" y="758"/>
                    </a:cubicBezTo>
                    <a:cubicBezTo>
                      <a:pt x="2792" y="746"/>
                      <a:pt x="2792" y="746"/>
                      <a:pt x="2792" y="746"/>
                    </a:cubicBezTo>
                    <a:cubicBezTo>
                      <a:pt x="2797" y="732"/>
                      <a:pt x="2797" y="732"/>
                      <a:pt x="2797" y="732"/>
                    </a:cubicBezTo>
                    <a:cubicBezTo>
                      <a:pt x="2798" y="729"/>
                      <a:pt x="2799" y="727"/>
                      <a:pt x="2801" y="726"/>
                    </a:cubicBezTo>
                    <a:cubicBezTo>
                      <a:pt x="2802" y="724"/>
                      <a:pt x="2805" y="721"/>
                      <a:pt x="2806" y="720"/>
                    </a:cubicBezTo>
                    <a:cubicBezTo>
                      <a:pt x="2819" y="712"/>
                      <a:pt x="2819" y="712"/>
                      <a:pt x="2819" y="712"/>
                    </a:cubicBezTo>
                    <a:cubicBezTo>
                      <a:pt x="2839" y="702"/>
                      <a:pt x="2839" y="702"/>
                      <a:pt x="2839" y="702"/>
                    </a:cubicBezTo>
                    <a:cubicBezTo>
                      <a:pt x="2842" y="699"/>
                      <a:pt x="2842" y="699"/>
                      <a:pt x="2842" y="699"/>
                    </a:cubicBezTo>
                    <a:cubicBezTo>
                      <a:pt x="2854" y="689"/>
                      <a:pt x="2854" y="689"/>
                      <a:pt x="2854" y="689"/>
                    </a:cubicBezTo>
                    <a:cubicBezTo>
                      <a:pt x="2875" y="678"/>
                      <a:pt x="2875" y="678"/>
                      <a:pt x="2875" y="678"/>
                    </a:cubicBezTo>
                    <a:cubicBezTo>
                      <a:pt x="2877" y="677"/>
                      <a:pt x="2879" y="676"/>
                      <a:pt x="2880" y="676"/>
                    </a:cubicBezTo>
                    <a:cubicBezTo>
                      <a:pt x="2881" y="676"/>
                      <a:pt x="2884" y="676"/>
                      <a:pt x="2885" y="676"/>
                    </a:cubicBezTo>
                    <a:cubicBezTo>
                      <a:pt x="2900" y="674"/>
                      <a:pt x="2900" y="674"/>
                      <a:pt x="2900" y="674"/>
                    </a:cubicBezTo>
                    <a:cubicBezTo>
                      <a:pt x="2901" y="673"/>
                      <a:pt x="2902" y="673"/>
                      <a:pt x="2904" y="672"/>
                    </a:cubicBezTo>
                    <a:cubicBezTo>
                      <a:pt x="2906" y="672"/>
                      <a:pt x="2913" y="670"/>
                      <a:pt x="2915" y="670"/>
                    </a:cubicBezTo>
                    <a:cubicBezTo>
                      <a:pt x="2916" y="670"/>
                      <a:pt x="2918" y="670"/>
                      <a:pt x="2920" y="670"/>
                    </a:cubicBezTo>
                    <a:cubicBezTo>
                      <a:pt x="2930" y="666"/>
                      <a:pt x="2930" y="666"/>
                      <a:pt x="2930" y="666"/>
                    </a:cubicBezTo>
                    <a:cubicBezTo>
                      <a:pt x="2932" y="665"/>
                      <a:pt x="2934" y="664"/>
                      <a:pt x="2936" y="664"/>
                    </a:cubicBezTo>
                    <a:cubicBezTo>
                      <a:pt x="2941" y="664"/>
                      <a:pt x="2941" y="664"/>
                      <a:pt x="2941" y="664"/>
                    </a:cubicBezTo>
                    <a:cubicBezTo>
                      <a:pt x="2942" y="664"/>
                      <a:pt x="2947" y="664"/>
                      <a:pt x="2948" y="664"/>
                    </a:cubicBezTo>
                    <a:cubicBezTo>
                      <a:pt x="2951" y="665"/>
                      <a:pt x="2954" y="666"/>
                      <a:pt x="2956" y="667"/>
                    </a:cubicBezTo>
                    <a:cubicBezTo>
                      <a:pt x="2958" y="668"/>
                      <a:pt x="2958" y="668"/>
                      <a:pt x="2958" y="668"/>
                    </a:cubicBezTo>
                    <a:cubicBezTo>
                      <a:pt x="2979" y="661"/>
                      <a:pt x="2979" y="661"/>
                      <a:pt x="2979" y="661"/>
                    </a:cubicBezTo>
                    <a:cubicBezTo>
                      <a:pt x="2990" y="646"/>
                      <a:pt x="2990" y="646"/>
                      <a:pt x="2990" y="646"/>
                    </a:cubicBezTo>
                    <a:cubicBezTo>
                      <a:pt x="2990" y="645"/>
                      <a:pt x="2993" y="641"/>
                      <a:pt x="2994" y="640"/>
                    </a:cubicBezTo>
                    <a:cubicBezTo>
                      <a:pt x="3000" y="635"/>
                      <a:pt x="3000" y="635"/>
                      <a:pt x="3000" y="635"/>
                    </a:cubicBezTo>
                    <a:cubicBezTo>
                      <a:pt x="3028" y="612"/>
                      <a:pt x="3028" y="612"/>
                      <a:pt x="3028" y="612"/>
                    </a:cubicBezTo>
                    <a:cubicBezTo>
                      <a:pt x="3035" y="604"/>
                      <a:pt x="3035" y="604"/>
                      <a:pt x="3035" y="604"/>
                    </a:cubicBezTo>
                    <a:cubicBezTo>
                      <a:pt x="3036" y="602"/>
                      <a:pt x="3038" y="601"/>
                      <a:pt x="3039" y="600"/>
                    </a:cubicBezTo>
                    <a:cubicBezTo>
                      <a:pt x="3043" y="597"/>
                      <a:pt x="3043" y="597"/>
                      <a:pt x="3043" y="597"/>
                    </a:cubicBezTo>
                    <a:cubicBezTo>
                      <a:pt x="3044" y="596"/>
                      <a:pt x="3046" y="596"/>
                      <a:pt x="3047" y="595"/>
                    </a:cubicBezTo>
                    <a:cubicBezTo>
                      <a:pt x="3052" y="594"/>
                      <a:pt x="3052" y="594"/>
                      <a:pt x="3052" y="594"/>
                    </a:cubicBezTo>
                    <a:cubicBezTo>
                      <a:pt x="3053" y="593"/>
                      <a:pt x="3055" y="593"/>
                      <a:pt x="3056" y="593"/>
                    </a:cubicBezTo>
                    <a:cubicBezTo>
                      <a:pt x="3057" y="593"/>
                      <a:pt x="3058" y="592"/>
                      <a:pt x="3059" y="592"/>
                    </a:cubicBezTo>
                    <a:cubicBezTo>
                      <a:pt x="3062" y="586"/>
                      <a:pt x="3062" y="586"/>
                      <a:pt x="3062" y="586"/>
                    </a:cubicBezTo>
                    <a:cubicBezTo>
                      <a:pt x="3072" y="573"/>
                      <a:pt x="3072" y="573"/>
                      <a:pt x="3072" y="573"/>
                    </a:cubicBezTo>
                    <a:cubicBezTo>
                      <a:pt x="3073" y="571"/>
                      <a:pt x="3079" y="564"/>
                      <a:pt x="3080" y="563"/>
                    </a:cubicBezTo>
                    <a:cubicBezTo>
                      <a:pt x="3081" y="563"/>
                      <a:pt x="3084" y="561"/>
                      <a:pt x="3084" y="561"/>
                    </a:cubicBezTo>
                    <a:cubicBezTo>
                      <a:pt x="3095" y="555"/>
                      <a:pt x="3095" y="555"/>
                      <a:pt x="3095" y="555"/>
                    </a:cubicBezTo>
                    <a:cubicBezTo>
                      <a:pt x="3102" y="544"/>
                      <a:pt x="3102" y="544"/>
                      <a:pt x="3102" y="544"/>
                    </a:cubicBezTo>
                    <a:cubicBezTo>
                      <a:pt x="3103" y="543"/>
                      <a:pt x="3104" y="541"/>
                      <a:pt x="3106" y="540"/>
                    </a:cubicBezTo>
                    <a:cubicBezTo>
                      <a:pt x="3106" y="540"/>
                      <a:pt x="3109" y="537"/>
                      <a:pt x="3110" y="537"/>
                    </a:cubicBezTo>
                    <a:cubicBezTo>
                      <a:pt x="3111" y="536"/>
                      <a:pt x="3115" y="534"/>
                      <a:pt x="3115" y="533"/>
                    </a:cubicBezTo>
                    <a:cubicBezTo>
                      <a:pt x="3130" y="526"/>
                      <a:pt x="3130" y="526"/>
                      <a:pt x="3130" y="526"/>
                    </a:cubicBezTo>
                    <a:cubicBezTo>
                      <a:pt x="3149" y="513"/>
                      <a:pt x="3149" y="513"/>
                      <a:pt x="3149" y="513"/>
                    </a:cubicBezTo>
                    <a:cubicBezTo>
                      <a:pt x="3151" y="511"/>
                      <a:pt x="3155" y="509"/>
                      <a:pt x="3156" y="509"/>
                    </a:cubicBezTo>
                    <a:cubicBezTo>
                      <a:pt x="3159" y="508"/>
                      <a:pt x="3165" y="507"/>
                      <a:pt x="3168" y="507"/>
                    </a:cubicBezTo>
                    <a:cubicBezTo>
                      <a:pt x="3173" y="508"/>
                      <a:pt x="3173" y="508"/>
                      <a:pt x="3173" y="508"/>
                    </a:cubicBezTo>
                    <a:cubicBezTo>
                      <a:pt x="3188" y="506"/>
                      <a:pt x="3188" y="506"/>
                      <a:pt x="3188" y="506"/>
                    </a:cubicBezTo>
                    <a:cubicBezTo>
                      <a:pt x="3189" y="507"/>
                      <a:pt x="3189" y="507"/>
                      <a:pt x="3189" y="507"/>
                    </a:cubicBezTo>
                    <a:cubicBezTo>
                      <a:pt x="3203" y="478"/>
                      <a:pt x="3203" y="478"/>
                      <a:pt x="3203" y="478"/>
                    </a:cubicBezTo>
                    <a:cubicBezTo>
                      <a:pt x="3203" y="475"/>
                      <a:pt x="3203" y="475"/>
                      <a:pt x="3203" y="475"/>
                    </a:cubicBezTo>
                    <a:cubicBezTo>
                      <a:pt x="3203" y="473"/>
                      <a:pt x="3203" y="471"/>
                      <a:pt x="3204" y="469"/>
                    </a:cubicBezTo>
                    <a:cubicBezTo>
                      <a:pt x="3204" y="467"/>
                      <a:pt x="3206" y="464"/>
                      <a:pt x="3206" y="463"/>
                    </a:cubicBezTo>
                    <a:cubicBezTo>
                      <a:pt x="3207" y="462"/>
                      <a:pt x="3207" y="462"/>
                      <a:pt x="3207" y="462"/>
                    </a:cubicBezTo>
                    <a:cubicBezTo>
                      <a:pt x="3206" y="461"/>
                      <a:pt x="3206" y="461"/>
                      <a:pt x="3206" y="461"/>
                    </a:cubicBezTo>
                    <a:cubicBezTo>
                      <a:pt x="3206" y="460"/>
                      <a:pt x="3204" y="457"/>
                      <a:pt x="3204" y="456"/>
                    </a:cubicBezTo>
                    <a:cubicBezTo>
                      <a:pt x="3204" y="455"/>
                      <a:pt x="3201" y="448"/>
                      <a:pt x="3201" y="447"/>
                    </a:cubicBezTo>
                    <a:cubicBezTo>
                      <a:pt x="3201" y="447"/>
                      <a:pt x="3201" y="443"/>
                      <a:pt x="3201" y="442"/>
                    </a:cubicBezTo>
                    <a:cubicBezTo>
                      <a:pt x="3201" y="440"/>
                      <a:pt x="3201" y="436"/>
                      <a:pt x="3201" y="434"/>
                    </a:cubicBezTo>
                    <a:cubicBezTo>
                      <a:pt x="3201" y="434"/>
                      <a:pt x="3202" y="430"/>
                      <a:pt x="3202" y="429"/>
                    </a:cubicBezTo>
                    <a:cubicBezTo>
                      <a:pt x="3204" y="424"/>
                      <a:pt x="3204" y="424"/>
                      <a:pt x="3204" y="424"/>
                    </a:cubicBezTo>
                    <a:cubicBezTo>
                      <a:pt x="3205" y="422"/>
                      <a:pt x="3207" y="419"/>
                      <a:pt x="3209" y="417"/>
                    </a:cubicBezTo>
                    <a:cubicBezTo>
                      <a:pt x="3209" y="416"/>
                      <a:pt x="3212" y="413"/>
                      <a:pt x="3213" y="413"/>
                    </a:cubicBezTo>
                    <a:cubicBezTo>
                      <a:pt x="3215" y="412"/>
                      <a:pt x="3219" y="408"/>
                      <a:pt x="3221" y="408"/>
                    </a:cubicBezTo>
                    <a:cubicBezTo>
                      <a:pt x="3236" y="403"/>
                      <a:pt x="3236" y="403"/>
                      <a:pt x="3236" y="403"/>
                    </a:cubicBezTo>
                    <a:cubicBezTo>
                      <a:pt x="3237" y="403"/>
                      <a:pt x="3239" y="403"/>
                      <a:pt x="3241" y="403"/>
                    </a:cubicBezTo>
                    <a:cubicBezTo>
                      <a:pt x="3242" y="403"/>
                      <a:pt x="3247" y="404"/>
                      <a:pt x="3248" y="404"/>
                    </a:cubicBezTo>
                    <a:cubicBezTo>
                      <a:pt x="3254" y="406"/>
                      <a:pt x="3254" y="406"/>
                      <a:pt x="3254" y="406"/>
                    </a:cubicBezTo>
                    <a:cubicBezTo>
                      <a:pt x="3255" y="406"/>
                      <a:pt x="3256" y="406"/>
                      <a:pt x="3256" y="406"/>
                    </a:cubicBezTo>
                    <a:cubicBezTo>
                      <a:pt x="3256" y="406"/>
                      <a:pt x="3257" y="405"/>
                      <a:pt x="3257" y="405"/>
                    </a:cubicBezTo>
                    <a:cubicBezTo>
                      <a:pt x="3259" y="402"/>
                      <a:pt x="3259" y="402"/>
                      <a:pt x="3259" y="402"/>
                    </a:cubicBezTo>
                    <a:cubicBezTo>
                      <a:pt x="3259" y="399"/>
                      <a:pt x="3259" y="399"/>
                      <a:pt x="3259" y="399"/>
                    </a:cubicBezTo>
                    <a:cubicBezTo>
                      <a:pt x="3259" y="398"/>
                      <a:pt x="3258" y="395"/>
                      <a:pt x="3258" y="394"/>
                    </a:cubicBezTo>
                    <a:cubicBezTo>
                      <a:pt x="3258" y="391"/>
                      <a:pt x="3259" y="388"/>
                      <a:pt x="3260" y="385"/>
                    </a:cubicBezTo>
                    <a:cubicBezTo>
                      <a:pt x="3262" y="382"/>
                      <a:pt x="3265" y="378"/>
                      <a:pt x="3267" y="376"/>
                    </a:cubicBezTo>
                    <a:cubicBezTo>
                      <a:pt x="3325" y="334"/>
                      <a:pt x="3325" y="334"/>
                      <a:pt x="3325" y="334"/>
                    </a:cubicBezTo>
                    <a:cubicBezTo>
                      <a:pt x="3327" y="333"/>
                      <a:pt x="3328" y="333"/>
                      <a:pt x="3330" y="332"/>
                    </a:cubicBezTo>
                    <a:cubicBezTo>
                      <a:pt x="3334" y="330"/>
                      <a:pt x="3334" y="330"/>
                      <a:pt x="3334" y="330"/>
                    </a:cubicBezTo>
                    <a:cubicBezTo>
                      <a:pt x="3337" y="329"/>
                      <a:pt x="3340" y="329"/>
                      <a:pt x="3343" y="329"/>
                    </a:cubicBezTo>
                    <a:cubicBezTo>
                      <a:pt x="3346" y="330"/>
                      <a:pt x="3352" y="331"/>
                      <a:pt x="3354" y="332"/>
                    </a:cubicBezTo>
                    <a:cubicBezTo>
                      <a:pt x="3355" y="333"/>
                      <a:pt x="3359" y="335"/>
                      <a:pt x="3360" y="337"/>
                    </a:cubicBezTo>
                    <a:cubicBezTo>
                      <a:pt x="3369" y="346"/>
                      <a:pt x="3369" y="346"/>
                      <a:pt x="3369" y="346"/>
                    </a:cubicBezTo>
                    <a:cubicBezTo>
                      <a:pt x="3370" y="348"/>
                      <a:pt x="3374" y="353"/>
                      <a:pt x="3375" y="356"/>
                    </a:cubicBezTo>
                    <a:cubicBezTo>
                      <a:pt x="3375" y="358"/>
                      <a:pt x="3376" y="363"/>
                      <a:pt x="3375" y="365"/>
                    </a:cubicBezTo>
                    <a:cubicBezTo>
                      <a:pt x="3373" y="375"/>
                      <a:pt x="3373" y="375"/>
                      <a:pt x="3373" y="375"/>
                    </a:cubicBezTo>
                    <a:cubicBezTo>
                      <a:pt x="3374" y="376"/>
                      <a:pt x="3374" y="376"/>
                      <a:pt x="3374" y="376"/>
                    </a:cubicBezTo>
                    <a:cubicBezTo>
                      <a:pt x="3389" y="363"/>
                      <a:pt x="3389" y="363"/>
                      <a:pt x="3389" y="363"/>
                    </a:cubicBezTo>
                    <a:cubicBezTo>
                      <a:pt x="3405" y="375"/>
                      <a:pt x="3405" y="375"/>
                      <a:pt x="3405" y="375"/>
                    </a:cubicBezTo>
                    <a:cubicBezTo>
                      <a:pt x="3393" y="359"/>
                      <a:pt x="3393" y="359"/>
                      <a:pt x="3393" y="359"/>
                    </a:cubicBezTo>
                    <a:cubicBezTo>
                      <a:pt x="3400" y="346"/>
                      <a:pt x="3400" y="346"/>
                      <a:pt x="3400" y="346"/>
                    </a:cubicBezTo>
                    <a:cubicBezTo>
                      <a:pt x="3403" y="333"/>
                      <a:pt x="3403" y="333"/>
                      <a:pt x="3403" y="333"/>
                    </a:cubicBezTo>
                    <a:cubicBezTo>
                      <a:pt x="3404" y="331"/>
                      <a:pt x="3404" y="330"/>
                      <a:pt x="3405" y="329"/>
                    </a:cubicBezTo>
                    <a:cubicBezTo>
                      <a:pt x="3409" y="322"/>
                      <a:pt x="3409" y="322"/>
                      <a:pt x="3409" y="322"/>
                    </a:cubicBezTo>
                    <a:cubicBezTo>
                      <a:pt x="3431" y="292"/>
                      <a:pt x="3431" y="292"/>
                      <a:pt x="3431" y="292"/>
                    </a:cubicBezTo>
                    <a:cubicBezTo>
                      <a:pt x="3446" y="281"/>
                      <a:pt x="3446" y="281"/>
                      <a:pt x="3446" y="281"/>
                    </a:cubicBezTo>
                    <a:cubicBezTo>
                      <a:pt x="3463" y="273"/>
                      <a:pt x="3463" y="273"/>
                      <a:pt x="3463" y="273"/>
                    </a:cubicBezTo>
                    <a:cubicBezTo>
                      <a:pt x="3470" y="268"/>
                      <a:pt x="3470" y="268"/>
                      <a:pt x="3470" y="268"/>
                    </a:cubicBezTo>
                    <a:cubicBezTo>
                      <a:pt x="3472" y="266"/>
                      <a:pt x="3475" y="265"/>
                      <a:pt x="3477" y="265"/>
                    </a:cubicBezTo>
                    <a:cubicBezTo>
                      <a:pt x="3478" y="264"/>
                      <a:pt x="3482" y="264"/>
                      <a:pt x="3483" y="263"/>
                    </a:cubicBezTo>
                    <a:cubicBezTo>
                      <a:pt x="3486" y="263"/>
                      <a:pt x="3486" y="263"/>
                      <a:pt x="3486" y="263"/>
                    </a:cubicBezTo>
                    <a:cubicBezTo>
                      <a:pt x="3503" y="248"/>
                      <a:pt x="3503" y="248"/>
                      <a:pt x="3503" y="248"/>
                    </a:cubicBezTo>
                    <a:cubicBezTo>
                      <a:pt x="3505" y="247"/>
                      <a:pt x="3506" y="247"/>
                      <a:pt x="3508" y="246"/>
                    </a:cubicBezTo>
                    <a:cubicBezTo>
                      <a:pt x="3511" y="245"/>
                      <a:pt x="3518" y="244"/>
                      <a:pt x="3521" y="244"/>
                    </a:cubicBezTo>
                    <a:cubicBezTo>
                      <a:pt x="3523" y="244"/>
                      <a:pt x="3528" y="246"/>
                      <a:pt x="3529" y="247"/>
                    </a:cubicBezTo>
                    <a:cubicBezTo>
                      <a:pt x="3531" y="247"/>
                      <a:pt x="3531" y="247"/>
                      <a:pt x="3531" y="247"/>
                    </a:cubicBezTo>
                    <a:cubicBezTo>
                      <a:pt x="3534" y="247"/>
                      <a:pt x="3534" y="247"/>
                      <a:pt x="3534" y="247"/>
                    </a:cubicBezTo>
                    <a:cubicBezTo>
                      <a:pt x="3535" y="247"/>
                      <a:pt x="3539" y="247"/>
                      <a:pt x="3540" y="247"/>
                    </a:cubicBezTo>
                    <a:cubicBezTo>
                      <a:pt x="3542" y="247"/>
                      <a:pt x="3544" y="247"/>
                      <a:pt x="3545" y="248"/>
                    </a:cubicBezTo>
                    <a:cubicBezTo>
                      <a:pt x="3547" y="248"/>
                      <a:pt x="3551" y="250"/>
                      <a:pt x="3552" y="250"/>
                    </a:cubicBezTo>
                    <a:cubicBezTo>
                      <a:pt x="3553" y="251"/>
                      <a:pt x="3557" y="253"/>
                      <a:pt x="3558" y="254"/>
                    </a:cubicBezTo>
                    <a:cubicBezTo>
                      <a:pt x="3559" y="255"/>
                      <a:pt x="3561" y="258"/>
                      <a:pt x="3562" y="260"/>
                    </a:cubicBezTo>
                    <a:cubicBezTo>
                      <a:pt x="3563" y="261"/>
                      <a:pt x="3566" y="267"/>
                      <a:pt x="3567" y="268"/>
                    </a:cubicBezTo>
                    <a:cubicBezTo>
                      <a:pt x="3568" y="269"/>
                      <a:pt x="3568" y="269"/>
                      <a:pt x="3568" y="269"/>
                    </a:cubicBezTo>
                    <a:cubicBezTo>
                      <a:pt x="3574" y="261"/>
                      <a:pt x="3574" y="261"/>
                      <a:pt x="3574" y="261"/>
                    </a:cubicBezTo>
                    <a:cubicBezTo>
                      <a:pt x="3575" y="260"/>
                      <a:pt x="3577" y="259"/>
                      <a:pt x="3578" y="258"/>
                    </a:cubicBezTo>
                    <a:cubicBezTo>
                      <a:pt x="3583" y="252"/>
                      <a:pt x="3583" y="252"/>
                      <a:pt x="3583" y="252"/>
                    </a:cubicBezTo>
                    <a:cubicBezTo>
                      <a:pt x="3612" y="163"/>
                      <a:pt x="3612" y="163"/>
                      <a:pt x="3612" y="163"/>
                    </a:cubicBezTo>
                    <a:cubicBezTo>
                      <a:pt x="3613" y="161"/>
                      <a:pt x="3613" y="160"/>
                      <a:pt x="3614" y="158"/>
                    </a:cubicBezTo>
                    <a:cubicBezTo>
                      <a:pt x="3615" y="158"/>
                      <a:pt x="3617" y="155"/>
                      <a:pt x="3617" y="154"/>
                    </a:cubicBezTo>
                    <a:cubicBezTo>
                      <a:pt x="3628" y="142"/>
                      <a:pt x="3628" y="142"/>
                      <a:pt x="3628" y="142"/>
                    </a:cubicBezTo>
                    <a:cubicBezTo>
                      <a:pt x="3660" y="112"/>
                      <a:pt x="3660" y="112"/>
                      <a:pt x="3660" y="112"/>
                    </a:cubicBezTo>
                    <a:cubicBezTo>
                      <a:pt x="3661" y="111"/>
                      <a:pt x="3664" y="109"/>
                      <a:pt x="3665" y="108"/>
                    </a:cubicBezTo>
                    <a:cubicBezTo>
                      <a:pt x="3667" y="107"/>
                      <a:pt x="3669" y="106"/>
                      <a:pt x="3672" y="106"/>
                    </a:cubicBezTo>
                    <a:cubicBezTo>
                      <a:pt x="3674" y="105"/>
                      <a:pt x="3678" y="105"/>
                      <a:pt x="3680" y="105"/>
                    </a:cubicBezTo>
                    <a:cubicBezTo>
                      <a:pt x="3682" y="105"/>
                      <a:pt x="3682" y="105"/>
                      <a:pt x="3682" y="105"/>
                    </a:cubicBezTo>
                    <a:cubicBezTo>
                      <a:pt x="3682" y="104"/>
                      <a:pt x="3682" y="103"/>
                      <a:pt x="3682" y="102"/>
                    </a:cubicBezTo>
                    <a:cubicBezTo>
                      <a:pt x="3682" y="101"/>
                      <a:pt x="3682" y="96"/>
                      <a:pt x="3682" y="95"/>
                    </a:cubicBezTo>
                    <a:cubicBezTo>
                      <a:pt x="3683" y="90"/>
                      <a:pt x="3683" y="90"/>
                      <a:pt x="3683" y="90"/>
                    </a:cubicBezTo>
                    <a:cubicBezTo>
                      <a:pt x="3693" y="48"/>
                      <a:pt x="3693" y="48"/>
                      <a:pt x="3693" y="48"/>
                    </a:cubicBezTo>
                    <a:cubicBezTo>
                      <a:pt x="3688" y="40"/>
                      <a:pt x="3688" y="40"/>
                      <a:pt x="3688" y="40"/>
                    </a:cubicBezTo>
                    <a:cubicBezTo>
                      <a:pt x="3687" y="40"/>
                      <a:pt x="3686" y="36"/>
                      <a:pt x="3685" y="35"/>
                    </a:cubicBezTo>
                    <a:cubicBezTo>
                      <a:pt x="3683" y="32"/>
                      <a:pt x="3683" y="27"/>
                      <a:pt x="3683" y="23"/>
                    </a:cubicBezTo>
                    <a:cubicBezTo>
                      <a:pt x="3685" y="12"/>
                      <a:pt x="3685" y="12"/>
                      <a:pt x="3685" y="12"/>
                    </a:cubicBezTo>
                    <a:cubicBezTo>
                      <a:pt x="3690" y="0"/>
                      <a:pt x="3690" y="0"/>
                      <a:pt x="3690" y="0"/>
                    </a:cubicBezTo>
                    <a:lnTo>
                      <a:pt x="3613" y="9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3829051" y="1531938"/>
                <a:ext cx="835025" cy="485775"/>
              </a:xfrm>
              <a:custGeom>
                <a:avLst/>
                <a:gdLst>
                  <a:gd name="T0" fmla="*/ 2292 w 3121"/>
                  <a:gd name="T1" fmla="*/ 1578 h 1818"/>
                  <a:gd name="T2" fmla="*/ 2319 w 3121"/>
                  <a:gd name="T3" fmla="*/ 1595 h 1818"/>
                  <a:gd name="T4" fmla="*/ 2372 w 3121"/>
                  <a:gd name="T5" fmla="*/ 1623 h 1818"/>
                  <a:gd name="T6" fmla="*/ 2463 w 3121"/>
                  <a:gd name="T7" fmla="*/ 1670 h 1818"/>
                  <a:gd name="T8" fmla="*/ 2477 w 3121"/>
                  <a:gd name="T9" fmla="*/ 1685 h 1818"/>
                  <a:gd name="T10" fmla="*/ 2520 w 3121"/>
                  <a:gd name="T11" fmla="*/ 1687 h 1818"/>
                  <a:gd name="T12" fmla="*/ 2528 w 3121"/>
                  <a:gd name="T13" fmla="*/ 1663 h 1818"/>
                  <a:gd name="T14" fmla="*/ 2540 w 3121"/>
                  <a:gd name="T15" fmla="*/ 1652 h 1818"/>
                  <a:gd name="T16" fmla="*/ 2571 w 3121"/>
                  <a:gd name="T17" fmla="*/ 1643 h 1818"/>
                  <a:gd name="T18" fmla="*/ 2615 w 3121"/>
                  <a:gd name="T19" fmla="*/ 1645 h 1818"/>
                  <a:gd name="T20" fmla="*/ 2633 w 3121"/>
                  <a:gd name="T21" fmla="*/ 1652 h 1818"/>
                  <a:gd name="T22" fmla="*/ 2661 w 3121"/>
                  <a:gd name="T23" fmla="*/ 1641 h 1818"/>
                  <a:gd name="T24" fmla="*/ 2708 w 3121"/>
                  <a:gd name="T25" fmla="*/ 1647 h 1818"/>
                  <a:gd name="T26" fmla="*/ 2804 w 3121"/>
                  <a:gd name="T27" fmla="*/ 1631 h 1818"/>
                  <a:gd name="T28" fmla="*/ 2822 w 3121"/>
                  <a:gd name="T29" fmla="*/ 1640 h 1818"/>
                  <a:gd name="T30" fmla="*/ 2866 w 3121"/>
                  <a:gd name="T31" fmla="*/ 1680 h 1818"/>
                  <a:gd name="T32" fmla="*/ 2902 w 3121"/>
                  <a:gd name="T33" fmla="*/ 1684 h 1818"/>
                  <a:gd name="T34" fmla="*/ 2936 w 3121"/>
                  <a:gd name="T35" fmla="*/ 1696 h 1818"/>
                  <a:gd name="T36" fmla="*/ 2980 w 3121"/>
                  <a:gd name="T37" fmla="*/ 1705 h 1818"/>
                  <a:gd name="T38" fmla="*/ 3000 w 3121"/>
                  <a:gd name="T39" fmla="*/ 1715 h 1818"/>
                  <a:gd name="T40" fmla="*/ 3030 w 3121"/>
                  <a:gd name="T41" fmla="*/ 1735 h 1818"/>
                  <a:gd name="T42" fmla="*/ 3057 w 3121"/>
                  <a:gd name="T43" fmla="*/ 1743 h 1818"/>
                  <a:gd name="T44" fmla="*/ 3068 w 3121"/>
                  <a:gd name="T45" fmla="*/ 1768 h 1818"/>
                  <a:gd name="T46" fmla="*/ 3078 w 3121"/>
                  <a:gd name="T47" fmla="*/ 1787 h 1818"/>
                  <a:gd name="T48" fmla="*/ 3090 w 3121"/>
                  <a:gd name="T49" fmla="*/ 1808 h 1818"/>
                  <a:gd name="T50" fmla="*/ 3114 w 3121"/>
                  <a:gd name="T51" fmla="*/ 1818 h 1818"/>
                  <a:gd name="T52" fmla="*/ 3111 w 3121"/>
                  <a:gd name="T53" fmla="*/ 1802 h 1818"/>
                  <a:gd name="T54" fmla="*/ 3094 w 3121"/>
                  <a:gd name="T55" fmla="*/ 1780 h 1818"/>
                  <a:gd name="T56" fmla="*/ 3054 w 3121"/>
                  <a:gd name="T57" fmla="*/ 1728 h 1818"/>
                  <a:gd name="T58" fmla="*/ 3052 w 3121"/>
                  <a:gd name="T59" fmla="*/ 1713 h 1818"/>
                  <a:gd name="T60" fmla="*/ 3067 w 3121"/>
                  <a:gd name="T61" fmla="*/ 1675 h 1818"/>
                  <a:gd name="T62" fmla="*/ 3066 w 3121"/>
                  <a:gd name="T63" fmla="*/ 1675 h 1818"/>
                  <a:gd name="T64" fmla="*/ 3073 w 3121"/>
                  <a:gd name="T65" fmla="*/ 1660 h 1818"/>
                  <a:gd name="T66" fmla="*/ 3083 w 3121"/>
                  <a:gd name="T67" fmla="*/ 1647 h 1818"/>
                  <a:gd name="T68" fmla="*/ 3089 w 3121"/>
                  <a:gd name="T69" fmla="*/ 1633 h 1818"/>
                  <a:gd name="T70" fmla="*/ 3095 w 3121"/>
                  <a:gd name="T71" fmla="*/ 1603 h 1818"/>
                  <a:gd name="T72" fmla="*/ 3100 w 3121"/>
                  <a:gd name="T73" fmla="*/ 1579 h 1818"/>
                  <a:gd name="T74" fmla="*/ 3100 w 3121"/>
                  <a:gd name="T75" fmla="*/ 1559 h 1818"/>
                  <a:gd name="T76" fmla="*/ 3119 w 3121"/>
                  <a:gd name="T77" fmla="*/ 1526 h 1818"/>
                  <a:gd name="T78" fmla="*/ 3113 w 3121"/>
                  <a:gd name="T79" fmla="*/ 1478 h 1818"/>
                  <a:gd name="T80" fmla="*/ 3098 w 3121"/>
                  <a:gd name="T81" fmla="*/ 1477 h 1818"/>
                  <a:gd name="T82" fmla="*/ 3072 w 3121"/>
                  <a:gd name="T83" fmla="*/ 1460 h 1818"/>
                  <a:gd name="T84" fmla="*/ 3070 w 3121"/>
                  <a:gd name="T85" fmla="*/ 1438 h 1818"/>
                  <a:gd name="T86" fmla="*/ 3081 w 3121"/>
                  <a:gd name="T87" fmla="*/ 1404 h 1818"/>
                  <a:gd name="T88" fmla="*/ 3085 w 3121"/>
                  <a:gd name="T89" fmla="*/ 1377 h 1818"/>
                  <a:gd name="T90" fmla="*/ 3062 w 3121"/>
                  <a:gd name="T91" fmla="*/ 1350 h 1818"/>
                  <a:gd name="T92" fmla="*/ 3059 w 3121"/>
                  <a:gd name="T93" fmla="*/ 1334 h 1818"/>
                  <a:gd name="T94" fmla="*/ 3076 w 3121"/>
                  <a:gd name="T95" fmla="*/ 1316 h 1818"/>
                  <a:gd name="T96" fmla="*/ 3075 w 3121"/>
                  <a:gd name="T97" fmla="*/ 1289 h 1818"/>
                  <a:gd name="T98" fmla="*/ 3084 w 3121"/>
                  <a:gd name="T99" fmla="*/ 341 h 1818"/>
                  <a:gd name="T100" fmla="*/ 3034 w 3121"/>
                  <a:gd name="T101" fmla="*/ 297 h 1818"/>
                  <a:gd name="T102" fmla="*/ 2986 w 3121"/>
                  <a:gd name="T103" fmla="*/ 284 h 1818"/>
                  <a:gd name="T104" fmla="*/ 2949 w 3121"/>
                  <a:gd name="T105" fmla="*/ 220 h 1818"/>
                  <a:gd name="T106" fmla="*/ 2915 w 3121"/>
                  <a:gd name="T107" fmla="*/ 161 h 1818"/>
                  <a:gd name="T108" fmla="*/ 2924 w 3121"/>
                  <a:gd name="T109" fmla="*/ 139 h 1818"/>
                  <a:gd name="T110" fmla="*/ 2960 w 3121"/>
                  <a:gd name="T111" fmla="*/ 107 h 1818"/>
                  <a:gd name="T112" fmla="*/ 3025 w 3121"/>
                  <a:gd name="T113" fmla="*/ 8 h 1818"/>
                  <a:gd name="T114" fmla="*/ 1700 w 3121"/>
                  <a:gd name="T115" fmla="*/ 28 h 1818"/>
                  <a:gd name="T116" fmla="*/ 608 w 3121"/>
                  <a:gd name="T117" fmla="*/ 16 h 1818"/>
                  <a:gd name="T118" fmla="*/ 64 w 3121"/>
                  <a:gd name="T119" fmla="*/ 0 h 1818"/>
                  <a:gd name="T120" fmla="*/ 35 w 3121"/>
                  <a:gd name="T121" fmla="*/ 505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21" h="1818">
                    <a:moveTo>
                      <a:pt x="0" y="1552"/>
                    </a:moveTo>
                    <a:cubicBezTo>
                      <a:pt x="1545" y="1582"/>
                      <a:pt x="1545" y="1582"/>
                      <a:pt x="1545" y="1582"/>
                    </a:cubicBezTo>
                    <a:cubicBezTo>
                      <a:pt x="2292" y="1578"/>
                      <a:pt x="2292" y="1578"/>
                      <a:pt x="2292" y="1578"/>
                    </a:cubicBezTo>
                    <a:cubicBezTo>
                      <a:pt x="2297" y="1578"/>
                      <a:pt x="2303" y="1579"/>
                      <a:pt x="2306" y="1581"/>
                    </a:cubicBezTo>
                    <a:cubicBezTo>
                      <a:pt x="2307" y="1582"/>
                      <a:pt x="2310" y="1584"/>
                      <a:pt x="2311" y="1585"/>
                    </a:cubicBezTo>
                    <a:cubicBezTo>
                      <a:pt x="2319" y="1595"/>
                      <a:pt x="2319" y="1595"/>
                      <a:pt x="2319" y="1595"/>
                    </a:cubicBezTo>
                    <a:cubicBezTo>
                      <a:pt x="2362" y="1619"/>
                      <a:pt x="2362" y="1619"/>
                      <a:pt x="2362" y="1619"/>
                    </a:cubicBezTo>
                    <a:cubicBezTo>
                      <a:pt x="2362" y="1619"/>
                      <a:pt x="2365" y="1620"/>
                      <a:pt x="2366" y="1620"/>
                    </a:cubicBezTo>
                    <a:cubicBezTo>
                      <a:pt x="2368" y="1621"/>
                      <a:pt x="2370" y="1621"/>
                      <a:pt x="2372" y="1623"/>
                    </a:cubicBezTo>
                    <a:cubicBezTo>
                      <a:pt x="2390" y="1634"/>
                      <a:pt x="2390" y="1634"/>
                      <a:pt x="2390" y="1634"/>
                    </a:cubicBezTo>
                    <a:cubicBezTo>
                      <a:pt x="2407" y="1648"/>
                      <a:pt x="2407" y="1648"/>
                      <a:pt x="2407" y="1648"/>
                    </a:cubicBezTo>
                    <a:cubicBezTo>
                      <a:pt x="2463" y="1670"/>
                      <a:pt x="2463" y="1670"/>
                      <a:pt x="2463" y="1670"/>
                    </a:cubicBezTo>
                    <a:cubicBezTo>
                      <a:pt x="2465" y="1671"/>
                      <a:pt x="2468" y="1673"/>
                      <a:pt x="2470" y="1675"/>
                    </a:cubicBezTo>
                    <a:cubicBezTo>
                      <a:pt x="2474" y="1679"/>
                      <a:pt x="2474" y="1679"/>
                      <a:pt x="2474" y="1679"/>
                    </a:cubicBezTo>
                    <a:cubicBezTo>
                      <a:pt x="2475" y="1681"/>
                      <a:pt x="2477" y="1683"/>
                      <a:pt x="2477" y="1685"/>
                    </a:cubicBezTo>
                    <a:cubicBezTo>
                      <a:pt x="2510" y="1693"/>
                      <a:pt x="2510" y="1693"/>
                      <a:pt x="2510" y="1693"/>
                    </a:cubicBezTo>
                    <a:cubicBezTo>
                      <a:pt x="2513" y="1692"/>
                      <a:pt x="2513" y="1692"/>
                      <a:pt x="2513" y="1692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4" y="1672"/>
                      <a:pt x="2524" y="1672"/>
                      <a:pt x="2524" y="1672"/>
                    </a:cubicBezTo>
                    <a:cubicBezTo>
                      <a:pt x="2525" y="1668"/>
                      <a:pt x="2526" y="1665"/>
                      <a:pt x="2528" y="1663"/>
                    </a:cubicBezTo>
                    <a:cubicBezTo>
                      <a:pt x="2532" y="1658"/>
                      <a:pt x="2532" y="1658"/>
                      <a:pt x="2532" y="1658"/>
                    </a:cubicBezTo>
                    <a:cubicBezTo>
                      <a:pt x="2533" y="1657"/>
                      <a:pt x="2534" y="1656"/>
                      <a:pt x="2535" y="1655"/>
                    </a:cubicBezTo>
                    <a:cubicBezTo>
                      <a:pt x="2540" y="1652"/>
                      <a:pt x="2540" y="1652"/>
                      <a:pt x="2540" y="1652"/>
                    </a:cubicBezTo>
                    <a:cubicBezTo>
                      <a:pt x="2541" y="1651"/>
                      <a:pt x="2542" y="1650"/>
                      <a:pt x="2544" y="1649"/>
                    </a:cubicBezTo>
                    <a:cubicBezTo>
                      <a:pt x="2561" y="1644"/>
                      <a:pt x="2561" y="1644"/>
                      <a:pt x="2561" y="1644"/>
                    </a:cubicBezTo>
                    <a:cubicBezTo>
                      <a:pt x="2564" y="1643"/>
                      <a:pt x="2568" y="1643"/>
                      <a:pt x="2571" y="1643"/>
                    </a:cubicBezTo>
                    <a:cubicBezTo>
                      <a:pt x="2595" y="1649"/>
                      <a:pt x="2595" y="1649"/>
                      <a:pt x="2595" y="1649"/>
                    </a:cubicBezTo>
                    <a:cubicBezTo>
                      <a:pt x="2607" y="1645"/>
                      <a:pt x="2607" y="1645"/>
                      <a:pt x="2607" y="1645"/>
                    </a:cubicBezTo>
                    <a:cubicBezTo>
                      <a:pt x="2610" y="1645"/>
                      <a:pt x="2612" y="1644"/>
                      <a:pt x="2615" y="1645"/>
                    </a:cubicBezTo>
                    <a:cubicBezTo>
                      <a:pt x="2620" y="1646"/>
                      <a:pt x="2620" y="1646"/>
                      <a:pt x="2620" y="1646"/>
                    </a:cubicBezTo>
                    <a:cubicBezTo>
                      <a:pt x="2623" y="1646"/>
                      <a:pt x="2625" y="1647"/>
                      <a:pt x="2627" y="1648"/>
                    </a:cubicBezTo>
                    <a:cubicBezTo>
                      <a:pt x="2633" y="1652"/>
                      <a:pt x="2633" y="1652"/>
                      <a:pt x="2633" y="1652"/>
                    </a:cubicBezTo>
                    <a:cubicBezTo>
                      <a:pt x="2635" y="1652"/>
                      <a:pt x="2635" y="1652"/>
                      <a:pt x="2635" y="1652"/>
                    </a:cubicBezTo>
                    <a:cubicBezTo>
                      <a:pt x="2648" y="1645"/>
                      <a:pt x="2648" y="1645"/>
                      <a:pt x="2648" y="1645"/>
                    </a:cubicBezTo>
                    <a:cubicBezTo>
                      <a:pt x="2661" y="1641"/>
                      <a:pt x="2661" y="1641"/>
                      <a:pt x="2661" y="1641"/>
                    </a:cubicBezTo>
                    <a:cubicBezTo>
                      <a:pt x="2664" y="1640"/>
                      <a:pt x="2667" y="1640"/>
                      <a:pt x="2670" y="1640"/>
                    </a:cubicBezTo>
                    <a:cubicBezTo>
                      <a:pt x="2701" y="1647"/>
                      <a:pt x="2701" y="1647"/>
                      <a:pt x="2701" y="1647"/>
                    </a:cubicBezTo>
                    <a:cubicBezTo>
                      <a:pt x="2708" y="1647"/>
                      <a:pt x="2708" y="1647"/>
                      <a:pt x="2708" y="1647"/>
                    </a:cubicBezTo>
                    <a:cubicBezTo>
                      <a:pt x="2787" y="1630"/>
                      <a:pt x="2787" y="1630"/>
                      <a:pt x="2787" y="1630"/>
                    </a:cubicBezTo>
                    <a:cubicBezTo>
                      <a:pt x="2789" y="1630"/>
                      <a:pt x="2791" y="1630"/>
                      <a:pt x="2793" y="1630"/>
                    </a:cubicBezTo>
                    <a:cubicBezTo>
                      <a:pt x="2804" y="1631"/>
                      <a:pt x="2804" y="1631"/>
                      <a:pt x="2804" y="1631"/>
                    </a:cubicBezTo>
                    <a:cubicBezTo>
                      <a:pt x="2806" y="1631"/>
                      <a:pt x="2808" y="1632"/>
                      <a:pt x="2810" y="1633"/>
                    </a:cubicBezTo>
                    <a:cubicBezTo>
                      <a:pt x="2818" y="1637"/>
                      <a:pt x="2818" y="1637"/>
                      <a:pt x="2818" y="1637"/>
                    </a:cubicBezTo>
                    <a:cubicBezTo>
                      <a:pt x="2820" y="1638"/>
                      <a:pt x="2821" y="1639"/>
                      <a:pt x="2822" y="1640"/>
                    </a:cubicBezTo>
                    <a:cubicBezTo>
                      <a:pt x="2830" y="1646"/>
                      <a:pt x="2830" y="1646"/>
                      <a:pt x="2830" y="1646"/>
                    </a:cubicBezTo>
                    <a:cubicBezTo>
                      <a:pt x="2845" y="1664"/>
                      <a:pt x="2845" y="1664"/>
                      <a:pt x="2845" y="1664"/>
                    </a:cubicBezTo>
                    <a:cubicBezTo>
                      <a:pt x="2866" y="1680"/>
                      <a:pt x="2866" y="1680"/>
                      <a:pt x="2866" y="1680"/>
                    </a:cubicBezTo>
                    <a:cubicBezTo>
                      <a:pt x="2879" y="1684"/>
                      <a:pt x="2879" y="1684"/>
                      <a:pt x="2879" y="1684"/>
                    </a:cubicBezTo>
                    <a:cubicBezTo>
                      <a:pt x="2897" y="1683"/>
                      <a:pt x="2897" y="1683"/>
                      <a:pt x="2897" y="1683"/>
                    </a:cubicBezTo>
                    <a:cubicBezTo>
                      <a:pt x="2899" y="1683"/>
                      <a:pt x="2900" y="1683"/>
                      <a:pt x="2902" y="1684"/>
                    </a:cubicBezTo>
                    <a:cubicBezTo>
                      <a:pt x="2925" y="1691"/>
                      <a:pt x="2925" y="1691"/>
                      <a:pt x="2925" y="1691"/>
                    </a:cubicBezTo>
                    <a:cubicBezTo>
                      <a:pt x="2927" y="1692"/>
                      <a:pt x="2929" y="1692"/>
                      <a:pt x="2931" y="1694"/>
                    </a:cubicBezTo>
                    <a:cubicBezTo>
                      <a:pt x="2936" y="1696"/>
                      <a:pt x="2936" y="1696"/>
                      <a:pt x="2936" y="1696"/>
                    </a:cubicBezTo>
                    <a:cubicBezTo>
                      <a:pt x="2938" y="1697"/>
                      <a:pt x="2939" y="1699"/>
                      <a:pt x="2941" y="1701"/>
                    </a:cubicBezTo>
                    <a:cubicBezTo>
                      <a:pt x="2944" y="1703"/>
                      <a:pt x="2944" y="1703"/>
                      <a:pt x="2944" y="1703"/>
                    </a:cubicBezTo>
                    <a:cubicBezTo>
                      <a:pt x="2980" y="1705"/>
                      <a:pt x="2980" y="1705"/>
                      <a:pt x="2980" y="1705"/>
                    </a:cubicBezTo>
                    <a:cubicBezTo>
                      <a:pt x="2982" y="1705"/>
                      <a:pt x="2985" y="1706"/>
                      <a:pt x="2988" y="1707"/>
                    </a:cubicBezTo>
                    <a:cubicBezTo>
                      <a:pt x="2996" y="1711"/>
                      <a:pt x="2996" y="1711"/>
                      <a:pt x="2996" y="1711"/>
                    </a:cubicBezTo>
                    <a:cubicBezTo>
                      <a:pt x="2997" y="1712"/>
                      <a:pt x="2999" y="1713"/>
                      <a:pt x="3000" y="1715"/>
                    </a:cubicBezTo>
                    <a:cubicBezTo>
                      <a:pt x="3016" y="1736"/>
                      <a:pt x="3016" y="1736"/>
                      <a:pt x="3016" y="1736"/>
                    </a:cubicBezTo>
                    <a:cubicBezTo>
                      <a:pt x="3016" y="1736"/>
                      <a:pt x="3016" y="1736"/>
                      <a:pt x="3017" y="1737"/>
                    </a:cubicBezTo>
                    <a:cubicBezTo>
                      <a:pt x="3030" y="1735"/>
                      <a:pt x="3030" y="1735"/>
                      <a:pt x="3030" y="1735"/>
                    </a:cubicBezTo>
                    <a:cubicBezTo>
                      <a:pt x="3047" y="1738"/>
                      <a:pt x="3047" y="1738"/>
                      <a:pt x="3047" y="1738"/>
                    </a:cubicBezTo>
                    <a:cubicBezTo>
                      <a:pt x="3049" y="1738"/>
                      <a:pt x="3050" y="1739"/>
                      <a:pt x="3052" y="1740"/>
                    </a:cubicBezTo>
                    <a:cubicBezTo>
                      <a:pt x="3057" y="1743"/>
                      <a:pt x="3057" y="1743"/>
                      <a:pt x="3057" y="1743"/>
                    </a:cubicBezTo>
                    <a:cubicBezTo>
                      <a:pt x="3059" y="1744"/>
                      <a:pt x="3062" y="1747"/>
                      <a:pt x="3063" y="1749"/>
                    </a:cubicBezTo>
                    <a:cubicBezTo>
                      <a:pt x="3066" y="1754"/>
                      <a:pt x="3066" y="1754"/>
                      <a:pt x="3066" y="1754"/>
                    </a:cubicBezTo>
                    <a:cubicBezTo>
                      <a:pt x="3068" y="1758"/>
                      <a:pt x="3069" y="1763"/>
                      <a:pt x="3068" y="1768"/>
                    </a:cubicBezTo>
                    <a:cubicBezTo>
                      <a:pt x="3067" y="1773"/>
                      <a:pt x="3067" y="1773"/>
                      <a:pt x="3067" y="1773"/>
                    </a:cubicBezTo>
                    <a:cubicBezTo>
                      <a:pt x="3066" y="1775"/>
                      <a:pt x="3066" y="1776"/>
                      <a:pt x="3065" y="1778"/>
                    </a:cubicBezTo>
                    <a:cubicBezTo>
                      <a:pt x="3078" y="1787"/>
                      <a:pt x="3078" y="1787"/>
                      <a:pt x="3078" y="1787"/>
                    </a:cubicBezTo>
                    <a:cubicBezTo>
                      <a:pt x="3080" y="1789"/>
                      <a:pt x="3083" y="1791"/>
                      <a:pt x="3084" y="1794"/>
                    </a:cubicBezTo>
                    <a:cubicBezTo>
                      <a:pt x="3088" y="1803"/>
                      <a:pt x="3088" y="1803"/>
                      <a:pt x="3088" y="1803"/>
                    </a:cubicBezTo>
                    <a:cubicBezTo>
                      <a:pt x="3089" y="1804"/>
                      <a:pt x="3089" y="1806"/>
                      <a:pt x="3090" y="1808"/>
                    </a:cubicBezTo>
                    <a:cubicBezTo>
                      <a:pt x="3092" y="1815"/>
                      <a:pt x="3092" y="1815"/>
                      <a:pt x="3092" y="1815"/>
                    </a:cubicBezTo>
                    <a:cubicBezTo>
                      <a:pt x="3101" y="1816"/>
                      <a:pt x="3101" y="1816"/>
                      <a:pt x="3101" y="1816"/>
                    </a:cubicBezTo>
                    <a:cubicBezTo>
                      <a:pt x="3114" y="1818"/>
                      <a:pt x="3114" y="1818"/>
                      <a:pt x="3114" y="1818"/>
                    </a:cubicBezTo>
                    <a:cubicBezTo>
                      <a:pt x="3113" y="1816"/>
                      <a:pt x="3113" y="1814"/>
                      <a:pt x="3112" y="1812"/>
                    </a:cubicBezTo>
                    <a:cubicBezTo>
                      <a:pt x="3112" y="1812"/>
                      <a:pt x="3112" y="1808"/>
                      <a:pt x="3112" y="1807"/>
                    </a:cubicBezTo>
                    <a:cubicBezTo>
                      <a:pt x="3111" y="1802"/>
                      <a:pt x="3111" y="1802"/>
                      <a:pt x="3111" y="1802"/>
                    </a:cubicBezTo>
                    <a:cubicBezTo>
                      <a:pt x="3104" y="1798"/>
                      <a:pt x="3104" y="1798"/>
                      <a:pt x="3104" y="1798"/>
                    </a:cubicBezTo>
                    <a:cubicBezTo>
                      <a:pt x="3101" y="1796"/>
                      <a:pt x="3098" y="1793"/>
                      <a:pt x="3096" y="1790"/>
                    </a:cubicBezTo>
                    <a:cubicBezTo>
                      <a:pt x="3095" y="1787"/>
                      <a:pt x="3094" y="1783"/>
                      <a:pt x="3094" y="1780"/>
                    </a:cubicBezTo>
                    <a:cubicBezTo>
                      <a:pt x="3094" y="1777"/>
                      <a:pt x="3094" y="1773"/>
                      <a:pt x="3096" y="1770"/>
                    </a:cubicBezTo>
                    <a:cubicBezTo>
                      <a:pt x="3067" y="1748"/>
                      <a:pt x="3067" y="1748"/>
                      <a:pt x="3067" y="1748"/>
                    </a:cubicBezTo>
                    <a:cubicBezTo>
                      <a:pt x="3054" y="1728"/>
                      <a:pt x="3054" y="1728"/>
                      <a:pt x="3054" y="1728"/>
                    </a:cubicBezTo>
                    <a:cubicBezTo>
                      <a:pt x="3053" y="1726"/>
                      <a:pt x="3053" y="1725"/>
                      <a:pt x="3053" y="1723"/>
                    </a:cubicBezTo>
                    <a:cubicBezTo>
                      <a:pt x="3052" y="1719"/>
                      <a:pt x="3052" y="1719"/>
                      <a:pt x="3052" y="1719"/>
                    </a:cubicBezTo>
                    <a:cubicBezTo>
                      <a:pt x="3052" y="1717"/>
                      <a:pt x="3051" y="1715"/>
                      <a:pt x="3052" y="1713"/>
                    </a:cubicBezTo>
                    <a:cubicBezTo>
                      <a:pt x="3055" y="1697"/>
                      <a:pt x="3055" y="1697"/>
                      <a:pt x="3055" y="1697"/>
                    </a:cubicBezTo>
                    <a:cubicBezTo>
                      <a:pt x="3059" y="1687"/>
                      <a:pt x="3059" y="1687"/>
                      <a:pt x="3059" y="1687"/>
                    </a:cubicBezTo>
                    <a:cubicBezTo>
                      <a:pt x="3067" y="1675"/>
                      <a:pt x="3067" y="1675"/>
                      <a:pt x="3067" y="1675"/>
                    </a:cubicBezTo>
                    <a:cubicBezTo>
                      <a:pt x="3074" y="1680"/>
                      <a:pt x="3074" y="1680"/>
                      <a:pt x="3074" y="1680"/>
                    </a:cubicBezTo>
                    <a:cubicBezTo>
                      <a:pt x="3085" y="1680"/>
                      <a:pt x="3085" y="1680"/>
                      <a:pt x="3085" y="1680"/>
                    </a:cubicBezTo>
                    <a:cubicBezTo>
                      <a:pt x="3066" y="1675"/>
                      <a:pt x="3066" y="1675"/>
                      <a:pt x="3066" y="1675"/>
                    </a:cubicBezTo>
                    <a:cubicBezTo>
                      <a:pt x="3066" y="1673"/>
                      <a:pt x="3067" y="1671"/>
                      <a:pt x="3068" y="1670"/>
                    </a:cubicBezTo>
                    <a:cubicBezTo>
                      <a:pt x="3068" y="1669"/>
                      <a:pt x="3069" y="1666"/>
                      <a:pt x="3069" y="1666"/>
                    </a:cubicBezTo>
                    <a:cubicBezTo>
                      <a:pt x="3070" y="1665"/>
                      <a:pt x="3072" y="1661"/>
                      <a:pt x="3073" y="1660"/>
                    </a:cubicBezTo>
                    <a:cubicBezTo>
                      <a:pt x="3074" y="1658"/>
                      <a:pt x="3079" y="1652"/>
                      <a:pt x="3082" y="1651"/>
                    </a:cubicBezTo>
                    <a:cubicBezTo>
                      <a:pt x="3083" y="1651"/>
                      <a:pt x="3083" y="1651"/>
                      <a:pt x="3083" y="1651"/>
                    </a:cubicBezTo>
                    <a:cubicBezTo>
                      <a:pt x="3083" y="1649"/>
                      <a:pt x="3083" y="1648"/>
                      <a:pt x="3083" y="1647"/>
                    </a:cubicBezTo>
                    <a:cubicBezTo>
                      <a:pt x="3083" y="1646"/>
                      <a:pt x="3084" y="1642"/>
                      <a:pt x="3084" y="1642"/>
                    </a:cubicBezTo>
                    <a:cubicBezTo>
                      <a:pt x="3085" y="1640"/>
                      <a:pt x="3087" y="1635"/>
                      <a:pt x="3088" y="1634"/>
                    </a:cubicBezTo>
                    <a:cubicBezTo>
                      <a:pt x="3088" y="1634"/>
                      <a:pt x="3088" y="1633"/>
                      <a:pt x="3089" y="1633"/>
                    </a:cubicBezTo>
                    <a:cubicBezTo>
                      <a:pt x="3090" y="1620"/>
                      <a:pt x="3090" y="1620"/>
                      <a:pt x="3090" y="1620"/>
                    </a:cubicBezTo>
                    <a:cubicBezTo>
                      <a:pt x="3090" y="1619"/>
                      <a:pt x="3090" y="1615"/>
                      <a:pt x="3090" y="1614"/>
                    </a:cubicBezTo>
                    <a:cubicBezTo>
                      <a:pt x="3091" y="1612"/>
                      <a:pt x="3093" y="1605"/>
                      <a:pt x="3095" y="1603"/>
                    </a:cubicBezTo>
                    <a:cubicBezTo>
                      <a:pt x="3101" y="1595"/>
                      <a:pt x="3101" y="1595"/>
                      <a:pt x="3101" y="1595"/>
                    </a:cubicBezTo>
                    <a:cubicBezTo>
                      <a:pt x="3100" y="1588"/>
                      <a:pt x="3100" y="1588"/>
                      <a:pt x="3100" y="1588"/>
                    </a:cubicBezTo>
                    <a:cubicBezTo>
                      <a:pt x="3099" y="1585"/>
                      <a:pt x="3099" y="1582"/>
                      <a:pt x="3100" y="1579"/>
                    </a:cubicBezTo>
                    <a:cubicBezTo>
                      <a:pt x="3101" y="1576"/>
                      <a:pt x="3102" y="1574"/>
                      <a:pt x="3102" y="1573"/>
                    </a:cubicBezTo>
                    <a:cubicBezTo>
                      <a:pt x="3104" y="1569"/>
                      <a:pt x="3104" y="1569"/>
                      <a:pt x="3104" y="1569"/>
                    </a:cubicBezTo>
                    <a:cubicBezTo>
                      <a:pt x="3102" y="1566"/>
                      <a:pt x="3100" y="1562"/>
                      <a:pt x="3100" y="1559"/>
                    </a:cubicBezTo>
                    <a:cubicBezTo>
                      <a:pt x="3100" y="1557"/>
                      <a:pt x="3101" y="1553"/>
                      <a:pt x="3101" y="1551"/>
                    </a:cubicBezTo>
                    <a:cubicBezTo>
                      <a:pt x="3102" y="1548"/>
                      <a:pt x="3104" y="1542"/>
                      <a:pt x="3107" y="1540"/>
                    </a:cubicBezTo>
                    <a:cubicBezTo>
                      <a:pt x="3119" y="1526"/>
                      <a:pt x="3119" y="1526"/>
                      <a:pt x="3119" y="1526"/>
                    </a:cubicBezTo>
                    <a:cubicBezTo>
                      <a:pt x="3121" y="1509"/>
                      <a:pt x="3121" y="1509"/>
                      <a:pt x="3121" y="1509"/>
                    </a:cubicBezTo>
                    <a:cubicBezTo>
                      <a:pt x="3115" y="1478"/>
                      <a:pt x="3115" y="1478"/>
                      <a:pt x="3115" y="1478"/>
                    </a:cubicBezTo>
                    <a:cubicBezTo>
                      <a:pt x="3114" y="1478"/>
                      <a:pt x="3113" y="1478"/>
                      <a:pt x="3113" y="1478"/>
                    </a:cubicBezTo>
                    <a:cubicBezTo>
                      <a:pt x="3106" y="1477"/>
                      <a:pt x="3106" y="1477"/>
                      <a:pt x="3106" y="1477"/>
                    </a:cubicBezTo>
                    <a:cubicBezTo>
                      <a:pt x="3102" y="1477"/>
                      <a:pt x="3102" y="1477"/>
                      <a:pt x="3102" y="1477"/>
                    </a:cubicBezTo>
                    <a:cubicBezTo>
                      <a:pt x="3101" y="1478"/>
                      <a:pt x="3099" y="1478"/>
                      <a:pt x="3098" y="1477"/>
                    </a:cubicBezTo>
                    <a:cubicBezTo>
                      <a:pt x="3097" y="1477"/>
                      <a:pt x="3092" y="1477"/>
                      <a:pt x="3091" y="1476"/>
                    </a:cubicBezTo>
                    <a:cubicBezTo>
                      <a:pt x="3088" y="1475"/>
                      <a:pt x="3082" y="1473"/>
                      <a:pt x="3080" y="1471"/>
                    </a:cubicBezTo>
                    <a:cubicBezTo>
                      <a:pt x="3078" y="1468"/>
                      <a:pt x="3073" y="1463"/>
                      <a:pt x="3072" y="1460"/>
                    </a:cubicBezTo>
                    <a:cubicBezTo>
                      <a:pt x="3071" y="1457"/>
                      <a:pt x="3070" y="1451"/>
                      <a:pt x="3071" y="1449"/>
                    </a:cubicBezTo>
                    <a:cubicBezTo>
                      <a:pt x="3071" y="1447"/>
                      <a:pt x="3072" y="1444"/>
                      <a:pt x="3072" y="1442"/>
                    </a:cubicBezTo>
                    <a:cubicBezTo>
                      <a:pt x="3070" y="1438"/>
                      <a:pt x="3070" y="1438"/>
                      <a:pt x="3070" y="1438"/>
                    </a:cubicBezTo>
                    <a:cubicBezTo>
                      <a:pt x="3069" y="1436"/>
                      <a:pt x="3068" y="1433"/>
                      <a:pt x="3067" y="1430"/>
                    </a:cubicBezTo>
                    <a:cubicBezTo>
                      <a:pt x="3067" y="1426"/>
                      <a:pt x="3067" y="1419"/>
                      <a:pt x="3069" y="1416"/>
                    </a:cubicBezTo>
                    <a:cubicBezTo>
                      <a:pt x="3071" y="1411"/>
                      <a:pt x="3076" y="1405"/>
                      <a:pt x="3081" y="1404"/>
                    </a:cubicBezTo>
                    <a:cubicBezTo>
                      <a:pt x="3082" y="1403"/>
                      <a:pt x="3084" y="1403"/>
                      <a:pt x="3085" y="1403"/>
                    </a:cubicBezTo>
                    <a:cubicBezTo>
                      <a:pt x="3085" y="1400"/>
                      <a:pt x="3085" y="1400"/>
                      <a:pt x="3085" y="1400"/>
                    </a:cubicBezTo>
                    <a:cubicBezTo>
                      <a:pt x="3085" y="1377"/>
                      <a:pt x="3085" y="1377"/>
                      <a:pt x="3085" y="1377"/>
                    </a:cubicBezTo>
                    <a:cubicBezTo>
                      <a:pt x="3069" y="1360"/>
                      <a:pt x="3069" y="1360"/>
                      <a:pt x="3069" y="1360"/>
                    </a:cubicBezTo>
                    <a:cubicBezTo>
                      <a:pt x="3068" y="1359"/>
                      <a:pt x="3065" y="1355"/>
                      <a:pt x="3065" y="1355"/>
                    </a:cubicBezTo>
                    <a:cubicBezTo>
                      <a:pt x="3064" y="1353"/>
                      <a:pt x="3063" y="1352"/>
                      <a:pt x="3062" y="1350"/>
                    </a:cubicBezTo>
                    <a:cubicBezTo>
                      <a:pt x="3060" y="1345"/>
                      <a:pt x="3060" y="1345"/>
                      <a:pt x="3060" y="1345"/>
                    </a:cubicBezTo>
                    <a:cubicBezTo>
                      <a:pt x="3060" y="1343"/>
                      <a:pt x="3059" y="1342"/>
                      <a:pt x="3059" y="1340"/>
                    </a:cubicBezTo>
                    <a:cubicBezTo>
                      <a:pt x="3059" y="1339"/>
                      <a:pt x="3059" y="1335"/>
                      <a:pt x="3059" y="1334"/>
                    </a:cubicBezTo>
                    <a:cubicBezTo>
                      <a:pt x="3060" y="1320"/>
                      <a:pt x="3060" y="1320"/>
                      <a:pt x="3060" y="1320"/>
                    </a:cubicBezTo>
                    <a:cubicBezTo>
                      <a:pt x="3066" y="1321"/>
                      <a:pt x="3066" y="1321"/>
                      <a:pt x="3066" y="1321"/>
                    </a:cubicBezTo>
                    <a:cubicBezTo>
                      <a:pt x="3076" y="1316"/>
                      <a:pt x="3076" y="1316"/>
                      <a:pt x="3076" y="1316"/>
                    </a:cubicBezTo>
                    <a:cubicBezTo>
                      <a:pt x="3058" y="1320"/>
                      <a:pt x="3058" y="1320"/>
                      <a:pt x="3058" y="1320"/>
                    </a:cubicBezTo>
                    <a:cubicBezTo>
                      <a:pt x="3055" y="1313"/>
                      <a:pt x="3056" y="1301"/>
                      <a:pt x="3061" y="1296"/>
                    </a:cubicBezTo>
                    <a:cubicBezTo>
                      <a:pt x="3064" y="1292"/>
                      <a:pt x="3070" y="1289"/>
                      <a:pt x="3075" y="1289"/>
                    </a:cubicBezTo>
                    <a:cubicBezTo>
                      <a:pt x="3115" y="1287"/>
                      <a:pt x="3115" y="1287"/>
                      <a:pt x="3115" y="1287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70" y="317"/>
                      <a:pt x="3070" y="317"/>
                      <a:pt x="3070" y="317"/>
                    </a:cubicBezTo>
                    <a:cubicBezTo>
                      <a:pt x="3049" y="301"/>
                      <a:pt x="3049" y="301"/>
                      <a:pt x="3049" y="301"/>
                    </a:cubicBezTo>
                    <a:cubicBezTo>
                      <a:pt x="3034" y="297"/>
                      <a:pt x="3034" y="297"/>
                      <a:pt x="3034" y="297"/>
                    </a:cubicBezTo>
                    <a:cubicBezTo>
                      <a:pt x="3005" y="295"/>
                      <a:pt x="3005" y="295"/>
                      <a:pt x="3005" y="295"/>
                    </a:cubicBezTo>
                    <a:cubicBezTo>
                      <a:pt x="3001" y="294"/>
                      <a:pt x="2998" y="293"/>
                      <a:pt x="2995" y="291"/>
                    </a:cubicBezTo>
                    <a:cubicBezTo>
                      <a:pt x="2986" y="284"/>
                      <a:pt x="2986" y="284"/>
                      <a:pt x="2986" y="284"/>
                    </a:cubicBezTo>
                    <a:cubicBezTo>
                      <a:pt x="2984" y="283"/>
                      <a:pt x="2983" y="281"/>
                      <a:pt x="2981" y="279"/>
                    </a:cubicBezTo>
                    <a:cubicBezTo>
                      <a:pt x="2972" y="263"/>
                      <a:pt x="2972" y="263"/>
                      <a:pt x="2972" y="263"/>
                    </a:cubicBezTo>
                    <a:cubicBezTo>
                      <a:pt x="2949" y="220"/>
                      <a:pt x="2949" y="220"/>
                      <a:pt x="2949" y="220"/>
                    </a:cubicBezTo>
                    <a:cubicBezTo>
                      <a:pt x="2918" y="187"/>
                      <a:pt x="2918" y="187"/>
                      <a:pt x="2918" y="187"/>
                    </a:cubicBezTo>
                    <a:cubicBezTo>
                      <a:pt x="2915" y="183"/>
                      <a:pt x="2913" y="178"/>
                      <a:pt x="2914" y="173"/>
                    </a:cubicBezTo>
                    <a:cubicBezTo>
                      <a:pt x="2915" y="161"/>
                      <a:pt x="2915" y="161"/>
                      <a:pt x="2915" y="161"/>
                    </a:cubicBezTo>
                    <a:cubicBezTo>
                      <a:pt x="2915" y="159"/>
                      <a:pt x="2915" y="158"/>
                      <a:pt x="2916" y="156"/>
                    </a:cubicBezTo>
                    <a:cubicBezTo>
                      <a:pt x="2921" y="144"/>
                      <a:pt x="2921" y="144"/>
                      <a:pt x="2921" y="144"/>
                    </a:cubicBezTo>
                    <a:cubicBezTo>
                      <a:pt x="2922" y="142"/>
                      <a:pt x="2923" y="141"/>
                      <a:pt x="2924" y="139"/>
                    </a:cubicBezTo>
                    <a:cubicBezTo>
                      <a:pt x="2932" y="131"/>
                      <a:pt x="2932" y="131"/>
                      <a:pt x="2932" y="131"/>
                    </a:cubicBezTo>
                    <a:cubicBezTo>
                      <a:pt x="2947" y="121"/>
                      <a:pt x="2947" y="121"/>
                      <a:pt x="2947" y="121"/>
                    </a:cubicBezTo>
                    <a:cubicBezTo>
                      <a:pt x="2960" y="107"/>
                      <a:pt x="2960" y="107"/>
                      <a:pt x="2960" y="107"/>
                    </a:cubicBezTo>
                    <a:cubicBezTo>
                      <a:pt x="3004" y="76"/>
                      <a:pt x="3004" y="76"/>
                      <a:pt x="3004" y="76"/>
                    </a:cubicBezTo>
                    <a:cubicBezTo>
                      <a:pt x="3024" y="29"/>
                      <a:pt x="3024" y="29"/>
                      <a:pt x="3024" y="29"/>
                    </a:cubicBezTo>
                    <a:cubicBezTo>
                      <a:pt x="3025" y="8"/>
                      <a:pt x="3025" y="8"/>
                      <a:pt x="3025" y="8"/>
                    </a:cubicBezTo>
                    <a:cubicBezTo>
                      <a:pt x="2018" y="27"/>
                      <a:pt x="2018" y="27"/>
                      <a:pt x="2018" y="27"/>
                    </a:cubicBezTo>
                    <a:cubicBezTo>
                      <a:pt x="1736" y="28"/>
                      <a:pt x="1736" y="28"/>
                      <a:pt x="1736" y="28"/>
                    </a:cubicBezTo>
                    <a:cubicBezTo>
                      <a:pt x="1700" y="28"/>
                      <a:pt x="1700" y="28"/>
                      <a:pt x="1700" y="28"/>
                    </a:cubicBezTo>
                    <a:cubicBezTo>
                      <a:pt x="1548" y="28"/>
                      <a:pt x="1548" y="28"/>
                      <a:pt x="1548" y="28"/>
                    </a:cubicBezTo>
                    <a:cubicBezTo>
                      <a:pt x="1154" y="22"/>
                      <a:pt x="1154" y="22"/>
                      <a:pt x="1154" y="22"/>
                    </a:cubicBezTo>
                    <a:cubicBezTo>
                      <a:pt x="608" y="16"/>
                      <a:pt x="608" y="16"/>
                      <a:pt x="608" y="16"/>
                    </a:cubicBezTo>
                    <a:cubicBezTo>
                      <a:pt x="400" y="10"/>
                      <a:pt x="400" y="10"/>
                      <a:pt x="400" y="10"/>
                    </a:cubicBezTo>
                    <a:cubicBezTo>
                      <a:pt x="327" y="9"/>
                      <a:pt x="327" y="9"/>
                      <a:pt x="327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8" y="488"/>
                      <a:pt x="48" y="488"/>
                      <a:pt x="48" y="488"/>
                    </a:cubicBezTo>
                    <a:cubicBezTo>
                      <a:pt x="48" y="493"/>
                      <a:pt x="46" y="498"/>
                      <a:pt x="42" y="501"/>
                    </a:cubicBezTo>
                    <a:cubicBezTo>
                      <a:pt x="40" y="503"/>
                      <a:pt x="38" y="504"/>
                      <a:pt x="35" y="505"/>
                    </a:cubicBezTo>
                    <a:cubicBezTo>
                      <a:pt x="35" y="505"/>
                      <a:pt x="35" y="505"/>
                      <a:pt x="35" y="505"/>
                    </a:cubicBezTo>
                    <a:lnTo>
                      <a:pt x="0" y="1552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3"/>
              <p:cNvSpPr>
                <a:spLocks/>
              </p:cNvSpPr>
              <p:nvPr/>
            </p:nvSpPr>
            <p:spPr bwMode="auto">
              <a:xfrm>
                <a:off x="6313488" y="2925763"/>
                <a:ext cx="590550" cy="441325"/>
              </a:xfrm>
              <a:custGeom>
                <a:avLst/>
                <a:gdLst>
                  <a:gd name="T0" fmla="*/ 24 w 2202"/>
                  <a:gd name="T1" fmla="*/ 321 h 1650"/>
                  <a:gd name="T2" fmla="*/ 1 w 2202"/>
                  <a:gd name="T3" fmla="*/ 374 h 1650"/>
                  <a:gd name="T4" fmla="*/ 93 w 2202"/>
                  <a:gd name="T5" fmla="*/ 430 h 1650"/>
                  <a:gd name="T6" fmla="*/ 156 w 2202"/>
                  <a:gd name="T7" fmla="*/ 473 h 1650"/>
                  <a:gd name="T8" fmla="*/ 266 w 2202"/>
                  <a:gd name="T9" fmla="*/ 528 h 1650"/>
                  <a:gd name="T10" fmla="*/ 339 w 2202"/>
                  <a:gd name="T11" fmla="*/ 639 h 1650"/>
                  <a:gd name="T12" fmla="*/ 396 w 2202"/>
                  <a:gd name="T13" fmla="*/ 690 h 1650"/>
                  <a:gd name="T14" fmla="*/ 515 w 2202"/>
                  <a:gd name="T15" fmla="*/ 779 h 1650"/>
                  <a:gd name="T16" fmla="*/ 618 w 2202"/>
                  <a:gd name="T17" fmla="*/ 886 h 1650"/>
                  <a:gd name="T18" fmla="*/ 743 w 2202"/>
                  <a:gd name="T19" fmla="*/ 950 h 1650"/>
                  <a:gd name="T20" fmla="*/ 766 w 2202"/>
                  <a:gd name="T21" fmla="*/ 1008 h 1650"/>
                  <a:gd name="T22" fmla="*/ 794 w 2202"/>
                  <a:gd name="T23" fmla="*/ 1029 h 1650"/>
                  <a:gd name="T24" fmla="*/ 820 w 2202"/>
                  <a:gd name="T25" fmla="*/ 1075 h 1650"/>
                  <a:gd name="T26" fmla="*/ 860 w 2202"/>
                  <a:gd name="T27" fmla="*/ 1115 h 1650"/>
                  <a:gd name="T28" fmla="*/ 969 w 2202"/>
                  <a:gd name="T29" fmla="*/ 1154 h 1650"/>
                  <a:gd name="T30" fmla="*/ 1004 w 2202"/>
                  <a:gd name="T31" fmla="*/ 1203 h 1650"/>
                  <a:gd name="T32" fmla="*/ 1068 w 2202"/>
                  <a:gd name="T33" fmla="*/ 1334 h 1650"/>
                  <a:gd name="T34" fmla="*/ 1076 w 2202"/>
                  <a:gd name="T35" fmla="*/ 1386 h 1650"/>
                  <a:gd name="T36" fmla="*/ 1135 w 2202"/>
                  <a:gd name="T37" fmla="*/ 1411 h 1650"/>
                  <a:gd name="T38" fmla="*/ 1184 w 2202"/>
                  <a:gd name="T39" fmla="*/ 1447 h 1650"/>
                  <a:gd name="T40" fmla="*/ 1225 w 2202"/>
                  <a:gd name="T41" fmla="*/ 1520 h 1650"/>
                  <a:gd name="T42" fmla="*/ 1236 w 2202"/>
                  <a:gd name="T43" fmla="*/ 1592 h 1650"/>
                  <a:gd name="T44" fmla="*/ 1264 w 2202"/>
                  <a:gd name="T45" fmla="*/ 1642 h 1650"/>
                  <a:gd name="T46" fmla="*/ 1333 w 2202"/>
                  <a:gd name="T47" fmla="*/ 1650 h 1650"/>
                  <a:gd name="T48" fmla="*/ 1363 w 2202"/>
                  <a:gd name="T49" fmla="*/ 1558 h 1650"/>
                  <a:gd name="T50" fmla="*/ 1348 w 2202"/>
                  <a:gd name="T51" fmla="*/ 1508 h 1650"/>
                  <a:gd name="T52" fmla="*/ 1323 w 2202"/>
                  <a:gd name="T53" fmla="*/ 1431 h 1650"/>
                  <a:gd name="T54" fmla="*/ 1347 w 2202"/>
                  <a:gd name="T55" fmla="*/ 1384 h 1650"/>
                  <a:gd name="T56" fmla="*/ 1375 w 2202"/>
                  <a:gd name="T57" fmla="*/ 1433 h 1650"/>
                  <a:gd name="T58" fmla="*/ 1391 w 2202"/>
                  <a:gd name="T59" fmla="*/ 1432 h 1650"/>
                  <a:gd name="T60" fmla="*/ 1409 w 2202"/>
                  <a:gd name="T61" fmla="*/ 1369 h 1650"/>
                  <a:gd name="T62" fmla="*/ 1501 w 2202"/>
                  <a:gd name="T63" fmla="*/ 1363 h 1650"/>
                  <a:gd name="T64" fmla="*/ 1553 w 2202"/>
                  <a:gd name="T65" fmla="*/ 1342 h 1650"/>
                  <a:gd name="T66" fmla="*/ 1579 w 2202"/>
                  <a:gd name="T67" fmla="*/ 1286 h 1650"/>
                  <a:gd name="T68" fmla="*/ 1677 w 2202"/>
                  <a:gd name="T69" fmla="*/ 1278 h 1650"/>
                  <a:gd name="T70" fmla="*/ 1719 w 2202"/>
                  <a:gd name="T71" fmla="*/ 1243 h 1650"/>
                  <a:gd name="T72" fmla="*/ 1699 w 2202"/>
                  <a:gd name="T73" fmla="*/ 1208 h 1650"/>
                  <a:gd name="T74" fmla="*/ 1699 w 2202"/>
                  <a:gd name="T75" fmla="*/ 1136 h 1650"/>
                  <a:gd name="T76" fmla="*/ 1766 w 2202"/>
                  <a:gd name="T77" fmla="*/ 1172 h 1650"/>
                  <a:gd name="T78" fmla="*/ 1830 w 2202"/>
                  <a:gd name="T79" fmla="*/ 1092 h 1650"/>
                  <a:gd name="T80" fmla="*/ 1839 w 2202"/>
                  <a:gd name="T81" fmla="*/ 1030 h 1650"/>
                  <a:gd name="T82" fmla="*/ 1901 w 2202"/>
                  <a:gd name="T83" fmla="*/ 998 h 1650"/>
                  <a:gd name="T84" fmla="*/ 1933 w 2202"/>
                  <a:gd name="T85" fmla="*/ 992 h 1650"/>
                  <a:gd name="T86" fmla="*/ 1944 w 2202"/>
                  <a:gd name="T87" fmla="*/ 945 h 1650"/>
                  <a:gd name="T88" fmla="*/ 1994 w 2202"/>
                  <a:gd name="T89" fmla="*/ 898 h 1650"/>
                  <a:gd name="T90" fmla="*/ 1951 w 2202"/>
                  <a:gd name="T91" fmla="*/ 871 h 1650"/>
                  <a:gd name="T92" fmla="*/ 1977 w 2202"/>
                  <a:gd name="T93" fmla="*/ 756 h 1650"/>
                  <a:gd name="T94" fmla="*/ 2186 w 2202"/>
                  <a:gd name="T95" fmla="*/ 488 h 1650"/>
                  <a:gd name="T96" fmla="*/ 1135 w 2202"/>
                  <a:gd name="T97" fmla="*/ 156 h 1650"/>
                  <a:gd name="T98" fmla="*/ 1015 w 2202"/>
                  <a:gd name="T99" fmla="*/ 41 h 1650"/>
                  <a:gd name="T100" fmla="*/ 971 w 2202"/>
                  <a:gd name="T101" fmla="*/ 27 h 1650"/>
                  <a:gd name="T102" fmla="*/ 384 w 2202"/>
                  <a:gd name="T103" fmla="*/ 71 h 1650"/>
                  <a:gd name="T104" fmla="*/ 342 w 2202"/>
                  <a:gd name="T105" fmla="*/ 96 h 1650"/>
                  <a:gd name="T106" fmla="*/ 267 w 2202"/>
                  <a:gd name="T107" fmla="*/ 131 h 1650"/>
                  <a:gd name="T108" fmla="*/ 206 w 2202"/>
                  <a:gd name="T109" fmla="*/ 167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2" h="1650">
                    <a:moveTo>
                      <a:pt x="76" y="248"/>
                    </a:moveTo>
                    <a:cubicBezTo>
                      <a:pt x="72" y="253"/>
                      <a:pt x="72" y="253"/>
                      <a:pt x="72" y="253"/>
                    </a:cubicBezTo>
                    <a:cubicBezTo>
                      <a:pt x="70" y="256"/>
                      <a:pt x="68" y="258"/>
                      <a:pt x="65" y="259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37" y="282"/>
                      <a:pt x="37" y="282"/>
                      <a:pt x="37" y="282"/>
                    </a:cubicBezTo>
                    <a:cubicBezTo>
                      <a:pt x="27" y="316"/>
                      <a:pt x="27" y="316"/>
                      <a:pt x="27" y="316"/>
                    </a:cubicBezTo>
                    <a:cubicBezTo>
                      <a:pt x="26" y="318"/>
                      <a:pt x="25" y="320"/>
                      <a:pt x="24" y="321"/>
                    </a:cubicBezTo>
                    <a:cubicBezTo>
                      <a:pt x="9" y="341"/>
                      <a:pt x="9" y="341"/>
                      <a:pt x="9" y="341"/>
                    </a:cubicBezTo>
                    <a:cubicBezTo>
                      <a:pt x="9" y="342"/>
                      <a:pt x="8" y="342"/>
                      <a:pt x="8" y="343"/>
                    </a:cubicBezTo>
                    <a:cubicBezTo>
                      <a:pt x="8" y="353"/>
                      <a:pt x="8" y="353"/>
                      <a:pt x="8" y="353"/>
                    </a:cubicBezTo>
                    <a:cubicBezTo>
                      <a:pt x="8" y="354"/>
                      <a:pt x="8" y="356"/>
                      <a:pt x="8" y="357"/>
                    </a:cubicBezTo>
                    <a:cubicBezTo>
                      <a:pt x="6" y="362"/>
                      <a:pt x="6" y="362"/>
                      <a:pt x="6" y="362"/>
                    </a:cubicBezTo>
                    <a:cubicBezTo>
                      <a:pt x="6" y="364"/>
                      <a:pt x="5" y="365"/>
                      <a:pt x="4" y="367"/>
                    </a:cubicBezTo>
                    <a:cubicBezTo>
                      <a:pt x="1" y="374"/>
                      <a:pt x="1" y="374"/>
                      <a:pt x="1" y="374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9" y="394"/>
                      <a:pt x="9" y="394"/>
                      <a:pt x="9" y="394"/>
                    </a:cubicBezTo>
                    <a:cubicBezTo>
                      <a:pt x="59" y="416"/>
                      <a:pt x="59" y="416"/>
                      <a:pt x="59" y="416"/>
                    </a:cubicBezTo>
                    <a:cubicBezTo>
                      <a:pt x="63" y="414"/>
                      <a:pt x="63" y="414"/>
                      <a:pt x="63" y="414"/>
                    </a:cubicBezTo>
                    <a:cubicBezTo>
                      <a:pt x="66" y="412"/>
                      <a:pt x="69" y="412"/>
                      <a:pt x="73" y="412"/>
                    </a:cubicBezTo>
                    <a:cubicBezTo>
                      <a:pt x="81" y="413"/>
                      <a:pt x="91" y="420"/>
                      <a:pt x="93" y="427"/>
                    </a:cubicBezTo>
                    <a:cubicBezTo>
                      <a:pt x="93" y="430"/>
                      <a:pt x="93" y="430"/>
                      <a:pt x="93" y="430"/>
                    </a:cubicBezTo>
                    <a:cubicBezTo>
                      <a:pt x="105" y="434"/>
                      <a:pt x="105" y="434"/>
                      <a:pt x="105" y="434"/>
                    </a:cubicBezTo>
                    <a:cubicBezTo>
                      <a:pt x="107" y="435"/>
                      <a:pt x="109" y="437"/>
                      <a:pt x="111" y="438"/>
                    </a:cubicBezTo>
                    <a:cubicBezTo>
                      <a:pt x="121" y="447"/>
                      <a:pt x="121" y="447"/>
                      <a:pt x="121" y="447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31" y="452"/>
                      <a:pt x="134" y="454"/>
                      <a:pt x="135" y="456"/>
                    </a:cubicBezTo>
                    <a:cubicBezTo>
                      <a:pt x="148" y="471"/>
                      <a:pt x="148" y="471"/>
                      <a:pt x="148" y="471"/>
                    </a:cubicBezTo>
                    <a:cubicBezTo>
                      <a:pt x="156" y="473"/>
                      <a:pt x="156" y="473"/>
                      <a:pt x="156" y="473"/>
                    </a:cubicBezTo>
                    <a:cubicBezTo>
                      <a:pt x="204" y="466"/>
                      <a:pt x="204" y="466"/>
                      <a:pt x="204" y="466"/>
                    </a:cubicBezTo>
                    <a:cubicBezTo>
                      <a:pt x="208" y="465"/>
                      <a:pt x="211" y="466"/>
                      <a:pt x="215" y="467"/>
                    </a:cubicBezTo>
                    <a:cubicBezTo>
                      <a:pt x="236" y="476"/>
                      <a:pt x="236" y="476"/>
                      <a:pt x="236" y="476"/>
                    </a:cubicBezTo>
                    <a:cubicBezTo>
                      <a:pt x="240" y="478"/>
                      <a:pt x="243" y="481"/>
                      <a:pt x="245" y="485"/>
                    </a:cubicBezTo>
                    <a:cubicBezTo>
                      <a:pt x="252" y="498"/>
                      <a:pt x="252" y="498"/>
                      <a:pt x="252" y="498"/>
                    </a:cubicBezTo>
                    <a:cubicBezTo>
                      <a:pt x="258" y="516"/>
                      <a:pt x="258" y="516"/>
                      <a:pt x="258" y="516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300" y="566"/>
                      <a:pt x="300" y="566"/>
                      <a:pt x="300" y="566"/>
                    </a:cubicBezTo>
                    <a:cubicBezTo>
                      <a:pt x="301" y="567"/>
                      <a:pt x="302" y="569"/>
                      <a:pt x="303" y="570"/>
                    </a:cubicBezTo>
                    <a:cubicBezTo>
                      <a:pt x="309" y="583"/>
                      <a:pt x="309" y="583"/>
                      <a:pt x="309" y="583"/>
                    </a:cubicBezTo>
                    <a:cubicBezTo>
                      <a:pt x="325" y="630"/>
                      <a:pt x="325" y="630"/>
                      <a:pt x="325" y="630"/>
                    </a:cubicBezTo>
                    <a:cubicBezTo>
                      <a:pt x="326" y="630"/>
                      <a:pt x="328" y="631"/>
                      <a:pt x="328" y="632"/>
                    </a:cubicBezTo>
                    <a:cubicBezTo>
                      <a:pt x="334" y="637"/>
                      <a:pt x="334" y="637"/>
                      <a:pt x="334" y="637"/>
                    </a:cubicBezTo>
                    <a:cubicBezTo>
                      <a:pt x="339" y="639"/>
                      <a:pt x="339" y="639"/>
                      <a:pt x="339" y="639"/>
                    </a:cubicBezTo>
                    <a:cubicBezTo>
                      <a:pt x="342" y="639"/>
                      <a:pt x="344" y="640"/>
                      <a:pt x="346" y="642"/>
                    </a:cubicBezTo>
                    <a:cubicBezTo>
                      <a:pt x="367" y="659"/>
                      <a:pt x="367" y="659"/>
                      <a:pt x="367" y="659"/>
                    </a:cubicBezTo>
                    <a:cubicBezTo>
                      <a:pt x="368" y="661"/>
                      <a:pt x="369" y="662"/>
                      <a:pt x="370" y="664"/>
                    </a:cubicBezTo>
                    <a:cubicBezTo>
                      <a:pt x="377" y="678"/>
                      <a:pt x="377" y="678"/>
                      <a:pt x="377" y="678"/>
                    </a:cubicBezTo>
                    <a:cubicBezTo>
                      <a:pt x="383" y="680"/>
                      <a:pt x="383" y="680"/>
                      <a:pt x="383" y="680"/>
                    </a:cubicBezTo>
                    <a:cubicBezTo>
                      <a:pt x="386" y="681"/>
                      <a:pt x="388" y="683"/>
                      <a:pt x="391" y="685"/>
                    </a:cubicBezTo>
                    <a:cubicBezTo>
                      <a:pt x="396" y="690"/>
                      <a:pt x="396" y="690"/>
                      <a:pt x="396" y="690"/>
                    </a:cubicBezTo>
                    <a:cubicBezTo>
                      <a:pt x="397" y="692"/>
                      <a:pt x="398" y="693"/>
                      <a:pt x="399" y="695"/>
                    </a:cubicBezTo>
                    <a:cubicBezTo>
                      <a:pt x="417" y="731"/>
                      <a:pt x="417" y="731"/>
                      <a:pt x="417" y="731"/>
                    </a:cubicBezTo>
                    <a:cubicBezTo>
                      <a:pt x="422" y="730"/>
                      <a:pt x="422" y="730"/>
                      <a:pt x="422" y="730"/>
                    </a:cubicBezTo>
                    <a:cubicBezTo>
                      <a:pt x="427" y="730"/>
                      <a:pt x="432" y="731"/>
                      <a:pt x="436" y="734"/>
                    </a:cubicBezTo>
                    <a:cubicBezTo>
                      <a:pt x="445" y="740"/>
                      <a:pt x="445" y="740"/>
                      <a:pt x="445" y="740"/>
                    </a:cubicBezTo>
                    <a:cubicBezTo>
                      <a:pt x="466" y="760"/>
                      <a:pt x="466" y="760"/>
                      <a:pt x="466" y="760"/>
                    </a:cubicBezTo>
                    <a:cubicBezTo>
                      <a:pt x="515" y="779"/>
                      <a:pt x="515" y="779"/>
                      <a:pt x="515" y="779"/>
                    </a:cubicBezTo>
                    <a:cubicBezTo>
                      <a:pt x="565" y="811"/>
                      <a:pt x="565" y="811"/>
                      <a:pt x="565" y="811"/>
                    </a:cubicBezTo>
                    <a:cubicBezTo>
                      <a:pt x="582" y="825"/>
                      <a:pt x="582" y="825"/>
                      <a:pt x="582" y="825"/>
                    </a:cubicBezTo>
                    <a:cubicBezTo>
                      <a:pt x="584" y="827"/>
                      <a:pt x="586" y="829"/>
                      <a:pt x="587" y="832"/>
                    </a:cubicBezTo>
                    <a:cubicBezTo>
                      <a:pt x="595" y="853"/>
                      <a:pt x="595" y="853"/>
                      <a:pt x="595" y="853"/>
                    </a:cubicBezTo>
                    <a:cubicBezTo>
                      <a:pt x="602" y="860"/>
                      <a:pt x="602" y="860"/>
                      <a:pt x="602" y="860"/>
                    </a:cubicBezTo>
                    <a:cubicBezTo>
                      <a:pt x="603" y="861"/>
                      <a:pt x="604" y="863"/>
                      <a:pt x="605" y="864"/>
                    </a:cubicBezTo>
                    <a:cubicBezTo>
                      <a:pt x="618" y="886"/>
                      <a:pt x="618" y="886"/>
                      <a:pt x="618" y="886"/>
                    </a:cubicBezTo>
                    <a:cubicBezTo>
                      <a:pt x="624" y="892"/>
                      <a:pt x="624" y="892"/>
                      <a:pt x="624" y="892"/>
                    </a:cubicBezTo>
                    <a:cubicBezTo>
                      <a:pt x="641" y="898"/>
                      <a:pt x="641" y="898"/>
                      <a:pt x="641" y="898"/>
                    </a:cubicBezTo>
                    <a:cubicBezTo>
                      <a:pt x="661" y="900"/>
                      <a:pt x="661" y="900"/>
                      <a:pt x="661" y="900"/>
                    </a:cubicBezTo>
                    <a:cubicBezTo>
                      <a:pt x="675" y="904"/>
                      <a:pt x="675" y="904"/>
                      <a:pt x="675" y="904"/>
                    </a:cubicBezTo>
                    <a:cubicBezTo>
                      <a:pt x="689" y="912"/>
                      <a:pt x="689" y="912"/>
                      <a:pt x="689" y="912"/>
                    </a:cubicBezTo>
                    <a:cubicBezTo>
                      <a:pt x="725" y="942"/>
                      <a:pt x="725" y="942"/>
                      <a:pt x="725" y="942"/>
                    </a:cubicBezTo>
                    <a:cubicBezTo>
                      <a:pt x="743" y="950"/>
                      <a:pt x="743" y="950"/>
                      <a:pt x="743" y="950"/>
                    </a:cubicBezTo>
                    <a:cubicBezTo>
                      <a:pt x="745" y="951"/>
                      <a:pt x="747" y="952"/>
                      <a:pt x="749" y="954"/>
                    </a:cubicBezTo>
                    <a:cubicBezTo>
                      <a:pt x="757" y="963"/>
                      <a:pt x="757" y="963"/>
                      <a:pt x="757" y="963"/>
                    </a:cubicBezTo>
                    <a:cubicBezTo>
                      <a:pt x="761" y="967"/>
                      <a:pt x="763" y="973"/>
                      <a:pt x="762" y="978"/>
                    </a:cubicBezTo>
                    <a:cubicBezTo>
                      <a:pt x="761" y="982"/>
                      <a:pt x="761" y="982"/>
                      <a:pt x="761" y="982"/>
                    </a:cubicBezTo>
                    <a:cubicBezTo>
                      <a:pt x="765" y="987"/>
                      <a:pt x="765" y="987"/>
                      <a:pt x="765" y="987"/>
                    </a:cubicBezTo>
                    <a:cubicBezTo>
                      <a:pt x="769" y="992"/>
                      <a:pt x="770" y="998"/>
                      <a:pt x="768" y="1004"/>
                    </a:cubicBezTo>
                    <a:cubicBezTo>
                      <a:pt x="767" y="1005"/>
                      <a:pt x="767" y="1007"/>
                      <a:pt x="766" y="1008"/>
                    </a:cubicBezTo>
                    <a:cubicBezTo>
                      <a:pt x="766" y="1008"/>
                      <a:pt x="766" y="1008"/>
                      <a:pt x="766" y="1008"/>
                    </a:cubicBezTo>
                    <a:cubicBezTo>
                      <a:pt x="769" y="1012"/>
                      <a:pt x="769" y="1017"/>
                      <a:pt x="768" y="1022"/>
                    </a:cubicBezTo>
                    <a:cubicBezTo>
                      <a:pt x="776" y="1028"/>
                      <a:pt x="776" y="1028"/>
                      <a:pt x="776" y="1028"/>
                    </a:cubicBezTo>
                    <a:cubicBezTo>
                      <a:pt x="777" y="1028"/>
                      <a:pt x="777" y="1028"/>
                      <a:pt x="778" y="1028"/>
                    </a:cubicBezTo>
                    <a:cubicBezTo>
                      <a:pt x="783" y="1028"/>
                      <a:pt x="783" y="1028"/>
                      <a:pt x="783" y="1028"/>
                    </a:cubicBezTo>
                    <a:cubicBezTo>
                      <a:pt x="784" y="1027"/>
                      <a:pt x="787" y="1028"/>
                      <a:pt x="788" y="1028"/>
                    </a:cubicBezTo>
                    <a:cubicBezTo>
                      <a:pt x="794" y="1029"/>
                      <a:pt x="794" y="1029"/>
                      <a:pt x="794" y="1029"/>
                    </a:cubicBezTo>
                    <a:cubicBezTo>
                      <a:pt x="795" y="1029"/>
                      <a:pt x="799" y="1031"/>
                      <a:pt x="800" y="1031"/>
                    </a:cubicBezTo>
                    <a:cubicBezTo>
                      <a:pt x="806" y="1033"/>
                      <a:pt x="811" y="1039"/>
                      <a:pt x="812" y="1045"/>
                    </a:cubicBezTo>
                    <a:cubicBezTo>
                      <a:pt x="812" y="1047"/>
                      <a:pt x="813" y="1048"/>
                      <a:pt x="813" y="1050"/>
                    </a:cubicBezTo>
                    <a:cubicBezTo>
                      <a:pt x="813" y="1051"/>
                      <a:pt x="813" y="1051"/>
                      <a:pt x="813" y="1051"/>
                    </a:cubicBezTo>
                    <a:cubicBezTo>
                      <a:pt x="817" y="1057"/>
                      <a:pt x="817" y="1057"/>
                      <a:pt x="817" y="1057"/>
                    </a:cubicBezTo>
                    <a:cubicBezTo>
                      <a:pt x="820" y="1060"/>
                      <a:pt x="821" y="1065"/>
                      <a:pt x="821" y="1069"/>
                    </a:cubicBezTo>
                    <a:cubicBezTo>
                      <a:pt x="820" y="1075"/>
                      <a:pt x="820" y="1075"/>
                      <a:pt x="820" y="1075"/>
                    </a:cubicBezTo>
                    <a:cubicBezTo>
                      <a:pt x="820" y="1076"/>
                      <a:pt x="820" y="1077"/>
                      <a:pt x="820" y="1078"/>
                    </a:cubicBezTo>
                    <a:cubicBezTo>
                      <a:pt x="822" y="1079"/>
                      <a:pt x="822" y="1079"/>
                      <a:pt x="822" y="1079"/>
                    </a:cubicBezTo>
                    <a:cubicBezTo>
                      <a:pt x="830" y="1078"/>
                      <a:pt x="830" y="1078"/>
                      <a:pt x="830" y="1078"/>
                    </a:cubicBezTo>
                    <a:cubicBezTo>
                      <a:pt x="836" y="1077"/>
                      <a:pt x="842" y="1079"/>
                      <a:pt x="846" y="1084"/>
                    </a:cubicBezTo>
                    <a:cubicBezTo>
                      <a:pt x="850" y="1088"/>
                      <a:pt x="850" y="1088"/>
                      <a:pt x="850" y="1088"/>
                    </a:cubicBezTo>
                    <a:cubicBezTo>
                      <a:pt x="852" y="1090"/>
                      <a:pt x="853" y="1092"/>
                      <a:pt x="854" y="1095"/>
                    </a:cubicBezTo>
                    <a:cubicBezTo>
                      <a:pt x="860" y="1115"/>
                      <a:pt x="860" y="1115"/>
                      <a:pt x="860" y="1115"/>
                    </a:cubicBezTo>
                    <a:cubicBezTo>
                      <a:pt x="872" y="1122"/>
                      <a:pt x="872" y="1122"/>
                      <a:pt x="872" y="1122"/>
                    </a:cubicBezTo>
                    <a:cubicBezTo>
                      <a:pt x="912" y="1132"/>
                      <a:pt x="912" y="1132"/>
                      <a:pt x="912" y="1132"/>
                    </a:cubicBezTo>
                    <a:cubicBezTo>
                      <a:pt x="935" y="1140"/>
                      <a:pt x="935" y="1140"/>
                      <a:pt x="935" y="1140"/>
                    </a:cubicBezTo>
                    <a:cubicBezTo>
                      <a:pt x="936" y="1141"/>
                      <a:pt x="938" y="1142"/>
                      <a:pt x="939" y="1142"/>
                    </a:cubicBezTo>
                    <a:cubicBezTo>
                      <a:pt x="954" y="1153"/>
                      <a:pt x="954" y="1153"/>
                      <a:pt x="954" y="1153"/>
                    </a:cubicBezTo>
                    <a:cubicBezTo>
                      <a:pt x="961" y="1153"/>
                      <a:pt x="961" y="1153"/>
                      <a:pt x="961" y="1153"/>
                    </a:cubicBezTo>
                    <a:cubicBezTo>
                      <a:pt x="964" y="1153"/>
                      <a:pt x="967" y="1153"/>
                      <a:pt x="969" y="1154"/>
                    </a:cubicBezTo>
                    <a:cubicBezTo>
                      <a:pt x="975" y="1157"/>
                      <a:pt x="975" y="1157"/>
                      <a:pt x="975" y="1157"/>
                    </a:cubicBezTo>
                    <a:cubicBezTo>
                      <a:pt x="978" y="1158"/>
                      <a:pt x="980" y="1160"/>
                      <a:pt x="982" y="1162"/>
                    </a:cubicBezTo>
                    <a:cubicBezTo>
                      <a:pt x="990" y="1170"/>
                      <a:pt x="990" y="1170"/>
                      <a:pt x="990" y="1170"/>
                    </a:cubicBezTo>
                    <a:cubicBezTo>
                      <a:pt x="998" y="1184"/>
                      <a:pt x="998" y="1184"/>
                      <a:pt x="998" y="1184"/>
                    </a:cubicBezTo>
                    <a:cubicBezTo>
                      <a:pt x="999" y="1185"/>
                      <a:pt x="999" y="1186"/>
                      <a:pt x="1000" y="1188"/>
                    </a:cubicBezTo>
                    <a:cubicBezTo>
                      <a:pt x="1003" y="1197"/>
                      <a:pt x="1003" y="1197"/>
                      <a:pt x="1003" y="1197"/>
                    </a:cubicBezTo>
                    <a:cubicBezTo>
                      <a:pt x="1003" y="1199"/>
                      <a:pt x="1004" y="1201"/>
                      <a:pt x="1004" y="1203"/>
                    </a:cubicBezTo>
                    <a:cubicBezTo>
                      <a:pt x="1003" y="1221"/>
                      <a:pt x="1003" y="1221"/>
                      <a:pt x="1003" y="1221"/>
                    </a:cubicBezTo>
                    <a:cubicBezTo>
                      <a:pt x="1004" y="1222"/>
                      <a:pt x="1006" y="1223"/>
                      <a:pt x="1007" y="1224"/>
                    </a:cubicBezTo>
                    <a:cubicBezTo>
                      <a:pt x="1037" y="1261"/>
                      <a:pt x="1037" y="1261"/>
                      <a:pt x="1037" y="1261"/>
                    </a:cubicBezTo>
                    <a:cubicBezTo>
                      <a:pt x="1038" y="1263"/>
                      <a:pt x="1039" y="1264"/>
                      <a:pt x="1040" y="1265"/>
                    </a:cubicBezTo>
                    <a:cubicBezTo>
                      <a:pt x="1065" y="1318"/>
                      <a:pt x="1065" y="1318"/>
                      <a:pt x="1065" y="1318"/>
                    </a:cubicBezTo>
                    <a:cubicBezTo>
                      <a:pt x="1067" y="1321"/>
                      <a:pt x="1067" y="1323"/>
                      <a:pt x="1068" y="1326"/>
                    </a:cubicBezTo>
                    <a:cubicBezTo>
                      <a:pt x="1068" y="1334"/>
                      <a:pt x="1068" y="1334"/>
                      <a:pt x="1068" y="1334"/>
                    </a:cubicBezTo>
                    <a:cubicBezTo>
                      <a:pt x="1068" y="1337"/>
                      <a:pt x="1068" y="1340"/>
                      <a:pt x="1066" y="1343"/>
                    </a:cubicBezTo>
                    <a:cubicBezTo>
                      <a:pt x="1066" y="1344"/>
                      <a:pt x="1066" y="1344"/>
                      <a:pt x="1066" y="1344"/>
                    </a:cubicBezTo>
                    <a:cubicBezTo>
                      <a:pt x="1072" y="1351"/>
                      <a:pt x="1072" y="1351"/>
                      <a:pt x="1072" y="1351"/>
                    </a:cubicBezTo>
                    <a:cubicBezTo>
                      <a:pt x="1072" y="1352"/>
                      <a:pt x="1073" y="1353"/>
                      <a:pt x="1074" y="1355"/>
                    </a:cubicBezTo>
                    <a:cubicBezTo>
                      <a:pt x="1075" y="1357"/>
                      <a:pt x="1077" y="1363"/>
                      <a:pt x="1077" y="1365"/>
                    </a:cubicBezTo>
                    <a:cubicBezTo>
                      <a:pt x="1078" y="1376"/>
                      <a:pt x="1078" y="1376"/>
                      <a:pt x="1078" y="1376"/>
                    </a:cubicBezTo>
                    <a:cubicBezTo>
                      <a:pt x="1076" y="1386"/>
                      <a:pt x="1076" y="1386"/>
                      <a:pt x="1076" y="1386"/>
                    </a:cubicBezTo>
                    <a:cubicBezTo>
                      <a:pt x="1078" y="1389"/>
                      <a:pt x="1078" y="1389"/>
                      <a:pt x="1078" y="1389"/>
                    </a:cubicBezTo>
                    <a:cubicBezTo>
                      <a:pt x="1093" y="1396"/>
                      <a:pt x="1093" y="1396"/>
                      <a:pt x="1093" y="1396"/>
                    </a:cubicBezTo>
                    <a:cubicBezTo>
                      <a:pt x="1105" y="1396"/>
                      <a:pt x="1105" y="1396"/>
                      <a:pt x="1105" y="1396"/>
                    </a:cubicBezTo>
                    <a:cubicBezTo>
                      <a:pt x="1107" y="1396"/>
                      <a:pt x="1108" y="1396"/>
                      <a:pt x="1110" y="1397"/>
                    </a:cubicBezTo>
                    <a:cubicBezTo>
                      <a:pt x="1114" y="1398"/>
                      <a:pt x="1114" y="1398"/>
                      <a:pt x="1114" y="1398"/>
                    </a:cubicBezTo>
                    <a:cubicBezTo>
                      <a:pt x="1116" y="1398"/>
                      <a:pt x="1117" y="1399"/>
                      <a:pt x="1119" y="1400"/>
                    </a:cubicBezTo>
                    <a:cubicBezTo>
                      <a:pt x="1135" y="1411"/>
                      <a:pt x="1135" y="1411"/>
                      <a:pt x="1135" y="1411"/>
                    </a:cubicBezTo>
                    <a:cubicBezTo>
                      <a:pt x="1136" y="1411"/>
                      <a:pt x="1136" y="1411"/>
                      <a:pt x="1137" y="1411"/>
                    </a:cubicBezTo>
                    <a:cubicBezTo>
                      <a:pt x="1148" y="1415"/>
                      <a:pt x="1148" y="1415"/>
                      <a:pt x="1148" y="1415"/>
                    </a:cubicBezTo>
                    <a:cubicBezTo>
                      <a:pt x="1149" y="1416"/>
                      <a:pt x="1153" y="1418"/>
                      <a:pt x="1154" y="1418"/>
                    </a:cubicBezTo>
                    <a:cubicBezTo>
                      <a:pt x="1157" y="1420"/>
                      <a:pt x="1160" y="1423"/>
                      <a:pt x="1161" y="1426"/>
                    </a:cubicBezTo>
                    <a:cubicBezTo>
                      <a:pt x="1165" y="1434"/>
                      <a:pt x="1165" y="1434"/>
                      <a:pt x="1165" y="1434"/>
                    </a:cubicBezTo>
                    <a:cubicBezTo>
                      <a:pt x="1173" y="1437"/>
                      <a:pt x="1173" y="1437"/>
                      <a:pt x="1173" y="1437"/>
                    </a:cubicBezTo>
                    <a:cubicBezTo>
                      <a:pt x="1178" y="1439"/>
                      <a:pt x="1182" y="1442"/>
                      <a:pt x="1184" y="1447"/>
                    </a:cubicBezTo>
                    <a:cubicBezTo>
                      <a:pt x="1187" y="1456"/>
                      <a:pt x="1187" y="1456"/>
                      <a:pt x="1187" y="1456"/>
                    </a:cubicBezTo>
                    <a:cubicBezTo>
                      <a:pt x="1188" y="1458"/>
                      <a:pt x="1188" y="1459"/>
                      <a:pt x="1189" y="1461"/>
                    </a:cubicBezTo>
                    <a:cubicBezTo>
                      <a:pt x="1191" y="1474"/>
                      <a:pt x="1191" y="1474"/>
                      <a:pt x="1191" y="1474"/>
                    </a:cubicBezTo>
                    <a:cubicBezTo>
                      <a:pt x="1207" y="1506"/>
                      <a:pt x="1207" y="1506"/>
                      <a:pt x="1207" y="1506"/>
                    </a:cubicBezTo>
                    <a:cubicBezTo>
                      <a:pt x="1209" y="1507"/>
                      <a:pt x="1212" y="1508"/>
                      <a:pt x="1214" y="1509"/>
                    </a:cubicBezTo>
                    <a:cubicBezTo>
                      <a:pt x="1220" y="1515"/>
                      <a:pt x="1220" y="1515"/>
                      <a:pt x="1220" y="1515"/>
                    </a:cubicBezTo>
                    <a:cubicBezTo>
                      <a:pt x="1222" y="1516"/>
                      <a:pt x="1223" y="1518"/>
                      <a:pt x="1225" y="1520"/>
                    </a:cubicBezTo>
                    <a:cubicBezTo>
                      <a:pt x="1230" y="1529"/>
                      <a:pt x="1230" y="1529"/>
                      <a:pt x="1230" y="1529"/>
                    </a:cubicBezTo>
                    <a:cubicBezTo>
                      <a:pt x="1231" y="1530"/>
                      <a:pt x="1232" y="1532"/>
                      <a:pt x="1232" y="1534"/>
                    </a:cubicBezTo>
                    <a:cubicBezTo>
                      <a:pt x="1236" y="1556"/>
                      <a:pt x="1236" y="1556"/>
                      <a:pt x="1236" y="1556"/>
                    </a:cubicBezTo>
                    <a:cubicBezTo>
                      <a:pt x="1236" y="1558"/>
                      <a:pt x="1236" y="1560"/>
                      <a:pt x="1235" y="1563"/>
                    </a:cubicBezTo>
                    <a:cubicBezTo>
                      <a:pt x="1232" y="1573"/>
                      <a:pt x="1232" y="1573"/>
                      <a:pt x="1232" y="1573"/>
                    </a:cubicBezTo>
                    <a:cubicBezTo>
                      <a:pt x="1236" y="1586"/>
                      <a:pt x="1236" y="1586"/>
                      <a:pt x="1236" y="1586"/>
                    </a:cubicBezTo>
                    <a:cubicBezTo>
                      <a:pt x="1236" y="1588"/>
                      <a:pt x="1236" y="1590"/>
                      <a:pt x="1236" y="1592"/>
                    </a:cubicBezTo>
                    <a:cubicBezTo>
                      <a:pt x="1236" y="1593"/>
                      <a:pt x="1236" y="1598"/>
                      <a:pt x="1235" y="1599"/>
                    </a:cubicBezTo>
                    <a:cubicBezTo>
                      <a:pt x="1234" y="1605"/>
                      <a:pt x="1234" y="1605"/>
                      <a:pt x="1234" y="1605"/>
                    </a:cubicBezTo>
                    <a:cubicBezTo>
                      <a:pt x="1243" y="1619"/>
                      <a:pt x="1243" y="1619"/>
                      <a:pt x="1243" y="1619"/>
                    </a:cubicBezTo>
                    <a:cubicBezTo>
                      <a:pt x="1244" y="1621"/>
                      <a:pt x="1245" y="1623"/>
                      <a:pt x="1246" y="1625"/>
                    </a:cubicBezTo>
                    <a:cubicBezTo>
                      <a:pt x="1246" y="1626"/>
                      <a:pt x="1246" y="1627"/>
                      <a:pt x="1246" y="1628"/>
                    </a:cubicBezTo>
                    <a:cubicBezTo>
                      <a:pt x="1248" y="1629"/>
                      <a:pt x="1249" y="1630"/>
                      <a:pt x="1250" y="1630"/>
                    </a:cubicBezTo>
                    <a:cubicBezTo>
                      <a:pt x="1264" y="1642"/>
                      <a:pt x="1264" y="1642"/>
                      <a:pt x="1264" y="1642"/>
                    </a:cubicBezTo>
                    <a:cubicBezTo>
                      <a:pt x="1282" y="1637"/>
                      <a:pt x="1282" y="1637"/>
                      <a:pt x="1282" y="1637"/>
                    </a:cubicBezTo>
                    <a:cubicBezTo>
                      <a:pt x="1284" y="1637"/>
                      <a:pt x="1286" y="1637"/>
                      <a:pt x="1287" y="1637"/>
                    </a:cubicBezTo>
                    <a:cubicBezTo>
                      <a:pt x="1288" y="1637"/>
                      <a:pt x="1288" y="1637"/>
                      <a:pt x="1289" y="1637"/>
                    </a:cubicBezTo>
                    <a:cubicBezTo>
                      <a:pt x="1299" y="1638"/>
                      <a:pt x="1299" y="1638"/>
                      <a:pt x="1299" y="1638"/>
                    </a:cubicBezTo>
                    <a:cubicBezTo>
                      <a:pt x="1323" y="1643"/>
                      <a:pt x="1323" y="1643"/>
                      <a:pt x="1323" y="1643"/>
                    </a:cubicBezTo>
                    <a:cubicBezTo>
                      <a:pt x="1326" y="1644"/>
                      <a:pt x="1329" y="1646"/>
                      <a:pt x="1332" y="1648"/>
                    </a:cubicBezTo>
                    <a:cubicBezTo>
                      <a:pt x="1333" y="1650"/>
                      <a:pt x="1333" y="1650"/>
                      <a:pt x="1333" y="1650"/>
                    </a:cubicBezTo>
                    <a:cubicBezTo>
                      <a:pt x="1334" y="1649"/>
                      <a:pt x="1334" y="1648"/>
                      <a:pt x="1334" y="1647"/>
                    </a:cubicBezTo>
                    <a:cubicBezTo>
                      <a:pt x="1352" y="1615"/>
                      <a:pt x="1352" y="1615"/>
                      <a:pt x="1352" y="1615"/>
                    </a:cubicBezTo>
                    <a:cubicBezTo>
                      <a:pt x="1351" y="1604"/>
                      <a:pt x="1351" y="1604"/>
                      <a:pt x="1351" y="1604"/>
                    </a:cubicBezTo>
                    <a:cubicBezTo>
                      <a:pt x="1351" y="1602"/>
                      <a:pt x="1351" y="1599"/>
                      <a:pt x="1352" y="1596"/>
                    </a:cubicBezTo>
                    <a:cubicBezTo>
                      <a:pt x="1354" y="1592"/>
                      <a:pt x="1354" y="1592"/>
                      <a:pt x="1354" y="1592"/>
                    </a:cubicBezTo>
                    <a:cubicBezTo>
                      <a:pt x="1364" y="1577"/>
                      <a:pt x="1364" y="1577"/>
                      <a:pt x="1364" y="1577"/>
                    </a:cubicBezTo>
                    <a:cubicBezTo>
                      <a:pt x="1363" y="1558"/>
                      <a:pt x="1363" y="1558"/>
                      <a:pt x="1363" y="1558"/>
                    </a:cubicBezTo>
                    <a:cubicBezTo>
                      <a:pt x="1363" y="1555"/>
                      <a:pt x="1363" y="1552"/>
                      <a:pt x="1364" y="1549"/>
                    </a:cubicBezTo>
                    <a:cubicBezTo>
                      <a:pt x="1367" y="1543"/>
                      <a:pt x="1367" y="1543"/>
                      <a:pt x="1367" y="1543"/>
                    </a:cubicBezTo>
                    <a:cubicBezTo>
                      <a:pt x="1368" y="1541"/>
                      <a:pt x="1370" y="1539"/>
                      <a:pt x="1372" y="1538"/>
                    </a:cubicBezTo>
                    <a:cubicBezTo>
                      <a:pt x="1367" y="1532"/>
                      <a:pt x="1367" y="1532"/>
                      <a:pt x="1367" y="1532"/>
                    </a:cubicBezTo>
                    <a:cubicBezTo>
                      <a:pt x="1363" y="1531"/>
                      <a:pt x="1363" y="1531"/>
                      <a:pt x="1363" y="1531"/>
                    </a:cubicBezTo>
                    <a:cubicBezTo>
                      <a:pt x="1356" y="1529"/>
                      <a:pt x="1351" y="1523"/>
                      <a:pt x="1349" y="1515"/>
                    </a:cubicBezTo>
                    <a:cubicBezTo>
                      <a:pt x="1348" y="1508"/>
                      <a:pt x="1348" y="1508"/>
                      <a:pt x="1348" y="1508"/>
                    </a:cubicBezTo>
                    <a:cubicBezTo>
                      <a:pt x="1348" y="1505"/>
                      <a:pt x="1348" y="1503"/>
                      <a:pt x="1348" y="1501"/>
                    </a:cubicBezTo>
                    <a:cubicBezTo>
                      <a:pt x="1350" y="1493"/>
                      <a:pt x="1350" y="1493"/>
                      <a:pt x="1350" y="1493"/>
                    </a:cubicBezTo>
                    <a:cubicBezTo>
                      <a:pt x="1346" y="1487"/>
                      <a:pt x="1346" y="1487"/>
                      <a:pt x="1346" y="1487"/>
                    </a:cubicBezTo>
                    <a:cubicBezTo>
                      <a:pt x="1335" y="1470"/>
                      <a:pt x="1335" y="1470"/>
                      <a:pt x="1335" y="1470"/>
                    </a:cubicBezTo>
                    <a:cubicBezTo>
                      <a:pt x="1324" y="1449"/>
                      <a:pt x="1324" y="1449"/>
                      <a:pt x="1324" y="1449"/>
                    </a:cubicBezTo>
                    <a:cubicBezTo>
                      <a:pt x="1323" y="1446"/>
                      <a:pt x="1322" y="1442"/>
                      <a:pt x="1322" y="1439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12" y="1416"/>
                      <a:pt x="1312" y="1416"/>
                      <a:pt x="1312" y="1416"/>
                    </a:cubicBezTo>
                    <a:cubicBezTo>
                      <a:pt x="1307" y="1413"/>
                      <a:pt x="1303" y="1408"/>
                      <a:pt x="1303" y="1402"/>
                    </a:cubicBezTo>
                    <a:cubicBezTo>
                      <a:pt x="1301" y="1392"/>
                      <a:pt x="1308" y="1380"/>
                      <a:pt x="1318" y="1378"/>
                    </a:cubicBezTo>
                    <a:cubicBezTo>
                      <a:pt x="1326" y="1376"/>
                      <a:pt x="1326" y="1376"/>
                      <a:pt x="1326" y="1376"/>
                    </a:cubicBezTo>
                    <a:cubicBezTo>
                      <a:pt x="1332" y="1375"/>
                      <a:pt x="1338" y="1376"/>
                      <a:pt x="1342" y="1380"/>
                    </a:cubicBezTo>
                    <a:cubicBezTo>
                      <a:pt x="1347" y="1384"/>
                      <a:pt x="1347" y="1384"/>
                      <a:pt x="1347" y="1384"/>
                    </a:cubicBezTo>
                    <a:cubicBezTo>
                      <a:pt x="1349" y="1386"/>
                      <a:pt x="1351" y="1388"/>
                      <a:pt x="1352" y="1390"/>
                    </a:cubicBezTo>
                    <a:cubicBezTo>
                      <a:pt x="1354" y="1395"/>
                      <a:pt x="1354" y="1395"/>
                      <a:pt x="1354" y="1395"/>
                    </a:cubicBezTo>
                    <a:cubicBezTo>
                      <a:pt x="1356" y="1395"/>
                      <a:pt x="1356" y="1395"/>
                      <a:pt x="1356" y="1395"/>
                    </a:cubicBezTo>
                    <a:cubicBezTo>
                      <a:pt x="1363" y="1395"/>
                      <a:pt x="1370" y="1398"/>
                      <a:pt x="1373" y="1404"/>
                    </a:cubicBezTo>
                    <a:cubicBezTo>
                      <a:pt x="1377" y="1409"/>
                      <a:pt x="1379" y="1419"/>
                      <a:pt x="1376" y="1424"/>
                    </a:cubicBezTo>
                    <a:cubicBezTo>
                      <a:pt x="1374" y="1430"/>
                      <a:pt x="1374" y="1430"/>
                      <a:pt x="1374" y="1430"/>
                    </a:cubicBezTo>
                    <a:cubicBezTo>
                      <a:pt x="1375" y="1433"/>
                      <a:pt x="1375" y="1433"/>
                      <a:pt x="1375" y="1433"/>
                    </a:cubicBezTo>
                    <a:cubicBezTo>
                      <a:pt x="1383" y="1450"/>
                      <a:pt x="1383" y="1450"/>
                      <a:pt x="1383" y="1450"/>
                    </a:cubicBezTo>
                    <a:cubicBezTo>
                      <a:pt x="1401" y="1476"/>
                      <a:pt x="1401" y="1476"/>
                      <a:pt x="1401" y="1476"/>
                    </a:cubicBezTo>
                    <a:cubicBezTo>
                      <a:pt x="1396" y="1447"/>
                      <a:pt x="1396" y="1447"/>
                      <a:pt x="1396" y="1447"/>
                    </a:cubicBezTo>
                    <a:cubicBezTo>
                      <a:pt x="1395" y="1446"/>
                      <a:pt x="1395" y="1444"/>
                      <a:pt x="1396" y="1442"/>
                    </a:cubicBezTo>
                    <a:cubicBezTo>
                      <a:pt x="1396" y="1441"/>
                      <a:pt x="1396" y="1441"/>
                      <a:pt x="1396" y="1441"/>
                    </a:cubicBezTo>
                    <a:cubicBezTo>
                      <a:pt x="1395" y="1439"/>
                      <a:pt x="1393" y="1438"/>
                      <a:pt x="1393" y="1436"/>
                    </a:cubicBezTo>
                    <a:cubicBezTo>
                      <a:pt x="1391" y="1432"/>
                      <a:pt x="1391" y="1432"/>
                      <a:pt x="1391" y="1432"/>
                    </a:cubicBezTo>
                    <a:cubicBezTo>
                      <a:pt x="1388" y="1427"/>
                      <a:pt x="1388" y="1420"/>
                      <a:pt x="1391" y="1414"/>
                    </a:cubicBezTo>
                    <a:cubicBezTo>
                      <a:pt x="1389" y="1412"/>
                      <a:pt x="1389" y="1410"/>
                      <a:pt x="1388" y="1407"/>
                    </a:cubicBezTo>
                    <a:cubicBezTo>
                      <a:pt x="1387" y="1402"/>
                      <a:pt x="1387" y="1394"/>
                      <a:pt x="1389" y="1390"/>
                    </a:cubicBezTo>
                    <a:cubicBezTo>
                      <a:pt x="1392" y="1383"/>
                      <a:pt x="1392" y="1383"/>
                      <a:pt x="1392" y="1383"/>
                    </a:cubicBezTo>
                    <a:cubicBezTo>
                      <a:pt x="1393" y="1381"/>
                      <a:pt x="1394" y="1379"/>
                      <a:pt x="1396" y="1377"/>
                    </a:cubicBezTo>
                    <a:cubicBezTo>
                      <a:pt x="1400" y="1374"/>
                      <a:pt x="1400" y="1374"/>
                      <a:pt x="1400" y="1374"/>
                    </a:cubicBezTo>
                    <a:cubicBezTo>
                      <a:pt x="1403" y="1371"/>
                      <a:pt x="1406" y="1370"/>
                      <a:pt x="1409" y="1369"/>
                    </a:cubicBezTo>
                    <a:cubicBezTo>
                      <a:pt x="1424" y="1367"/>
                      <a:pt x="1424" y="1367"/>
                      <a:pt x="1424" y="1367"/>
                    </a:cubicBezTo>
                    <a:cubicBezTo>
                      <a:pt x="1443" y="1366"/>
                      <a:pt x="1443" y="1366"/>
                      <a:pt x="1443" y="1366"/>
                    </a:cubicBezTo>
                    <a:cubicBezTo>
                      <a:pt x="1443" y="1362"/>
                      <a:pt x="1443" y="1362"/>
                      <a:pt x="1443" y="1362"/>
                    </a:cubicBezTo>
                    <a:cubicBezTo>
                      <a:pt x="1442" y="1353"/>
                      <a:pt x="1448" y="1344"/>
                      <a:pt x="1457" y="1341"/>
                    </a:cubicBezTo>
                    <a:cubicBezTo>
                      <a:pt x="1465" y="1339"/>
                      <a:pt x="1476" y="1342"/>
                      <a:pt x="1481" y="1348"/>
                    </a:cubicBezTo>
                    <a:cubicBezTo>
                      <a:pt x="1486" y="1354"/>
                      <a:pt x="1486" y="1354"/>
                      <a:pt x="1486" y="1354"/>
                    </a:cubicBezTo>
                    <a:cubicBezTo>
                      <a:pt x="1501" y="1363"/>
                      <a:pt x="1501" y="1363"/>
                      <a:pt x="1501" y="1363"/>
                    </a:cubicBezTo>
                    <a:cubicBezTo>
                      <a:pt x="1503" y="1362"/>
                      <a:pt x="1503" y="1362"/>
                      <a:pt x="1503" y="1362"/>
                    </a:cubicBezTo>
                    <a:cubicBezTo>
                      <a:pt x="1516" y="1362"/>
                      <a:pt x="1516" y="1362"/>
                      <a:pt x="1516" y="1362"/>
                    </a:cubicBezTo>
                    <a:cubicBezTo>
                      <a:pt x="1518" y="1363"/>
                      <a:pt x="1520" y="1363"/>
                      <a:pt x="1523" y="1364"/>
                    </a:cubicBezTo>
                    <a:cubicBezTo>
                      <a:pt x="1529" y="1367"/>
                      <a:pt x="1529" y="1367"/>
                      <a:pt x="1529" y="1367"/>
                    </a:cubicBezTo>
                    <a:cubicBezTo>
                      <a:pt x="1528" y="1366"/>
                      <a:pt x="1528" y="1366"/>
                      <a:pt x="1528" y="1366"/>
                    </a:cubicBezTo>
                    <a:cubicBezTo>
                      <a:pt x="1526" y="1359"/>
                      <a:pt x="1528" y="1351"/>
                      <a:pt x="1533" y="1346"/>
                    </a:cubicBezTo>
                    <a:cubicBezTo>
                      <a:pt x="1538" y="1341"/>
                      <a:pt x="1546" y="1340"/>
                      <a:pt x="1553" y="1342"/>
                    </a:cubicBezTo>
                    <a:cubicBezTo>
                      <a:pt x="1560" y="1344"/>
                      <a:pt x="1560" y="1344"/>
                      <a:pt x="1560" y="1344"/>
                    </a:cubicBezTo>
                    <a:cubicBezTo>
                      <a:pt x="1564" y="1346"/>
                      <a:pt x="1568" y="1349"/>
                      <a:pt x="1570" y="1353"/>
                    </a:cubicBezTo>
                    <a:cubicBezTo>
                      <a:pt x="1572" y="1356"/>
                      <a:pt x="1572" y="1356"/>
                      <a:pt x="1572" y="1356"/>
                    </a:cubicBezTo>
                    <a:cubicBezTo>
                      <a:pt x="1594" y="1333"/>
                      <a:pt x="1594" y="1333"/>
                      <a:pt x="1594" y="1333"/>
                    </a:cubicBezTo>
                    <a:cubicBezTo>
                      <a:pt x="1573" y="1318"/>
                      <a:pt x="1573" y="1318"/>
                      <a:pt x="1573" y="1318"/>
                    </a:cubicBezTo>
                    <a:cubicBezTo>
                      <a:pt x="1568" y="1314"/>
                      <a:pt x="1566" y="1307"/>
                      <a:pt x="1567" y="1300"/>
                    </a:cubicBezTo>
                    <a:cubicBezTo>
                      <a:pt x="1568" y="1294"/>
                      <a:pt x="1572" y="1288"/>
                      <a:pt x="1579" y="1286"/>
                    </a:cubicBezTo>
                    <a:cubicBezTo>
                      <a:pt x="1585" y="1283"/>
                      <a:pt x="1585" y="1283"/>
                      <a:pt x="1585" y="1283"/>
                    </a:cubicBezTo>
                    <a:cubicBezTo>
                      <a:pt x="1590" y="1281"/>
                      <a:pt x="1595" y="1281"/>
                      <a:pt x="1599" y="1283"/>
                    </a:cubicBezTo>
                    <a:cubicBezTo>
                      <a:pt x="1609" y="1287"/>
                      <a:pt x="1609" y="1287"/>
                      <a:pt x="1609" y="1287"/>
                    </a:cubicBezTo>
                    <a:cubicBezTo>
                      <a:pt x="1611" y="1288"/>
                      <a:pt x="1612" y="1289"/>
                      <a:pt x="1613" y="1290"/>
                    </a:cubicBezTo>
                    <a:cubicBezTo>
                      <a:pt x="1630" y="1302"/>
                      <a:pt x="1630" y="1302"/>
                      <a:pt x="1630" y="1302"/>
                    </a:cubicBezTo>
                    <a:cubicBezTo>
                      <a:pt x="1631" y="1301"/>
                      <a:pt x="1633" y="1300"/>
                      <a:pt x="1635" y="1299"/>
                    </a:cubicBezTo>
                    <a:cubicBezTo>
                      <a:pt x="1677" y="1278"/>
                      <a:pt x="1677" y="1278"/>
                      <a:pt x="1677" y="1278"/>
                    </a:cubicBezTo>
                    <a:cubicBezTo>
                      <a:pt x="1676" y="1277"/>
                      <a:pt x="1676" y="1277"/>
                      <a:pt x="1676" y="1276"/>
                    </a:cubicBezTo>
                    <a:cubicBezTo>
                      <a:pt x="1675" y="1269"/>
                      <a:pt x="1676" y="1259"/>
                      <a:pt x="1680" y="1255"/>
                    </a:cubicBezTo>
                    <a:cubicBezTo>
                      <a:pt x="1684" y="1251"/>
                      <a:pt x="1684" y="1251"/>
                      <a:pt x="1684" y="1251"/>
                    </a:cubicBezTo>
                    <a:cubicBezTo>
                      <a:pt x="1687" y="1248"/>
                      <a:pt x="1691" y="1246"/>
                      <a:pt x="1696" y="1245"/>
                    </a:cubicBezTo>
                    <a:cubicBezTo>
                      <a:pt x="1701" y="1245"/>
                      <a:pt x="1701" y="1245"/>
                      <a:pt x="1701" y="1245"/>
                    </a:cubicBezTo>
                    <a:cubicBezTo>
                      <a:pt x="1713" y="1245"/>
                      <a:pt x="1713" y="1245"/>
                      <a:pt x="1713" y="1245"/>
                    </a:cubicBezTo>
                    <a:cubicBezTo>
                      <a:pt x="1719" y="1243"/>
                      <a:pt x="1719" y="1243"/>
                      <a:pt x="1719" y="1243"/>
                    </a:cubicBezTo>
                    <a:cubicBezTo>
                      <a:pt x="1737" y="1224"/>
                      <a:pt x="1737" y="1224"/>
                      <a:pt x="1737" y="1224"/>
                    </a:cubicBezTo>
                    <a:cubicBezTo>
                      <a:pt x="1735" y="1223"/>
                      <a:pt x="1733" y="1221"/>
                      <a:pt x="1731" y="1219"/>
                    </a:cubicBezTo>
                    <a:cubicBezTo>
                      <a:pt x="1730" y="1218"/>
                      <a:pt x="1730" y="1218"/>
                      <a:pt x="1730" y="1218"/>
                    </a:cubicBezTo>
                    <a:cubicBezTo>
                      <a:pt x="1720" y="1218"/>
                      <a:pt x="1720" y="1218"/>
                      <a:pt x="1720" y="1218"/>
                    </a:cubicBezTo>
                    <a:cubicBezTo>
                      <a:pt x="1717" y="1218"/>
                      <a:pt x="1714" y="1217"/>
                      <a:pt x="1711" y="1216"/>
                    </a:cubicBezTo>
                    <a:cubicBezTo>
                      <a:pt x="1704" y="1212"/>
                      <a:pt x="1704" y="1212"/>
                      <a:pt x="1704" y="1212"/>
                    </a:cubicBezTo>
                    <a:cubicBezTo>
                      <a:pt x="1702" y="1211"/>
                      <a:pt x="1701" y="1209"/>
                      <a:pt x="1699" y="1208"/>
                    </a:cubicBezTo>
                    <a:cubicBezTo>
                      <a:pt x="1693" y="1201"/>
                      <a:pt x="1693" y="1201"/>
                      <a:pt x="1693" y="1201"/>
                    </a:cubicBezTo>
                    <a:cubicBezTo>
                      <a:pt x="1692" y="1200"/>
                      <a:pt x="1690" y="1198"/>
                      <a:pt x="1690" y="1196"/>
                    </a:cubicBezTo>
                    <a:cubicBezTo>
                      <a:pt x="1686" y="1189"/>
                      <a:pt x="1686" y="1189"/>
                      <a:pt x="1686" y="1189"/>
                    </a:cubicBezTo>
                    <a:cubicBezTo>
                      <a:pt x="1683" y="1181"/>
                      <a:pt x="1685" y="1172"/>
                      <a:pt x="1691" y="1167"/>
                    </a:cubicBezTo>
                    <a:cubicBezTo>
                      <a:pt x="1693" y="1165"/>
                      <a:pt x="1694" y="1164"/>
                      <a:pt x="1696" y="1164"/>
                    </a:cubicBezTo>
                    <a:cubicBezTo>
                      <a:pt x="1693" y="1156"/>
                      <a:pt x="1693" y="1156"/>
                      <a:pt x="1693" y="1156"/>
                    </a:cubicBezTo>
                    <a:cubicBezTo>
                      <a:pt x="1691" y="1149"/>
                      <a:pt x="1693" y="1141"/>
                      <a:pt x="1699" y="1136"/>
                    </a:cubicBezTo>
                    <a:cubicBezTo>
                      <a:pt x="1704" y="1131"/>
                      <a:pt x="1714" y="1128"/>
                      <a:pt x="1721" y="1131"/>
                    </a:cubicBezTo>
                    <a:cubicBezTo>
                      <a:pt x="1727" y="1126"/>
                      <a:pt x="1738" y="1124"/>
                      <a:pt x="1744" y="1128"/>
                    </a:cubicBezTo>
                    <a:cubicBezTo>
                      <a:pt x="1754" y="1134"/>
                      <a:pt x="1754" y="1134"/>
                      <a:pt x="1754" y="1134"/>
                    </a:cubicBezTo>
                    <a:cubicBezTo>
                      <a:pt x="1763" y="1139"/>
                      <a:pt x="1766" y="1150"/>
                      <a:pt x="1761" y="1158"/>
                    </a:cubicBezTo>
                    <a:cubicBezTo>
                      <a:pt x="1758" y="1165"/>
                      <a:pt x="1758" y="1165"/>
                      <a:pt x="1758" y="1165"/>
                    </a:cubicBezTo>
                    <a:cubicBezTo>
                      <a:pt x="1758" y="1165"/>
                      <a:pt x="1759" y="1165"/>
                      <a:pt x="1759" y="1166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76" y="1165"/>
                      <a:pt x="1776" y="1165"/>
                      <a:pt x="1776" y="1165"/>
                    </a:cubicBezTo>
                    <a:cubicBezTo>
                      <a:pt x="1793" y="1150"/>
                      <a:pt x="1793" y="1150"/>
                      <a:pt x="1793" y="1150"/>
                    </a:cubicBezTo>
                    <a:cubicBezTo>
                      <a:pt x="1809" y="1115"/>
                      <a:pt x="1809" y="1115"/>
                      <a:pt x="1809" y="1115"/>
                    </a:cubicBezTo>
                    <a:cubicBezTo>
                      <a:pt x="1810" y="1112"/>
                      <a:pt x="1813" y="1110"/>
                      <a:pt x="1816" y="1108"/>
                    </a:cubicBezTo>
                    <a:cubicBezTo>
                      <a:pt x="1823" y="1101"/>
                      <a:pt x="1823" y="1101"/>
                      <a:pt x="1823" y="1101"/>
                    </a:cubicBezTo>
                    <a:cubicBezTo>
                      <a:pt x="1824" y="1097"/>
                      <a:pt x="1827" y="1094"/>
                      <a:pt x="1830" y="1092"/>
                    </a:cubicBezTo>
                    <a:cubicBezTo>
                      <a:pt x="1831" y="1091"/>
                      <a:pt x="1834" y="1089"/>
                      <a:pt x="1836" y="1088"/>
                    </a:cubicBezTo>
                    <a:cubicBezTo>
                      <a:pt x="1833" y="1083"/>
                      <a:pt x="1833" y="1083"/>
                      <a:pt x="1833" y="1083"/>
                    </a:cubicBezTo>
                    <a:cubicBezTo>
                      <a:pt x="1831" y="1080"/>
                      <a:pt x="1830" y="1077"/>
                      <a:pt x="1830" y="1074"/>
                    </a:cubicBezTo>
                    <a:cubicBezTo>
                      <a:pt x="1829" y="1067"/>
                      <a:pt x="1829" y="1067"/>
                      <a:pt x="1829" y="1067"/>
                    </a:cubicBezTo>
                    <a:cubicBezTo>
                      <a:pt x="1829" y="1065"/>
                      <a:pt x="1830" y="1063"/>
                      <a:pt x="1830" y="1061"/>
                    </a:cubicBezTo>
                    <a:cubicBezTo>
                      <a:pt x="1837" y="1034"/>
                      <a:pt x="1837" y="1034"/>
                      <a:pt x="1837" y="1034"/>
                    </a:cubicBezTo>
                    <a:cubicBezTo>
                      <a:pt x="1837" y="1033"/>
                      <a:pt x="1838" y="1031"/>
                      <a:pt x="1839" y="1030"/>
                    </a:cubicBezTo>
                    <a:cubicBezTo>
                      <a:pt x="1843" y="1022"/>
                      <a:pt x="1843" y="1022"/>
                      <a:pt x="1843" y="1022"/>
                    </a:cubicBezTo>
                    <a:cubicBezTo>
                      <a:pt x="1845" y="1019"/>
                      <a:pt x="1847" y="1017"/>
                      <a:pt x="1849" y="1015"/>
                    </a:cubicBezTo>
                    <a:cubicBezTo>
                      <a:pt x="1856" y="1011"/>
                      <a:pt x="1856" y="1011"/>
                      <a:pt x="1856" y="1011"/>
                    </a:cubicBezTo>
                    <a:cubicBezTo>
                      <a:pt x="1866" y="1001"/>
                      <a:pt x="1866" y="1001"/>
                      <a:pt x="1866" y="1001"/>
                    </a:cubicBezTo>
                    <a:cubicBezTo>
                      <a:pt x="1867" y="999"/>
                      <a:pt x="1869" y="998"/>
                      <a:pt x="1870" y="997"/>
                    </a:cubicBezTo>
                    <a:cubicBezTo>
                      <a:pt x="1878" y="993"/>
                      <a:pt x="1878" y="993"/>
                      <a:pt x="1878" y="993"/>
                    </a:cubicBezTo>
                    <a:cubicBezTo>
                      <a:pt x="1886" y="989"/>
                      <a:pt x="1896" y="991"/>
                      <a:pt x="1901" y="998"/>
                    </a:cubicBezTo>
                    <a:cubicBezTo>
                      <a:pt x="1906" y="1003"/>
                      <a:pt x="1906" y="1003"/>
                      <a:pt x="1906" y="1003"/>
                    </a:cubicBezTo>
                    <a:cubicBezTo>
                      <a:pt x="1907" y="1005"/>
                      <a:pt x="1908" y="1006"/>
                      <a:pt x="1909" y="1007"/>
                    </a:cubicBezTo>
                    <a:cubicBezTo>
                      <a:pt x="1909" y="1008"/>
                      <a:pt x="1909" y="1008"/>
                      <a:pt x="1909" y="1008"/>
                    </a:cubicBezTo>
                    <a:cubicBezTo>
                      <a:pt x="1921" y="1002"/>
                      <a:pt x="1921" y="1002"/>
                      <a:pt x="1921" y="1002"/>
                    </a:cubicBezTo>
                    <a:cubicBezTo>
                      <a:pt x="1933" y="999"/>
                      <a:pt x="1933" y="999"/>
                      <a:pt x="1933" y="999"/>
                    </a:cubicBezTo>
                    <a:cubicBezTo>
                      <a:pt x="1933" y="998"/>
                      <a:pt x="1933" y="998"/>
                      <a:pt x="1933" y="998"/>
                    </a:cubicBezTo>
                    <a:cubicBezTo>
                      <a:pt x="1932" y="996"/>
                      <a:pt x="1932" y="994"/>
                      <a:pt x="1933" y="992"/>
                    </a:cubicBezTo>
                    <a:cubicBezTo>
                      <a:pt x="1934" y="982"/>
                      <a:pt x="1934" y="982"/>
                      <a:pt x="1934" y="982"/>
                    </a:cubicBezTo>
                    <a:cubicBezTo>
                      <a:pt x="1935" y="979"/>
                      <a:pt x="1936" y="976"/>
                      <a:pt x="1938" y="973"/>
                    </a:cubicBezTo>
                    <a:cubicBezTo>
                      <a:pt x="1945" y="964"/>
                      <a:pt x="1945" y="964"/>
                      <a:pt x="1945" y="964"/>
                    </a:cubicBezTo>
                    <a:cubicBezTo>
                      <a:pt x="1946" y="962"/>
                      <a:pt x="1948" y="961"/>
                      <a:pt x="1950" y="959"/>
                    </a:cubicBezTo>
                    <a:cubicBezTo>
                      <a:pt x="1955" y="955"/>
                      <a:pt x="1955" y="955"/>
                      <a:pt x="1955" y="955"/>
                    </a:cubicBezTo>
                    <a:cubicBezTo>
                      <a:pt x="1953" y="954"/>
                      <a:pt x="1951" y="953"/>
                      <a:pt x="1950" y="952"/>
                    </a:cubicBezTo>
                    <a:cubicBezTo>
                      <a:pt x="1944" y="945"/>
                      <a:pt x="1944" y="945"/>
                      <a:pt x="1944" y="945"/>
                    </a:cubicBezTo>
                    <a:cubicBezTo>
                      <a:pt x="1939" y="940"/>
                      <a:pt x="1937" y="932"/>
                      <a:pt x="1940" y="925"/>
                    </a:cubicBezTo>
                    <a:cubicBezTo>
                      <a:pt x="1942" y="918"/>
                      <a:pt x="1949" y="914"/>
                      <a:pt x="1956" y="913"/>
                    </a:cubicBezTo>
                    <a:cubicBezTo>
                      <a:pt x="1965" y="912"/>
                      <a:pt x="1965" y="912"/>
                      <a:pt x="1965" y="912"/>
                    </a:cubicBezTo>
                    <a:cubicBezTo>
                      <a:pt x="1972" y="912"/>
                      <a:pt x="1972" y="912"/>
                      <a:pt x="1972" y="912"/>
                    </a:cubicBezTo>
                    <a:cubicBezTo>
                      <a:pt x="1974" y="909"/>
                      <a:pt x="1976" y="906"/>
                      <a:pt x="1980" y="903"/>
                    </a:cubicBezTo>
                    <a:cubicBezTo>
                      <a:pt x="1986" y="900"/>
                      <a:pt x="1986" y="900"/>
                      <a:pt x="1986" y="900"/>
                    </a:cubicBezTo>
                    <a:cubicBezTo>
                      <a:pt x="1988" y="899"/>
                      <a:pt x="1991" y="898"/>
                      <a:pt x="1994" y="898"/>
                    </a:cubicBezTo>
                    <a:cubicBezTo>
                      <a:pt x="1992" y="892"/>
                      <a:pt x="1992" y="892"/>
                      <a:pt x="1992" y="892"/>
                    </a:cubicBezTo>
                    <a:cubicBezTo>
                      <a:pt x="1989" y="891"/>
                      <a:pt x="1989" y="891"/>
                      <a:pt x="1989" y="891"/>
                    </a:cubicBezTo>
                    <a:cubicBezTo>
                      <a:pt x="1987" y="891"/>
                      <a:pt x="1986" y="891"/>
                      <a:pt x="1984" y="890"/>
                    </a:cubicBezTo>
                    <a:cubicBezTo>
                      <a:pt x="1972" y="886"/>
                      <a:pt x="1972" y="886"/>
                      <a:pt x="1972" y="886"/>
                    </a:cubicBezTo>
                    <a:cubicBezTo>
                      <a:pt x="1971" y="886"/>
                      <a:pt x="1969" y="885"/>
                      <a:pt x="1968" y="884"/>
                    </a:cubicBezTo>
                    <a:cubicBezTo>
                      <a:pt x="1957" y="877"/>
                      <a:pt x="1957" y="877"/>
                      <a:pt x="1957" y="877"/>
                    </a:cubicBezTo>
                    <a:cubicBezTo>
                      <a:pt x="1955" y="876"/>
                      <a:pt x="1953" y="873"/>
                      <a:pt x="1951" y="871"/>
                    </a:cubicBezTo>
                    <a:cubicBezTo>
                      <a:pt x="1945" y="861"/>
                      <a:pt x="1945" y="861"/>
                      <a:pt x="1945" y="861"/>
                    </a:cubicBezTo>
                    <a:cubicBezTo>
                      <a:pt x="1944" y="858"/>
                      <a:pt x="1943" y="855"/>
                      <a:pt x="1943" y="853"/>
                    </a:cubicBezTo>
                    <a:cubicBezTo>
                      <a:pt x="1942" y="841"/>
                      <a:pt x="1942" y="841"/>
                      <a:pt x="1942" y="841"/>
                    </a:cubicBezTo>
                    <a:cubicBezTo>
                      <a:pt x="1947" y="811"/>
                      <a:pt x="1947" y="811"/>
                      <a:pt x="1947" y="811"/>
                    </a:cubicBezTo>
                    <a:cubicBezTo>
                      <a:pt x="1964" y="774"/>
                      <a:pt x="1964" y="774"/>
                      <a:pt x="1964" y="774"/>
                    </a:cubicBezTo>
                    <a:cubicBezTo>
                      <a:pt x="1973" y="761"/>
                      <a:pt x="1973" y="761"/>
                      <a:pt x="1973" y="761"/>
                    </a:cubicBezTo>
                    <a:cubicBezTo>
                      <a:pt x="1974" y="759"/>
                      <a:pt x="1976" y="757"/>
                      <a:pt x="1977" y="756"/>
                    </a:cubicBezTo>
                    <a:cubicBezTo>
                      <a:pt x="1987" y="750"/>
                      <a:pt x="1987" y="750"/>
                      <a:pt x="1987" y="750"/>
                    </a:cubicBezTo>
                    <a:cubicBezTo>
                      <a:pt x="1992" y="746"/>
                      <a:pt x="1999" y="745"/>
                      <a:pt x="2005" y="748"/>
                    </a:cubicBezTo>
                    <a:cubicBezTo>
                      <a:pt x="2008" y="749"/>
                      <a:pt x="2011" y="751"/>
                      <a:pt x="2013" y="754"/>
                    </a:cubicBezTo>
                    <a:cubicBezTo>
                      <a:pt x="2074" y="623"/>
                      <a:pt x="2074" y="623"/>
                      <a:pt x="2074" y="623"/>
                    </a:cubicBezTo>
                    <a:cubicBezTo>
                      <a:pt x="2100" y="581"/>
                      <a:pt x="2100" y="581"/>
                      <a:pt x="2100" y="581"/>
                    </a:cubicBezTo>
                    <a:cubicBezTo>
                      <a:pt x="2141" y="529"/>
                      <a:pt x="2141" y="529"/>
                      <a:pt x="2141" y="529"/>
                    </a:cubicBezTo>
                    <a:cubicBezTo>
                      <a:pt x="2186" y="488"/>
                      <a:pt x="2186" y="488"/>
                      <a:pt x="2186" y="488"/>
                    </a:cubicBezTo>
                    <a:cubicBezTo>
                      <a:pt x="2202" y="478"/>
                      <a:pt x="2202" y="478"/>
                      <a:pt x="2202" y="478"/>
                    </a:cubicBezTo>
                    <a:cubicBezTo>
                      <a:pt x="2201" y="476"/>
                      <a:pt x="2202" y="473"/>
                      <a:pt x="2202" y="471"/>
                    </a:cubicBezTo>
                    <a:cubicBezTo>
                      <a:pt x="1640" y="80"/>
                      <a:pt x="1640" y="80"/>
                      <a:pt x="1640" y="80"/>
                    </a:cubicBezTo>
                    <a:cubicBezTo>
                      <a:pt x="1635" y="79"/>
                      <a:pt x="1635" y="79"/>
                      <a:pt x="1635" y="79"/>
                    </a:cubicBezTo>
                    <a:cubicBezTo>
                      <a:pt x="1605" y="83"/>
                      <a:pt x="1605" y="83"/>
                      <a:pt x="1605" y="83"/>
                    </a:cubicBezTo>
                    <a:cubicBezTo>
                      <a:pt x="1140" y="156"/>
                      <a:pt x="1140" y="156"/>
                      <a:pt x="1140" y="156"/>
                    </a:cubicBezTo>
                    <a:cubicBezTo>
                      <a:pt x="1139" y="156"/>
                      <a:pt x="1137" y="156"/>
                      <a:pt x="1135" y="156"/>
                    </a:cubicBezTo>
                    <a:cubicBezTo>
                      <a:pt x="1132" y="156"/>
                      <a:pt x="1124" y="154"/>
                      <a:pt x="1121" y="151"/>
                    </a:cubicBezTo>
                    <a:cubicBezTo>
                      <a:pt x="1119" y="149"/>
                      <a:pt x="1115" y="145"/>
                      <a:pt x="1114" y="143"/>
                    </a:cubicBezTo>
                    <a:cubicBezTo>
                      <a:pt x="1113" y="141"/>
                      <a:pt x="1111" y="137"/>
                      <a:pt x="1111" y="135"/>
                    </a:cubicBezTo>
                    <a:cubicBezTo>
                      <a:pt x="1111" y="135"/>
                      <a:pt x="1110" y="130"/>
                      <a:pt x="1110" y="130"/>
                    </a:cubicBezTo>
                    <a:cubicBezTo>
                      <a:pt x="1102" y="76"/>
                      <a:pt x="1102" y="76"/>
                      <a:pt x="1102" y="76"/>
                    </a:cubicBezTo>
                    <a:cubicBezTo>
                      <a:pt x="1039" y="17"/>
                      <a:pt x="1039" y="17"/>
                      <a:pt x="1039" y="17"/>
                    </a:cubicBezTo>
                    <a:cubicBezTo>
                      <a:pt x="1015" y="41"/>
                      <a:pt x="1015" y="41"/>
                      <a:pt x="1015" y="41"/>
                    </a:cubicBezTo>
                    <a:cubicBezTo>
                      <a:pt x="1014" y="42"/>
                      <a:pt x="1012" y="44"/>
                      <a:pt x="1010" y="44"/>
                    </a:cubicBezTo>
                    <a:cubicBezTo>
                      <a:pt x="1009" y="45"/>
                      <a:pt x="1004" y="47"/>
                      <a:pt x="1002" y="48"/>
                    </a:cubicBezTo>
                    <a:cubicBezTo>
                      <a:pt x="998" y="48"/>
                      <a:pt x="991" y="48"/>
                      <a:pt x="987" y="45"/>
                    </a:cubicBezTo>
                    <a:cubicBezTo>
                      <a:pt x="986" y="44"/>
                      <a:pt x="981" y="42"/>
                      <a:pt x="980" y="41"/>
                    </a:cubicBezTo>
                    <a:cubicBezTo>
                      <a:pt x="980" y="40"/>
                      <a:pt x="977" y="38"/>
                      <a:pt x="977" y="37"/>
                    </a:cubicBezTo>
                    <a:cubicBezTo>
                      <a:pt x="976" y="36"/>
                      <a:pt x="973" y="32"/>
                      <a:pt x="972" y="31"/>
                    </a:cubicBezTo>
                    <a:cubicBezTo>
                      <a:pt x="972" y="31"/>
                      <a:pt x="971" y="28"/>
                      <a:pt x="971" y="27"/>
                    </a:cubicBezTo>
                    <a:cubicBezTo>
                      <a:pt x="970" y="25"/>
                      <a:pt x="968" y="20"/>
                      <a:pt x="968" y="18"/>
                    </a:cubicBezTo>
                    <a:cubicBezTo>
                      <a:pt x="968" y="13"/>
                      <a:pt x="968" y="13"/>
                      <a:pt x="968" y="13"/>
                    </a:cubicBezTo>
                    <a:cubicBezTo>
                      <a:pt x="968" y="13"/>
                      <a:pt x="969" y="7"/>
                      <a:pt x="969" y="6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423" y="62"/>
                      <a:pt x="423" y="62"/>
                      <a:pt x="423" y="62"/>
                    </a:cubicBezTo>
                    <a:cubicBezTo>
                      <a:pt x="392" y="70"/>
                      <a:pt x="392" y="70"/>
                      <a:pt x="392" y="70"/>
                    </a:cubicBezTo>
                    <a:cubicBezTo>
                      <a:pt x="389" y="71"/>
                      <a:pt x="386" y="71"/>
                      <a:pt x="384" y="71"/>
                    </a:cubicBezTo>
                    <a:cubicBezTo>
                      <a:pt x="382" y="70"/>
                      <a:pt x="379" y="70"/>
                      <a:pt x="378" y="69"/>
                    </a:cubicBezTo>
                    <a:cubicBezTo>
                      <a:pt x="378" y="69"/>
                      <a:pt x="378" y="69"/>
                      <a:pt x="378" y="69"/>
                    </a:cubicBezTo>
                    <a:cubicBezTo>
                      <a:pt x="377" y="72"/>
                      <a:pt x="376" y="76"/>
                      <a:pt x="374" y="78"/>
                    </a:cubicBezTo>
                    <a:cubicBezTo>
                      <a:pt x="372" y="80"/>
                      <a:pt x="369" y="84"/>
                      <a:pt x="367" y="85"/>
                    </a:cubicBezTo>
                    <a:cubicBezTo>
                      <a:pt x="365" y="86"/>
                      <a:pt x="359" y="89"/>
                      <a:pt x="356" y="90"/>
                    </a:cubicBezTo>
                    <a:cubicBezTo>
                      <a:pt x="346" y="91"/>
                      <a:pt x="346" y="91"/>
                      <a:pt x="346" y="91"/>
                    </a:cubicBezTo>
                    <a:cubicBezTo>
                      <a:pt x="345" y="93"/>
                      <a:pt x="343" y="95"/>
                      <a:pt x="342" y="96"/>
                    </a:cubicBezTo>
                    <a:cubicBezTo>
                      <a:pt x="340" y="97"/>
                      <a:pt x="336" y="100"/>
                      <a:pt x="334" y="101"/>
                    </a:cubicBezTo>
                    <a:cubicBezTo>
                      <a:pt x="333" y="101"/>
                      <a:pt x="329" y="103"/>
                      <a:pt x="328" y="103"/>
                    </a:cubicBezTo>
                    <a:cubicBezTo>
                      <a:pt x="314" y="105"/>
                      <a:pt x="314" y="105"/>
                      <a:pt x="314" y="105"/>
                    </a:cubicBezTo>
                    <a:cubicBezTo>
                      <a:pt x="292" y="116"/>
                      <a:pt x="292" y="116"/>
                      <a:pt x="292" y="116"/>
                    </a:cubicBezTo>
                    <a:cubicBezTo>
                      <a:pt x="276" y="128"/>
                      <a:pt x="276" y="128"/>
                      <a:pt x="276" y="128"/>
                    </a:cubicBezTo>
                    <a:cubicBezTo>
                      <a:pt x="275" y="129"/>
                      <a:pt x="273" y="129"/>
                      <a:pt x="272" y="130"/>
                    </a:cubicBezTo>
                    <a:cubicBezTo>
                      <a:pt x="271" y="130"/>
                      <a:pt x="269" y="131"/>
                      <a:pt x="267" y="131"/>
                    </a:cubicBezTo>
                    <a:cubicBezTo>
                      <a:pt x="266" y="134"/>
                      <a:pt x="265" y="136"/>
                      <a:pt x="264" y="138"/>
                    </a:cubicBezTo>
                    <a:cubicBezTo>
                      <a:pt x="255" y="148"/>
                      <a:pt x="255" y="148"/>
                      <a:pt x="255" y="148"/>
                    </a:cubicBezTo>
                    <a:cubicBezTo>
                      <a:pt x="235" y="164"/>
                      <a:pt x="235" y="164"/>
                      <a:pt x="235" y="164"/>
                    </a:cubicBezTo>
                    <a:cubicBezTo>
                      <a:pt x="233" y="166"/>
                      <a:pt x="232" y="166"/>
                      <a:pt x="230" y="167"/>
                    </a:cubicBezTo>
                    <a:cubicBezTo>
                      <a:pt x="227" y="169"/>
                      <a:pt x="221" y="170"/>
                      <a:pt x="217" y="169"/>
                    </a:cubicBezTo>
                    <a:cubicBezTo>
                      <a:pt x="215" y="168"/>
                      <a:pt x="211" y="167"/>
                      <a:pt x="208" y="166"/>
                    </a:cubicBezTo>
                    <a:cubicBezTo>
                      <a:pt x="206" y="167"/>
                      <a:pt x="206" y="167"/>
                      <a:pt x="206" y="167"/>
                    </a:cubicBezTo>
                    <a:cubicBezTo>
                      <a:pt x="84" y="230"/>
                      <a:pt x="84" y="230"/>
                      <a:pt x="84" y="230"/>
                    </a:cubicBezTo>
                    <a:cubicBezTo>
                      <a:pt x="79" y="244"/>
                      <a:pt x="79" y="244"/>
                      <a:pt x="79" y="244"/>
                    </a:cubicBezTo>
                    <a:cubicBezTo>
                      <a:pt x="78" y="245"/>
                      <a:pt x="77" y="246"/>
                      <a:pt x="76" y="248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4"/>
              <p:cNvSpPr>
                <a:spLocks/>
              </p:cNvSpPr>
              <p:nvPr/>
            </p:nvSpPr>
            <p:spPr bwMode="auto">
              <a:xfrm>
                <a:off x="7432676" y="1693863"/>
                <a:ext cx="49213" cy="98425"/>
              </a:xfrm>
              <a:custGeom>
                <a:avLst/>
                <a:gdLst>
                  <a:gd name="T0" fmla="*/ 75 w 186"/>
                  <a:gd name="T1" fmla="*/ 336 h 367"/>
                  <a:gd name="T2" fmla="*/ 69 w 186"/>
                  <a:gd name="T3" fmla="*/ 355 h 367"/>
                  <a:gd name="T4" fmla="*/ 68 w 186"/>
                  <a:gd name="T5" fmla="*/ 358 h 367"/>
                  <a:gd name="T6" fmla="*/ 70 w 186"/>
                  <a:gd name="T7" fmla="*/ 367 h 367"/>
                  <a:gd name="T8" fmla="*/ 82 w 186"/>
                  <a:gd name="T9" fmla="*/ 362 h 367"/>
                  <a:gd name="T10" fmla="*/ 140 w 186"/>
                  <a:gd name="T11" fmla="*/ 321 h 367"/>
                  <a:gd name="T12" fmla="*/ 145 w 186"/>
                  <a:gd name="T13" fmla="*/ 318 h 367"/>
                  <a:gd name="T14" fmla="*/ 164 w 186"/>
                  <a:gd name="T15" fmla="*/ 313 h 367"/>
                  <a:gd name="T16" fmla="*/ 171 w 186"/>
                  <a:gd name="T17" fmla="*/ 312 h 367"/>
                  <a:gd name="T18" fmla="*/ 176 w 186"/>
                  <a:gd name="T19" fmla="*/ 312 h 367"/>
                  <a:gd name="T20" fmla="*/ 186 w 186"/>
                  <a:gd name="T21" fmla="*/ 270 h 367"/>
                  <a:gd name="T22" fmla="*/ 185 w 186"/>
                  <a:gd name="T23" fmla="*/ 264 h 367"/>
                  <a:gd name="T24" fmla="*/ 175 w 186"/>
                  <a:gd name="T25" fmla="*/ 235 h 367"/>
                  <a:gd name="T26" fmla="*/ 169 w 186"/>
                  <a:gd name="T27" fmla="*/ 229 h 367"/>
                  <a:gd name="T28" fmla="*/ 165 w 186"/>
                  <a:gd name="T29" fmla="*/ 215 h 367"/>
                  <a:gd name="T30" fmla="*/ 165 w 186"/>
                  <a:gd name="T31" fmla="*/ 210 h 367"/>
                  <a:gd name="T32" fmla="*/ 168 w 186"/>
                  <a:gd name="T33" fmla="*/ 200 h 367"/>
                  <a:gd name="T34" fmla="*/ 171 w 186"/>
                  <a:gd name="T35" fmla="*/ 193 h 367"/>
                  <a:gd name="T36" fmla="*/ 168 w 186"/>
                  <a:gd name="T37" fmla="*/ 182 h 367"/>
                  <a:gd name="T38" fmla="*/ 164 w 186"/>
                  <a:gd name="T39" fmla="*/ 182 h 367"/>
                  <a:gd name="T40" fmla="*/ 151 w 186"/>
                  <a:gd name="T41" fmla="*/ 173 h 367"/>
                  <a:gd name="T42" fmla="*/ 149 w 186"/>
                  <a:gd name="T43" fmla="*/ 157 h 367"/>
                  <a:gd name="T44" fmla="*/ 150 w 186"/>
                  <a:gd name="T45" fmla="*/ 153 h 367"/>
                  <a:gd name="T46" fmla="*/ 153 w 186"/>
                  <a:gd name="T47" fmla="*/ 147 h 367"/>
                  <a:gd name="T48" fmla="*/ 157 w 186"/>
                  <a:gd name="T49" fmla="*/ 142 h 367"/>
                  <a:gd name="T50" fmla="*/ 161 w 186"/>
                  <a:gd name="T51" fmla="*/ 139 h 367"/>
                  <a:gd name="T52" fmla="*/ 165 w 186"/>
                  <a:gd name="T53" fmla="*/ 136 h 367"/>
                  <a:gd name="T54" fmla="*/ 166 w 186"/>
                  <a:gd name="T55" fmla="*/ 134 h 367"/>
                  <a:gd name="T56" fmla="*/ 164 w 186"/>
                  <a:gd name="T57" fmla="*/ 130 h 367"/>
                  <a:gd name="T58" fmla="*/ 155 w 186"/>
                  <a:gd name="T59" fmla="*/ 107 h 367"/>
                  <a:gd name="T60" fmla="*/ 151 w 186"/>
                  <a:gd name="T61" fmla="*/ 83 h 367"/>
                  <a:gd name="T62" fmla="*/ 162 w 186"/>
                  <a:gd name="T63" fmla="*/ 65 h 367"/>
                  <a:gd name="T64" fmla="*/ 168 w 186"/>
                  <a:gd name="T65" fmla="*/ 63 h 367"/>
                  <a:gd name="T66" fmla="*/ 168 w 186"/>
                  <a:gd name="T67" fmla="*/ 61 h 367"/>
                  <a:gd name="T68" fmla="*/ 167 w 186"/>
                  <a:gd name="T69" fmla="*/ 58 h 367"/>
                  <a:gd name="T70" fmla="*/ 151 w 186"/>
                  <a:gd name="T71" fmla="*/ 51 h 367"/>
                  <a:gd name="T72" fmla="*/ 146 w 186"/>
                  <a:gd name="T73" fmla="*/ 44 h 367"/>
                  <a:gd name="T74" fmla="*/ 144 w 186"/>
                  <a:gd name="T75" fmla="*/ 39 h 367"/>
                  <a:gd name="T76" fmla="*/ 132 w 186"/>
                  <a:gd name="T77" fmla="*/ 0 h 367"/>
                  <a:gd name="T78" fmla="*/ 0 w 186"/>
                  <a:gd name="T79" fmla="*/ 38 h 367"/>
                  <a:gd name="T80" fmla="*/ 69 w 186"/>
                  <a:gd name="T81" fmla="*/ 303 h 367"/>
                  <a:gd name="T82" fmla="*/ 75 w 186"/>
                  <a:gd name="T83" fmla="*/ 336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367">
                    <a:moveTo>
                      <a:pt x="75" y="336"/>
                    </a:moveTo>
                    <a:cubicBezTo>
                      <a:pt x="77" y="343"/>
                      <a:pt x="74" y="350"/>
                      <a:pt x="69" y="355"/>
                    </a:cubicBezTo>
                    <a:cubicBezTo>
                      <a:pt x="68" y="358"/>
                      <a:pt x="68" y="358"/>
                      <a:pt x="68" y="358"/>
                    </a:cubicBezTo>
                    <a:cubicBezTo>
                      <a:pt x="70" y="367"/>
                      <a:pt x="70" y="367"/>
                      <a:pt x="70" y="367"/>
                    </a:cubicBezTo>
                    <a:cubicBezTo>
                      <a:pt x="82" y="362"/>
                      <a:pt x="82" y="362"/>
                      <a:pt x="82" y="362"/>
                    </a:cubicBezTo>
                    <a:cubicBezTo>
                      <a:pt x="140" y="321"/>
                      <a:pt x="140" y="321"/>
                      <a:pt x="140" y="321"/>
                    </a:cubicBezTo>
                    <a:cubicBezTo>
                      <a:pt x="142" y="320"/>
                      <a:pt x="143" y="319"/>
                      <a:pt x="145" y="318"/>
                    </a:cubicBezTo>
                    <a:cubicBezTo>
                      <a:pt x="164" y="313"/>
                      <a:pt x="164" y="313"/>
                      <a:pt x="164" y="313"/>
                    </a:cubicBezTo>
                    <a:cubicBezTo>
                      <a:pt x="167" y="312"/>
                      <a:pt x="169" y="312"/>
                      <a:pt x="171" y="312"/>
                    </a:cubicBezTo>
                    <a:cubicBezTo>
                      <a:pt x="176" y="312"/>
                      <a:pt x="176" y="312"/>
                      <a:pt x="176" y="312"/>
                    </a:cubicBezTo>
                    <a:cubicBezTo>
                      <a:pt x="186" y="270"/>
                      <a:pt x="186" y="270"/>
                      <a:pt x="186" y="270"/>
                    </a:cubicBezTo>
                    <a:cubicBezTo>
                      <a:pt x="185" y="264"/>
                      <a:pt x="185" y="264"/>
                      <a:pt x="185" y="264"/>
                    </a:cubicBezTo>
                    <a:cubicBezTo>
                      <a:pt x="175" y="235"/>
                      <a:pt x="175" y="235"/>
                      <a:pt x="175" y="235"/>
                    </a:cubicBezTo>
                    <a:cubicBezTo>
                      <a:pt x="169" y="229"/>
                      <a:pt x="169" y="229"/>
                      <a:pt x="169" y="229"/>
                    </a:cubicBezTo>
                    <a:cubicBezTo>
                      <a:pt x="166" y="225"/>
                      <a:pt x="164" y="220"/>
                      <a:pt x="165" y="215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206"/>
                      <a:pt x="166" y="203"/>
                      <a:pt x="168" y="200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8" y="182"/>
                      <a:pt x="168" y="182"/>
                      <a:pt x="168" y="182"/>
                    </a:cubicBezTo>
                    <a:cubicBezTo>
                      <a:pt x="164" y="182"/>
                      <a:pt x="164" y="182"/>
                      <a:pt x="164" y="182"/>
                    </a:cubicBezTo>
                    <a:cubicBezTo>
                      <a:pt x="159" y="181"/>
                      <a:pt x="154" y="177"/>
                      <a:pt x="151" y="173"/>
                    </a:cubicBezTo>
                    <a:cubicBezTo>
                      <a:pt x="148" y="168"/>
                      <a:pt x="148" y="163"/>
                      <a:pt x="149" y="157"/>
                    </a:cubicBezTo>
                    <a:cubicBezTo>
                      <a:pt x="150" y="153"/>
                      <a:pt x="150" y="153"/>
                      <a:pt x="150" y="153"/>
                    </a:cubicBezTo>
                    <a:cubicBezTo>
                      <a:pt x="151" y="151"/>
                      <a:pt x="152" y="149"/>
                      <a:pt x="153" y="147"/>
                    </a:cubicBezTo>
                    <a:cubicBezTo>
                      <a:pt x="157" y="142"/>
                      <a:pt x="157" y="142"/>
                      <a:pt x="157" y="142"/>
                    </a:cubicBezTo>
                    <a:cubicBezTo>
                      <a:pt x="158" y="141"/>
                      <a:pt x="159" y="140"/>
                      <a:pt x="161" y="139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65" y="135"/>
                      <a:pt x="166" y="135"/>
                      <a:pt x="166" y="134"/>
                    </a:cubicBezTo>
                    <a:cubicBezTo>
                      <a:pt x="165" y="133"/>
                      <a:pt x="164" y="132"/>
                      <a:pt x="164" y="130"/>
                    </a:cubicBez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1" y="83"/>
                      <a:pt x="151" y="83"/>
                      <a:pt x="151" y="83"/>
                    </a:cubicBezTo>
                    <a:cubicBezTo>
                      <a:pt x="151" y="75"/>
                      <a:pt x="155" y="68"/>
                      <a:pt x="162" y="65"/>
                    </a:cubicBezTo>
                    <a:cubicBezTo>
                      <a:pt x="164" y="64"/>
                      <a:pt x="166" y="63"/>
                      <a:pt x="168" y="63"/>
                    </a:cubicBezTo>
                    <a:cubicBezTo>
                      <a:pt x="168" y="62"/>
                      <a:pt x="168" y="61"/>
                      <a:pt x="168" y="61"/>
                    </a:cubicBezTo>
                    <a:cubicBezTo>
                      <a:pt x="167" y="60"/>
                      <a:pt x="167" y="59"/>
                      <a:pt x="167" y="58"/>
                    </a:cubicBezTo>
                    <a:cubicBezTo>
                      <a:pt x="162" y="58"/>
                      <a:pt x="154" y="55"/>
                      <a:pt x="151" y="51"/>
                    </a:cubicBezTo>
                    <a:cubicBezTo>
                      <a:pt x="150" y="50"/>
                      <a:pt x="147" y="46"/>
                      <a:pt x="146" y="44"/>
                    </a:cubicBezTo>
                    <a:cubicBezTo>
                      <a:pt x="146" y="43"/>
                      <a:pt x="144" y="40"/>
                      <a:pt x="144" y="39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9" y="303"/>
                      <a:pt x="69" y="303"/>
                      <a:pt x="69" y="303"/>
                    </a:cubicBezTo>
                    <a:lnTo>
                      <a:pt x="75" y="336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5"/>
              <p:cNvSpPr>
                <a:spLocks/>
              </p:cNvSpPr>
              <p:nvPr/>
            </p:nvSpPr>
            <p:spPr bwMode="auto">
              <a:xfrm>
                <a:off x="6470651" y="1803400"/>
                <a:ext cx="690563" cy="433388"/>
              </a:xfrm>
              <a:custGeom>
                <a:avLst/>
                <a:gdLst>
                  <a:gd name="T0" fmla="*/ 2431 w 2582"/>
                  <a:gd name="T1" fmla="*/ 247 h 1620"/>
                  <a:gd name="T2" fmla="*/ 2408 w 2582"/>
                  <a:gd name="T3" fmla="*/ 242 h 1620"/>
                  <a:gd name="T4" fmla="*/ 2378 w 2582"/>
                  <a:gd name="T5" fmla="*/ 247 h 1620"/>
                  <a:gd name="T6" fmla="*/ 2358 w 2582"/>
                  <a:gd name="T7" fmla="*/ 238 h 1620"/>
                  <a:gd name="T8" fmla="*/ 2330 w 2582"/>
                  <a:gd name="T9" fmla="*/ 232 h 1620"/>
                  <a:gd name="T10" fmla="*/ 2310 w 2582"/>
                  <a:gd name="T11" fmla="*/ 217 h 1620"/>
                  <a:gd name="T12" fmla="*/ 2266 w 2582"/>
                  <a:gd name="T13" fmla="*/ 164 h 1620"/>
                  <a:gd name="T14" fmla="*/ 2250 w 2582"/>
                  <a:gd name="T15" fmla="*/ 107 h 1620"/>
                  <a:gd name="T16" fmla="*/ 2250 w 2582"/>
                  <a:gd name="T17" fmla="*/ 84 h 1620"/>
                  <a:gd name="T18" fmla="*/ 2227 w 2582"/>
                  <a:gd name="T19" fmla="*/ 54 h 1620"/>
                  <a:gd name="T20" fmla="*/ 2213 w 2582"/>
                  <a:gd name="T21" fmla="*/ 49 h 1620"/>
                  <a:gd name="T22" fmla="*/ 2175 w 2582"/>
                  <a:gd name="T23" fmla="*/ 52 h 1620"/>
                  <a:gd name="T24" fmla="*/ 2147 w 2582"/>
                  <a:gd name="T25" fmla="*/ 12 h 1620"/>
                  <a:gd name="T26" fmla="*/ 2117 w 2582"/>
                  <a:gd name="T27" fmla="*/ 3 h 1620"/>
                  <a:gd name="T28" fmla="*/ 296 w 2582"/>
                  <a:gd name="T29" fmla="*/ 372 h 1620"/>
                  <a:gd name="T30" fmla="*/ 252 w 2582"/>
                  <a:gd name="T31" fmla="*/ 240 h 1620"/>
                  <a:gd name="T32" fmla="*/ 210 w 2582"/>
                  <a:gd name="T33" fmla="*/ 272 h 1620"/>
                  <a:gd name="T34" fmla="*/ 179 w 2582"/>
                  <a:gd name="T35" fmla="*/ 299 h 1620"/>
                  <a:gd name="T36" fmla="*/ 143 w 2582"/>
                  <a:gd name="T37" fmla="*/ 326 h 1620"/>
                  <a:gd name="T38" fmla="*/ 127 w 2582"/>
                  <a:gd name="T39" fmla="*/ 334 h 1620"/>
                  <a:gd name="T40" fmla="*/ 111 w 2582"/>
                  <a:gd name="T41" fmla="*/ 350 h 1620"/>
                  <a:gd name="T42" fmla="*/ 16 w 2582"/>
                  <a:gd name="T43" fmla="*/ 416 h 1620"/>
                  <a:gd name="T44" fmla="*/ 0 w 2582"/>
                  <a:gd name="T45" fmla="*/ 429 h 1620"/>
                  <a:gd name="T46" fmla="*/ 126 w 2582"/>
                  <a:gd name="T47" fmla="*/ 1138 h 1620"/>
                  <a:gd name="T48" fmla="*/ 2175 w 2582"/>
                  <a:gd name="T49" fmla="*/ 1227 h 1620"/>
                  <a:gd name="T50" fmla="*/ 2218 w 2582"/>
                  <a:gd name="T51" fmla="*/ 1174 h 1620"/>
                  <a:gd name="T52" fmla="*/ 2269 w 2582"/>
                  <a:gd name="T53" fmla="*/ 1133 h 1620"/>
                  <a:gd name="T54" fmla="*/ 2334 w 2582"/>
                  <a:gd name="T55" fmla="*/ 1127 h 1620"/>
                  <a:gd name="T56" fmla="*/ 2357 w 2582"/>
                  <a:gd name="T57" fmla="*/ 1119 h 1620"/>
                  <a:gd name="T58" fmla="*/ 2387 w 2582"/>
                  <a:gd name="T59" fmla="*/ 1097 h 1620"/>
                  <a:gd name="T60" fmla="*/ 2410 w 2582"/>
                  <a:gd name="T61" fmla="*/ 1094 h 1620"/>
                  <a:gd name="T62" fmla="*/ 2439 w 2582"/>
                  <a:gd name="T63" fmla="*/ 1064 h 1620"/>
                  <a:gd name="T64" fmla="*/ 2443 w 2582"/>
                  <a:gd name="T65" fmla="*/ 1035 h 1620"/>
                  <a:gd name="T66" fmla="*/ 2472 w 2582"/>
                  <a:gd name="T67" fmla="*/ 1003 h 1620"/>
                  <a:gd name="T68" fmla="*/ 2510 w 2582"/>
                  <a:gd name="T69" fmla="*/ 962 h 1620"/>
                  <a:gd name="T70" fmla="*/ 2523 w 2582"/>
                  <a:gd name="T71" fmla="*/ 949 h 1620"/>
                  <a:gd name="T72" fmla="*/ 2560 w 2582"/>
                  <a:gd name="T73" fmla="*/ 916 h 1620"/>
                  <a:gd name="T74" fmla="*/ 2572 w 2582"/>
                  <a:gd name="T75" fmla="*/ 898 h 1620"/>
                  <a:gd name="T76" fmla="*/ 2507 w 2582"/>
                  <a:gd name="T77" fmla="*/ 852 h 1620"/>
                  <a:gd name="T78" fmla="*/ 2477 w 2582"/>
                  <a:gd name="T79" fmla="*/ 834 h 1620"/>
                  <a:gd name="T80" fmla="*/ 2446 w 2582"/>
                  <a:gd name="T81" fmla="*/ 817 h 1620"/>
                  <a:gd name="T82" fmla="*/ 2420 w 2582"/>
                  <a:gd name="T83" fmla="*/ 801 h 1620"/>
                  <a:gd name="T84" fmla="*/ 2393 w 2582"/>
                  <a:gd name="T85" fmla="*/ 742 h 1620"/>
                  <a:gd name="T86" fmla="*/ 2364 w 2582"/>
                  <a:gd name="T87" fmla="*/ 746 h 1620"/>
                  <a:gd name="T88" fmla="*/ 2332 w 2582"/>
                  <a:gd name="T89" fmla="*/ 708 h 1620"/>
                  <a:gd name="T90" fmla="*/ 2326 w 2582"/>
                  <a:gd name="T91" fmla="*/ 677 h 1620"/>
                  <a:gd name="T92" fmla="*/ 2321 w 2582"/>
                  <a:gd name="T93" fmla="*/ 658 h 1620"/>
                  <a:gd name="T94" fmla="*/ 2318 w 2582"/>
                  <a:gd name="T95" fmla="*/ 632 h 1620"/>
                  <a:gd name="T96" fmla="*/ 2325 w 2582"/>
                  <a:gd name="T97" fmla="*/ 603 h 1620"/>
                  <a:gd name="T98" fmla="*/ 2348 w 2582"/>
                  <a:gd name="T99" fmla="*/ 587 h 1620"/>
                  <a:gd name="T100" fmla="*/ 2357 w 2582"/>
                  <a:gd name="T101" fmla="*/ 554 h 1620"/>
                  <a:gd name="T102" fmla="*/ 2339 w 2582"/>
                  <a:gd name="T103" fmla="*/ 540 h 1620"/>
                  <a:gd name="T104" fmla="*/ 2314 w 2582"/>
                  <a:gd name="T105" fmla="*/ 513 h 1620"/>
                  <a:gd name="T106" fmla="*/ 2317 w 2582"/>
                  <a:gd name="T107" fmla="*/ 481 h 1620"/>
                  <a:gd name="T108" fmla="*/ 2362 w 2582"/>
                  <a:gd name="T109" fmla="*/ 427 h 1620"/>
                  <a:gd name="T110" fmla="*/ 2379 w 2582"/>
                  <a:gd name="T111" fmla="*/ 394 h 1620"/>
                  <a:gd name="T112" fmla="*/ 2396 w 2582"/>
                  <a:gd name="T113" fmla="*/ 322 h 1620"/>
                  <a:gd name="T114" fmla="*/ 2417 w 2582"/>
                  <a:gd name="T115" fmla="*/ 282 h 1620"/>
                  <a:gd name="T116" fmla="*/ 2431 w 2582"/>
                  <a:gd name="T117" fmla="*/ 263 h 1620"/>
                  <a:gd name="T118" fmla="*/ 2440 w 2582"/>
                  <a:gd name="T119" fmla="*/ 255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82" h="1620">
                    <a:moveTo>
                      <a:pt x="2436" y="250"/>
                    </a:moveTo>
                    <a:cubicBezTo>
                      <a:pt x="2434" y="249"/>
                      <a:pt x="2433" y="248"/>
                      <a:pt x="2432" y="246"/>
                    </a:cubicBezTo>
                    <a:cubicBezTo>
                      <a:pt x="2432" y="246"/>
                      <a:pt x="2432" y="246"/>
                      <a:pt x="2431" y="247"/>
                    </a:cubicBezTo>
                    <a:cubicBezTo>
                      <a:pt x="2427" y="247"/>
                      <a:pt x="2427" y="247"/>
                      <a:pt x="2427" y="247"/>
                    </a:cubicBezTo>
                    <a:cubicBezTo>
                      <a:pt x="2422" y="248"/>
                      <a:pt x="2418" y="247"/>
                      <a:pt x="2414" y="245"/>
                    </a:cubicBezTo>
                    <a:cubicBezTo>
                      <a:pt x="2408" y="242"/>
                      <a:pt x="2408" y="242"/>
                      <a:pt x="2408" y="242"/>
                    </a:cubicBezTo>
                    <a:cubicBezTo>
                      <a:pt x="2394" y="246"/>
                      <a:pt x="2394" y="246"/>
                      <a:pt x="2394" y="246"/>
                    </a:cubicBezTo>
                    <a:cubicBezTo>
                      <a:pt x="2392" y="247"/>
                      <a:pt x="2390" y="247"/>
                      <a:pt x="2388" y="247"/>
                    </a:cubicBezTo>
                    <a:cubicBezTo>
                      <a:pt x="2378" y="247"/>
                      <a:pt x="2378" y="247"/>
                      <a:pt x="2378" y="247"/>
                    </a:cubicBezTo>
                    <a:cubicBezTo>
                      <a:pt x="2375" y="247"/>
                      <a:pt x="2371" y="246"/>
                      <a:pt x="2369" y="245"/>
                    </a:cubicBezTo>
                    <a:cubicBezTo>
                      <a:pt x="2362" y="241"/>
                      <a:pt x="2362" y="241"/>
                      <a:pt x="2362" y="241"/>
                    </a:cubicBezTo>
                    <a:cubicBezTo>
                      <a:pt x="2360" y="241"/>
                      <a:pt x="2359" y="240"/>
                      <a:pt x="2358" y="238"/>
                    </a:cubicBezTo>
                    <a:cubicBezTo>
                      <a:pt x="2353" y="235"/>
                      <a:pt x="2353" y="235"/>
                      <a:pt x="2353" y="235"/>
                    </a:cubicBezTo>
                    <a:cubicBezTo>
                      <a:pt x="2339" y="234"/>
                      <a:pt x="2339" y="234"/>
                      <a:pt x="2339" y="234"/>
                    </a:cubicBezTo>
                    <a:cubicBezTo>
                      <a:pt x="2336" y="234"/>
                      <a:pt x="2333" y="234"/>
                      <a:pt x="2330" y="232"/>
                    </a:cubicBezTo>
                    <a:cubicBezTo>
                      <a:pt x="2322" y="228"/>
                      <a:pt x="2322" y="228"/>
                      <a:pt x="2322" y="228"/>
                    </a:cubicBezTo>
                    <a:cubicBezTo>
                      <a:pt x="2320" y="227"/>
                      <a:pt x="2318" y="226"/>
                      <a:pt x="2317" y="224"/>
                    </a:cubicBezTo>
                    <a:cubicBezTo>
                      <a:pt x="2310" y="217"/>
                      <a:pt x="2310" y="217"/>
                      <a:pt x="2310" y="217"/>
                    </a:cubicBezTo>
                    <a:cubicBezTo>
                      <a:pt x="2276" y="178"/>
                      <a:pt x="2276" y="178"/>
                      <a:pt x="2276" y="178"/>
                    </a:cubicBezTo>
                    <a:cubicBezTo>
                      <a:pt x="2273" y="176"/>
                      <a:pt x="2270" y="173"/>
                      <a:pt x="2269" y="169"/>
                    </a:cubicBezTo>
                    <a:cubicBezTo>
                      <a:pt x="2266" y="164"/>
                      <a:pt x="2266" y="164"/>
                      <a:pt x="2266" y="164"/>
                    </a:cubicBezTo>
                    <a:cubicBezTo>
                      <a:pt x="2265" y="162"/>
                      <a:pt x="2265" y="160"/>
                      <a:pt x="2264" y="158"/>
                    </a:cubicBezTo>
                    <a:cubicBezTo>
                      <a:pt x="2259" y="123"/>
                      <a:pt x="2259" y="123"/>
                      <a:pt x="2259" y="123"/>
                    </a:cubicBezTo>
                    <a:cubicBezTo>
                      <a:pt x="2250" y="107"/>
                      <a:pt x="2250" y="107"/>
                      <a:pt x="2250" y="107"/>
                    </a:cubicBezTo>
                    <a:cubicBezTo>
                      <a:pt x="2248" y="104"/>
                      <a:pt x="2247" y="100"/>
                      <a:pt x="2248" y="97"/>
                    </a:cubicBezTo>
                    <a:cubicBezTo>
                      <a:pt x="2248" y="91"/>
                      <a:pt x="2248" y="91"/>
                      <a:pt x="2248" y="91"/>
                    </a:cubicBezTo>
                    <a:cubicBezTo>
                      <a:pt x="2248" y="89"/>
                      <a:pt x="2249" y="86"/>
                      <a:pt x="2250" y="84"/>
                    </a:cubicBezTo>
                    <a:cubicBezTo>
                      <a:pt x="2238" y="81"/>
                      <a:pt x="2238" y="81"/>
                      <a:pt x="2238" y="81"/>
                    </a:cubicBezTo>
                    <a:cubicBezTo>
                      <a:pt x="2233" y="79"/>
                      <a:pt x="2228" y="76"/>
                      <a:pt x="2226" y="70"/>
                    </a:cubicBezTo>
                    <a:cubicBezTo>
                      <a:pt x="2224" y="65"/>
                      <a:pt x="2224" y="59"/>
                      <a:pt x="2227" y="54"/>
                    </a:cubicBezTo>
                    <a:cubicBezTo>
                      <a:pt x="2224" y="51"/>
                      <a:pt x="2224" y="51"/>
                      <a:pt x="2224" y="51"/>
                    </a:cubicBezTo>
                    <a:cubicBezTo>
                      <a:pt x="2219" y="51"/>
                      <a:pt x="2219" y="51"/>
                      <a:pt x="2219" y="51"/>
                    </a:cubicBezTo>
                    <a:cubicBezTo>
                      <a:pt x="2217" y="50"/>
                      <a:pt x="2215" y="50"/>
                      <a:pt x="2213" y="49"/>
                    </a:cubicBezTo>
                    <a:cubicBezTo>
                      <a:pt x="2206" y="46"/>
                      <a:pt x="2206" y="46"/>
                      <a:pt x="2206" y="46"/>
                    </a:cubicBezTo>
                    <a:cubicBezTo>
                      <a:pt x="2190" y="52"/>
                      <a:pt x="2190" y="52"/>
                      <a:pt x="2190" y="52"/>
                    </a:cubicBezTo>
                    <a:cubicBezTo>
                      <a:pt x="2185" y="54"/>
                      <a:pt x="2179" y="54"/>
                      <a:pt x="2175" y="52"/>
                    </a:cubicBezTo>
                    <a:cubicBezTo>
                      <a:pt x="2166" y="48"/>
                      <a:pt x="2166" y="48"/>
                      <a:pt x="2166" y="48"/>
                    </a:cubicBezTo>
                    <a:cubicBezTo>
                      <a:pt x="2162" y="46"/>
                      <a:pt x="2159" y="43"/>
                      <a:pt x="2157" y="39"/>
                    </a:cubicBezTo>
                    <a:cubicBezTo>
                      <a:pt x="2147" y="12"/>
                      <a:pt x="2147" y="12"/>
                      <a:pt x="2147" y="12"/>
                    </a:cubicBezTo>
                    <a:cubicBezTo>
                      <a:pt x="2143" y="11"/>
                      <a:pt x="2143" y="11"/>
                      <a:pt x="2143" y="11"/>
                    </a:cubicBezTo>
                    <a:cubicBezTo>
                      <a:pt x="2133" y="9"/>
                      <a:pt x="2133" y="9"/>
                      <a:pt x="2133" y="9"/>
                    </a:cubicBezTo>
                    <a:cubicBezTo>
                      <a:pt x="2117" y="3"/>
                      <a:pt x="2117" y="3"/>
                      <a:pt x="2117" y="3"/>
                    </a:cubicBezTo>
                    <a:cubicBezTo>
                      <a:pt x="2116" y="2"/>
                      <a:pt x="2114" y="1"/>
                      <a:pt x="2113" y="0"/>
                    </a:cubicBezTo>
                    <a:cubicBezTo>
                      <a:pt x="424" y="348"/>
                      <a:pt x="424" y="348"/>
                      <a:pt x="424" y="348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1" y="373"/>
                      <a:pt x="286" y="372"/>
                      <a:pt x="281" y="369"/>
                    </a:cubicBezTo>
                    <a:cubicBezTo>
                      <a:pt x="277" y="366"/>
                      <a:pt x="274" y="362"/>
                      <a:pt x="273" y="357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9" y="254"/>
                      <a:pt x="229" y="254"/>
                      <a:pt x="229" y="254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3" y="270"/>
                      <a:pt x="212" y="271"/>
                      <a:pt x="210" y="272"/>
                    </a:cubicBezTo>
                    <a:cubicBezTo>
                      <a:pt x="197" y="279"/>
                      <a:pt x="197" y="279"/>
                      <a:pt x="197" y="279"/>
                    </a:cubicBezTo>
                    <a:cubicBezTo>
                      <a:pt x="184" y="295"/>
                      <a:pt x="184" y="295"/>
                      <a:pt x="184" y="295"/>
                    </a:cubicBezTo>
                    <a:cubicBezTo>
                      <a:pt x="182" y="297"/>
                      <a:pt x="181" y="298"/>
                      <a:pt x="179" y="299"/>
                    </a:cubicBez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6" y="324"/>
                      <a:pt x="145" y="325"/>
                      <a:pt x="143" y="326"/>
                    </a:cubicBezTo>
                    <a:cubicBezTo>
                      <a:pt x="134" y="331"/>
                      <a:pt x="134" y="331"/>
                      <a:pt x="134" y="331"/>
                    </a:cubicBezTo>
                    <a:cubicBezTo>
                      <a:pt x="132" y="331"/>
                      <a:pt x="131" y="332"/>
                      <a:pt x="129" y="332"/>
                    </a:cubicBezTo>
                    <a:cubicBezTo>
                      <a:pt x="129" y="333"/>
                      <a:pt x="128" y="334"/>
                      <a:pt x="127" y="334"/>
                    </a:cubicBezTo>
                    <a:cubicBezTo>
                      <a:pt x="123" y="338"/>
                      <a:pt x="123" y="338"/>
                      <a:pt x="123" y="338"/>
                    </a:cubicBezTo>
                    <a:cubicBezTo>
                      <a:pt x="122" y="339"/>
                      <a:pt x="121" y="340"/>
                      <a:pt x="119" y="341"/>
                    </a:cubicBezTo>
                    <a:cubicBezTo>
                      <a:pt x="111" y="350"/>
                      <a:pt x="111" y="350"/>
                      <a:pt x="111" y="350"/>
                    </a:cubicBezTo>
                    <a:cubicBezTo>
                      <a:pt x="47" y="402"/>
                      <a:pt x="47" y="402"/>
                      <a:pt x="47" y="402"/>
                    </a:cubicBezTo>
                    <a:cubicBezTo>
                      <a:pt x="45" y="403"/>
                      <a:pt x="44" y="404"/>
                      <a:pt x="42" y="405"/>
                    </a:cubicBezTo>
                    <a:cubicBezTo>
                      <a:pt x="16" y="416"/>
                      <a:pt x="16" y="416"/>
                      <a:pt x="16" y="416"/>
                    </a:cubicBezTo>
                    <a:cubicBezTo>
                      <a:pt x="13" y="421"/>
                      <a:pt x="13" y="421"/>
                      <a:pt x="13" y="421"/>
                    </a:cubicBezTo>
                    <a:cubicBezTo>
                      <a:pt x="12" y="423"/>
                      <a:pt x="10" y="424"/>
                      <a:pt x="7" y="425"/>
                    </a:cubicBezTo>
                    <a:cubicBezTo>
                      <a:pt x="0" y="429"/>
                      <a:pt x="0" y="429"/>
                      <a:pt x="0" y="429"/>
                    </a:cubicBezTo>
                    <a:cubicBezTo>
                      <a:pt x="120" y="1107"/>
                      <a:pt x="120" y="1107"/>
                      <a:pt x="120" y="1107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9"/>
                      <a:pt x="127" y="1141"/>
                      <a:pt x="127" y="1143"/>
                    </a:cubicBezTo>
                    <a:cubicBezTo>
                      <a:pt x="212" y="1620"/>
                      <a:pt x="212" y="1620"/>
                      <a:pt x="212" y="1620"/>
                    </a:cubicBezTo>
                    <a:cubicBezTo>
                      <a:pt x="2175" y="1227"/>
                      <a:pt x="2175" y="1227"/>
                      <a:pt x="2175" y="1227"/>
                    </a:cubicBezTo>
                    <a:cubicBezTo>
                      <a:pt x="2200" y="1222"/>
                      <a:pt x="2200" y="1222"/>
                      <a:pt x="2200" y="1222"/>
                    </a:cubicBezTo>
                    <a:cubicBezTo>
                      <a:pt x="2215" y="1178"/>
                      <a:pt x="2215" y="1178"/>
                      <a:pt x="2215" y="1178"/>
                    </a:cubicBezTo>
                    <a:cubicBezTo>
                      <a:pt x="2216" y="1177"/>
                      <a:pt x="2217" y="1175"/>
                      <a:pt x="2218" y="1174"/>
                    </a:cubicBezTo>
                    <a:cubicBezTo>
                      <a:pt x="2234" y="1154"/>
                      <a:pt x="2234" y="1154"/>
                      <a:pt x="2234" y="1154"/>
                    </a:cubicBezTo>
                    <a:cubicBezTo>
                      <a:pt x="2243" y="1146"/>
                      <a:pt x="2243" y="1146"/>
                      <a:pt x="2243" y="1146"/>
                    </a:cubicBezTo>
                    <a:cubicBezTo>
                      <a:pt x="2269" y="1133"/>
                      <a:pt x="2269" y="1133"/>
                      <a:pt x="2269" y="1133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14" y="1125"/>
                      <a:pt x="2314" y="1125"/>
                      <a:pt x="2314" y="1125"/>
                    </a:cubicBezTo>
                    <a:cubicBezTo>
                      <a:pt x="2334" y="1127"/>
                      <a:pt x="2334" y="1127"/>
                      <a:pt x="2334" y="1127"/>
                    </a:cubicBezTo>
                    <a:cubicBezTo>
                      <a:pt x="2346" y="1130"/>
                      <a:pt x="2346" y="1130"/>
                      <a:pt x="2346" y="1130"/>
                    </a:cubicBezTo>
                    <a:cubicBezTo>
                      <a:pt x="2347" y="1128"/>
                      <a:pt x="2349" y="1125"/>
                      <a:pt x="2351" y="1124"/>
                    </a:cubicBezTo>
                    <a:cubicBezTo>
                      <a:pt x="2357" y="1119"/>
                      <a:pt x="2357" y="1119"/>
                      <a:pt x="2357" y="1119"/>
                    </a:cubicBezTo>
                    <a:cubicBezTo>
                      <a:pt x="2358" y="1118"/>
                      <a:pt x="2359" y="1117"/>
                      <a:pt x="2361" y="1116"/>
                    </a:cubicBezTo>
                    <a:cubicBezTo>
                      <a:pt x="2366" y="1114"/>
                      <a:pt x="2366" y="1114"/>
                      <a:pt x="2366" y="1114"/>
                    </a:cubicBezTo>
                    <a:cubicBezTo>
                      <a:pt x="2387" y="1097"/>
                      <a:pt x="2387" y="1097"/>
                      <a:pt x="2387" y="1097"/>
                    </a:cubicBezTo>
                    <a:cubicBezTo>
                      <a:pt x="2392" y="1094"/>
                      <a:pt x="2397" y="1092"/>
                      <a:pt x="2403" y="1093"/>
                    </a:cubicBezTo>
                    <a:cubicBezTo>
                      <a:pt x="2408" y="1094"/>
                      <a:pt x="2408" y="1094"/>
                      <a:pt x="2408" y="1094"/>
                    </a:cubicBezTo>
                    <a:cubicBezTo>
                      <a:pt x="2410" y="1094"/>
                      <a:pt x="2410" y="1094"/>
                      <a:pt x="2410" y="1094"/>
                    </a:cubicBezTo>
                    <a:cubicBezTo>
                      <a:pt x="2422" y="1082"/>
                      <a:pt x="2422" y="1082"/>
                      <a:pt x="2422" y="1082"/>
                    </a:cubicBezTo>
                    <a:cubicBezTo>
                      <a:pt x="2440" y="1070"/>
                      <a:pt x="2440" y="1070"/>
                      <a:pt x="2440" y="1070"/>
                    </a:cubicBezTo>
                    <a:cubicBezTo>
                      <a:pt x="2440" y="1068"/>
                      <a:pt x="2439" y="1066"/>
                      <a:pt x="2439" y="1064"/>
                    </a:cubicBezTo>
                    <a:cubicBezTo>
                      <a:pt x="2439" y="1052"/>
                      <a:pt x="2439" y="1052"/>
                      <a:pt x="2439" y="1052"/>
                    </a:cubicBezTo>
                    <a:cubicBezTo>
                      <a:pt x="2439" y="1050"/>
                      <a:pt x="2439" y="1048"/>
                      <a:pt x="2440" y="1046"/>
                    </a:cubicBezTo>
                    <a:cubicBezTo>
                      <a:pt x="2443" y="1035"/>
                      <a:pt x="2443" y="1035"/>
                      <a:pt x="2443" y="1035"/>
                    </a:cubicBezTo>
                    <a:cubicBezTo>
                      <a:pt x="2444" y="1031"/>
                      <a:pt x="2446" y="1028"/>
                      <a:pt x="2449" y="1025"/>
                    </a:cubicBezTo>
                    <a:cubicBezTo>
                      <a:pt x="2463" y="1015"/>
                      <a:pt x="2463" y="1015"/>
                      <a:pt x="2463" y="1015"/>
                    </a:cubicBezTo>
                    <a:cubicBezTo>
                      <a:pt x="2472" y="1003"/>
                      <a:pt x="2472" y="1003"/>
                      <a:pt x="2472" y="1003"/>
                    </a:cubicBezTo>
                    <a:cubicBezTo>
                      <a:pt x="2473" y="1001"/>
                      <a:pt x="2475" y="1000"/>
                      <a:pt x="2477" y="999"/>
                    </a:cubicBezTo>
                    <a:cubicBezTo>
                      <a:pt x="2498" y="983"/>
                      <a:pt x="2498" y="983"/>
                      <a:pt x="2498" y="983"/>
                    </a:cubicBezTo>
                    <a:cubicBezTo>
                      <a:pt x="2510" y="962"/>
                      <a:pt x="2510" y="962"/>
                      <a:pt x="2510" y="962"/>
                    </a:cubicBezTo>
                    <a:cubicBezTo>
                      <a:pt x="2511" y="960"/>
                      <a:pt x="2512" y="959"/>
                      <a:pt x="2513" y="958"/>
                    </a:cubicBezTo>
                    <a:cubicBezTo>
                      <a:pt x="2518" y="952"/>
                      <a:pt x="2518" y="952"/>
                      <a:pt x="2518" y="952"/>
                    </a:cubicBezTo>
                    <a:cubicBezTo>
                      <a:pt x="2520" y="951"/>
                      <a:pt x="2521" y="950"/>
                      <a:pt x="2523" y="949"/>
                    </a:cubicBezTo>
                    <a:cubicBezTo>
                      <a:pt x="2537" y="940"/>
                      <a:pt x="2537" y="940"/>
                      <a:pt x="2537" y="940"/>
                    </a:cubicBezTo>
                    <a:cubicBezTo>
                      <a:pt x="2553" y="921"/>
                      <a:pt x="2553" y="921"/>
                      <a:pt x="2553" y="921"/>
                    </a:cubicBezTo>
                    <a:cubicBezTo>
                      <a:pt x="2555" y="919"/>
                      <a:pt x="2557" y="917"/>
                      <a:pt x="2560" y="916"/>
                    </a:cubicBezTo>
                    <a:cubicBezTo>
                      <a:pt x="2570" y="913"/>
                      <a:pt x="2570" y="913"/>
                      <a:pt x="2570" y="913"/>
                    </a:cubicBezTo>
                    <a:cubicBezTo>
                      <a:pt x="2582" y="904"/>
                      <a:pt x="2582" y="904"/>
                      <a:pt x="2582" y="904"/>
                    </a:cubicBezTo>
                    <a:cubicBezTo>
                      <a:pt x="2572" y="898"/>
                      <a:pt x="2572" y="898"/>
                      <a:pt x="2572" y="898"/>
                    </a:cubicBezTo>
                    <a:cubicBezTo>
                      <a:pt x="2547" y="884"/>
                      <a:pt x="2547" y="884"/>
                      <a:pt x="2547" y="884"/>
                    </a:cubicBezTo>
                    <a:cubicBezTo>
                      <a:pt x="2527" y="870"/>
                      <a:pt x="2527" y="870"/>
                      <a:pt x="2527" y="870"/>
                    </a:cubicBezTo>
                    <a:cubicBezTo>
                      <a:pt x="2507" y="852"/>
                      <a:pt x="2507" y="852"/>
                      <a:pt x="2507" y="852"/>
                    </a:cubicBezTo>
                    <a:cubicBezTo>
                      <a:pt x="2506" y="851"/>
                      <a:pt x="2505" y="850"/>
                      <a:pt x="2504" y="849"/>
                    </a:cubicBezTo>
                    <a:cubicBezTo>
                      <a:pt x="2501" y="846"/>
                      <a:pt x="2501" y="846"/>
                      <a:pt x="2501" y="846"/>
                    </a:cubicBezTo>
                    <a:cubicBezTo>
                      <a:pt x="2477" y="834"/>
                      <a:pt x="2477" y="834"/>
                      <a:pt x="2477" y="834"/>
                    </a:cubicBezTo>
                    <a:cubicBezTo>
                      <a:pt x="2474" y="832"/>
                      <a:pt x="2471" y="829"/>
                      <a:pt x="2470" y="826"/>
                    </a:cubicBezTo>
                    <a:cubicBezTo>
                      <a:pt x="2464" y="816"/>
                      <a:pt x="2464" y="816"/>
                      <a:pt x="2464" y="816"/>
                    </a:cubicBezTo>
                    <a:cubicBezTo>
                      <a:pt x="2459" y="819"/>
                      <a:pt x="2452" y="820"/>
                      <a:pt x="2446" y="817"/>
                    </a:cubicBezTo>
                    <a:cubicBezTo>
                      <a:pt x="2436" y="813"/>
                      <a:pt x="2436" y="813"/>
                      <a:pt x="2436" y="813"/>
                    </a:cubicBezTo>
                    <a:cubicBezTo>
                      <a:pt x="2434" y="813"/>
                      <a:pt x="2432" y="811"/>
                      <a:pt x="2430" y="810"/>
                    </a:cubicBezTo>
                    <a:cubicBezTo>
                      <a:pt x="2420" y="801"/>
                      <a:pt x="2420" y="801"/>
                      <a:pt x="2420" y="801"/>
                    </a:cubicBezTo>
                    <a:cubicBezTo>
                      <a:pt x="2410" y="789"/>
                      <a:pt x="2410" y="789"/>
                      <a:pt x="2410" y="789"/>
                    </a:cubicBezTo>
                    <a:cubicBezTo>
                      <a:pt x="2409" y="787"/>
                      <a:pt x="2408" y="785"/>
                      <a:pt x="2407" y="783"/>
                    </a:cubicBezTo>
                    <a:cubicBezTo>
                      <a:pt x="2393" y="742"/>
                      <a:pt x="2393" y="742"/>
                      <a:pt x="2393" y="742"/>
                    </a:cubicBezTo>
                    <a:cubicBezTo>
                      <a:pt x="2383" y="741"/>
                      <a:pt x="2383" y="741"/>
                      <a:pt x="2383" y="741"/>
                    </a:cubicBezTo>
                    <a:cubicBezTo>
                      <a:pt x="2375" y="745"/>
                      <a:pt x="2375" y="745"/>
                      <a:pt x="2375" y="745"/>
                    </a:cubicBezTo>
                    <a:cubicBezTo>
                      <a:pt x="2372" y="746"/>
                      <a:pt x="2368" y="747"/>
                      <a:pt x="2364" y="746"/>
                    </a:cubicBezTo>
                    <a:cubicBezTo>
                      <a:pt x="2358" y="745"/>
                      <a:pt x="2358" y="745"/>
                      <a:pt x="2358" y="745"/>
                    </a:cubicBezTo>
                    <a:cubicBezTo>
                      <a:pt x="2352" y="743"/>
                      <a:pt x="2347" y="740"/>
                      <a:pt x="2345" y="734"/>
                    </a:cubicBezTo>
                    <a:cubicBezTo>
                      <a:pt x="2332" y="708"/>
                      <a:pt x="2332" y="708"/>
                      <a:pt x="2332" y="708"/>
                    </a:cubicBezTo>
                    <a:cubicBezTo>
                      <a:pt x="2331" y="705"/>
                      <a:pt x="2331" y="702"/>
                      <a:pt x="2331" y="699"/>
                    </a:cubicBezTo>
                    <a:cubicBezTo>
                      <a:pt x="2332" y="697"/>
                      <a:pt x="2332" y="697"/>
                      <a:pt x="2332" y="697"/>
                    </a:cubicBezTo>
                    <a:cubicBezTo>
                      <a:pt x="2326" y="677"/>
                      <a:pt x="2326" y="677"/>
                      <a:pt x="2326" y="677"/>
                    </a:cubicBezTo>
                    <a:cubicBezTo>
                      <a:pt x="2326" y="676"/>
                      <a:pt x="2326" y="675"/>
                      <a:pt x="2326" y="674"/>
                    </a:cubicBezTo>
                    <a:cubicBezTo>
                      <a:pt x="2322" y="666"/>
                      <a:pt x="2322" y="666"/>
                      <a:pt x="2322" y="666"/>
                    </a:cubicBezTo>
                    <a:cubicBezTo>
                      <a:pt x="2321" y="664"/>
                      <a:pt x="2321" y="661"/>
                      <a:pt x="2321" y="658"/>
                    </a:cubicBezTo>
                    <a:cubicBezTo>
                      <a:pt x="2322" y="640"/>
                      <a:pt x="2322" y="640"/>
                      <a:pt x="2322" y="640"/>
                    </a:cubicBezTo>
                    <a:cubicBezTo>
                      <a:pt x="2321" y="639"/>
                      <a:pt x="2320" y="638"/>
                      <a:pt x="2320" y="637"/>
                    </a:cubicBezTo>
                    <a:cubicBezTo>
                      <a:pt x="2318" y="632"/>
                      <a:pt x="2318" y="632"/>
                      <a:pt x="2318" y="632"/>
                    </a:cubicBezTo>
                    <a:cubicBezTo>
                      <a:pt x="2316" y="627"/>
                      <a:pt x="2317" y="620"/>
                      <a:pt x="2320" y="615"/>
                    </a:cubicBezTo>
                    <a:cubicBezTo>
                      <a:pt x="2321" y="615"/>
                      <a:pt x="2323" y="612"/>
                      <a:pt x="2324" y="610"/>
                    </a:cubicBezTo>
                    <a:cubicBezTo>
                      <a:pt x="2325" y="603"/>
                      <a:pt x="2325" y="603"/>
                      <a:pt x="2325" y="603"/>
                    </a:cubicBezTo>
                    <a:cubicBezTo>
                      <a:pt x="2326" y="598"/>
                      <a:pt x="2329" y="593"/>
                      <a:pt x="2334" y="590"/>
                    </a:cubicBezTo>
                    <a:cubicBezTo>
                      <a:pt x="2338" y="588"/>
                      <a:pt x="2343" y="586"/>
                      <a:pt x="2348" y="588"/>
                    </a:cubicBezTo>
                    <a:cubicBezTo>
                      <a:pt x="2348" y="587"/>
                      <a:pt x="2348" y="587"/>
                      <a:pt x="2348" y="587"/>
                    </a:cubicBezTo>
                    <a:cubicBezTo>
                      <a:pt x="2347" y="575"/>
                      <a:pt x="2347" y="575"/>
                      <a:pt x="2347" y="575"/>
                    </a:cubicBezTo>
                    <a:cubicBezTo>
                      <a:pt x="2347" y="571"/>
                      <a:pt x="2348" y="568"/>
                      <a:pt x="2350" y="565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40" y="540"/>
                      <a:pt x="2340" y="540"/>
                      <a:pt x="2340" y="540"/>
                    </a:cubicBezTo>
                    <a:cubicBezTo>
                      <a:pt x="2340" y="540"/>
                      <a:pt x="2340" y="540"/>
                      <a:pt x="2339" y="540"/>
                    </a:cubicBezTo>
                    <a:cubicBezTo>
                      <a:pt x="2332" y="538"/>
                      <a:pt x="2325" y="532"/>
                      <a:pt x="2324" y="525"/>
                    </a:cubicBezTo>
                    <a:cubicBezTo>
                      <a:pt x="2317" y="518"/>
                      <a:pt x="2317" y="518"/>
                      <a:pt x="2317" y="518"/>
                    </a:cubicBezTo>
                    <a:cubicBezTo>
                      <a:pt x="2316" y="516"/>
                      <a:pt x="2315" y="515"/>
                      <a:pt x="2314" y="513"/>
                    </a:cubicBezTo>
                    <a:cubicBezTo>
                      <a:pt x="2312" y="509"/>
                      <a:pt x="2310" y="501"/>
                      <a:pt x="2311" y="497"/>
                    </a:cubicBezTo>
                    <a:cubicBezTo>
                      <a:pt x="2314" y="487"/>
                      <a:pt x="2314" y="487"/>
                      <a:pt x="2314" y="487"/>
                    </a:cubicBezTo>
                    <a:cubicBezTo>
                      <a:pt x="2314" y="485"/>
                      <a:pt x="2315" y="483"/>
                      <a:pt x="2317" y="481"/>
                    </a:cubicBezTo>
                    <a:cubicBezTo>
                      <a:pt x="2334" y="460"/>
                      <a:pt x="2334" y="460"/>
                      <a:pt x="2334" y="460"/>
                    </a:cubicBezTo>
                    <a:cubicBezTo>
                      <a:pt x="2352" y="446"/>
                      <a:pt x="2352" y="446"/>
                      <a:pt x="2352" y="446"/>
                    </a:cubicBezTo>
                    <a:cubicBezTo>
                      <a:pt x="2362" y="427"/>
                      <a:pt x="2362" y="427"/>
                      <a:pt x="2362" y="427"/>
                    </a:cubicBezTo>
                    <a:cubicBezTo>
                      <a:pt x="2361" y="423"/>
                      <a:pt x="2361" y="419"/>
                      <a:pt x="2363" y="415"/>
                    </a:cubicBezTo>
                    <a:cubicBezTo>
                      <a:pt x="2363" y="414"/>
                      <a:pt x="2365" y="409"/>
                      <a:pt x="2366" y="408"/>
                    </a:cubicBezTo>
                    <a:cubicBezTo>
                      <a:pt x="2379" y="394"/>
                      <a:pt x="2379" y="394"/>
                      <a:pt x="2379" y="394"/>
                    </a:cubicBezTo>
                    <a:cubicBezTo>
                      <a:pt x="2392" y="366"/>
                      <a:pt x="2392" y="366"/>
                      <a:pt x="2392" y="366"/>
                    </a:cubicBezTo>
                    <a:cubicBezTo>
                      <a:pt x="2397" y="331"/>
                      <a:pt x="2397" y="331"/>
                      <a:pt x="2397" y="331"/>
                    </a:cubicBezTo>
                    <a:cubicBezTo>
                      <a:pt x="2396" y="328"/>
                      <a:pt x="2396" y="324"/>
                      <a:pt x="2396" y="322"/>
                    </a:cubicBezTo>
                    <a:cubicBezTo>
                      <a:pt x="2398" y="314"/>
                      <a:pt x="2398" y="314"/>
                      <a:pt x="2398" y="314"/>
                    </a:cubicBezTo>
                    <a:cubicBezTo>
                      <a:pt x="2398" y="312"/>
                      <a:pt x="2399" y="309"/>
                      <a:pt x="2401" y="307"/>
                    </a:cubicBezTo>
                    <a:cubicBezTo>
                      <a:pt x="2417" y="282"/>
                      <a:pt x="2417" y="282"/>
                      <a:pt x="2417" y="282"/>
                    </a:cubicBezTo>
                    <a:cubicBezTo>
                      <a:pt x="2417" y="281"/>
                      <a:pt x="2418" y="277"/>
                      <a:pt x="2418" y="276"/>
                    </a:cubicBezTo>
                    <a:cubicBezTo>
                      <a:pt x="2419" y="274"/>
                      <a:pt x="2420" y="272"/>
                      <a:pt x="2421" y="271"/>
                    </a:cubicBezTo>
                    <a:cubicBezTo>
                      <a:pt x="2424" y="268"/>
                      <a:pt x="2427" y="265"/>
                      <a:pt x="2431" y="263"/>
                    </a:cubicBezTo>
                    <a:cubicBezTo>
                      <a:pt x="2432" y="262"/>
                      <a:pt x="2432" y="262"/>
                      <a:pt x="2432" y="262"/>
                    </a:cubicBezTo>
                    <a:cubicBezTo>
                      <a:pt x="2433" y="260"/>
                      <a:pt x="2435" y="258"/>
                      <a:pt x="2436" y="257"/>
                    </a:cubicBezTo>
                    <a:cubicBezTo>
                      <a:pt x="2440" y="255"/>
                      <a:pt x="2440" y="255"/>
                      <a:pt x="2440" y="255"/>
                    </a:cubicBezTo>
                    <a:cubicBezTo>
                      <a:pt x="2440" y="255"/>
                      <a:pt x="2440" y="255"/>
                      <a:pt x="2440" y="254"/>
                    </a:cubicBezTo>
                    <a:lnTo>
                      <a:pt x="2436" y="25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1549401" y="1230313"/>
                <a:ext cx="942975" cy="722313"/>
              </a:xfrm>
              <a:custGeom>
                <a:avLst/>
                <a:gdLst>
                  <a:gd name="T0" fmla="*/ 3160 w 3526"/>
                  <a:gd name="T1" fmla="*/ 1715 h 2699"/>
                  <a:gd name="T2" fmla="*/ 3202 w 3526"/>
                  <a:gd name="T3" fmla="*/ 1628 h 2699"/>
                  <a:gd name="T4" fmla="*/ 3224 w 3526"/>
                  <a:gd name="T5" fmla="*/ 1572 h 2699"/>
                  <a:gd name="T6" fmla="*/ 3207 w 3526"/>
                  <a:gd name="T7" fmla="*/ 1526 h 2699"/>
                  <a:gd name="T8" fmla="*/ 3170 w 3526"/>
                  <a:gd name="T9" fmla="*/ 1511 h 2699"/>
                  <a:gd name="T10" fmla="*/ 3119 w 3526"/>
                  <a:gd name="T11" fmla="*/ 1460 h 2699"/>
                  <a:gd name="T12" fmla="*/ 3133 w 3526"/>
                  <a:gd name="T13" fmla="*/ 1387 h 2699"/>
                  <a:gd name="T14" fmla="*/ 3158 w 3526"/>
                  <a:gd name="T15" fmla="*/ 1341 h 2699"/>
                  <a:gd name="T16" fmla="*/ 3227 w 3526"/>
                  <a:gd name="T17" fmla="*/ 1241 h 2699"/>
                  <a:gd name="T18" fmla="*/ 3326 w 3526"/>
                  <a:gd name="T19" fmla="*/ 1130 h 2699"/>
                  <a:gd name="T20" fmla="*/ 3335 w 3526"/>
                  <a:gd name="T21" fmla="*/ 1092 h 2699"/>
                  <a:gd name="T22" fmla="*/ 3430 w 3526"/>
                  <a:gd name="T23" fmla="*/ 937 h 2699"/>
                  <a:gd name="T24" fmla="*/ 3487 w 3526"/>
                  <a:gd name="T25" fmla="*/ 867 h 2699"/>
                  <a:gd name="T26" fmla="*/ 3493 w 3526"/>
                  <a:gd name="T27" fmla="*/ 740 h 2699"/>
                  <a:gd name="T28" fmla="*/ 3418 w 3526"/>
                  <a:gd name="T29" fmla="*/ 673 h 2699"/>
                  <a:gd name="T30" fmla="*/ 2546 w 3526"/>
                  <a:gd name="T31" fmla="*/ 484 h 2699"/>
                  <a:gd name="T32" fmla="*/ 2330 w 3526"/>
                  <a:gd name="T33" fmla="*/ 467 h 2699"/>
                  <a:gd name="T34" fmla="*/ 2098 w 3526"/>
                  <a:gd name="T35" fmla="*/ 500 h 2699"/>
                  <a:gd name="T36" fmla="*/ 2036 w 3526"/>
                  <a:gd name="T37" fmla="*/ 518 h 2699"/>
                  <a:gd name="T38" fmla="*/ 1960 w 3526"/>
                  <a:gd name="T39" fmla="*/ 516 h 2699"/>
                  <a:gd name="T40" fmla="*/ 1855 w 3526"/>
                  <a:gd name="T41" fmla="*/ 509 h 2699"/>
                  <a:gd name="T42" fmla="*/ 1768 w 3526"/>
                  <a:gd name="T43" fmla="*/ 519 h 2699"/>
                  <a:gd name="T44" fmla="*/ 1683 w 3526"/>
                  <a:gd name="T45" fmla="*/ 512 h 2699"/>
                  <a:gd name="T46" fmla="*/ 1625 w 3526"/>
                  <a:gd name="T47" fmla="*/ 455 h 2699"/>
                  <a:gd name="T48" fmla="*/ 1354 w 3526"/>
                  <a:gd name="T49" fmla="*/ 436 h 2699"/>
                  <a:gd name="T50" fmla="*/ 1158 w 3526"/>
                  <a:gd name="T51" fmla="*/ 428 h 2699"/>
                  <a:gd name="T52" fmla="*/ 1090 w 3526"/>
                  <a:gd name="T53" fmla="*/ 399 h 2699"/>
                  <a:gd name="T54" fmla="*/ 1025 w 3526"/>
                  <a:gd name="T55" fmla="*/ 323 h 2699"/>
                  <a:gd name="T56" fmla="*/ 1034 w 3526"/>
                  <a:gd name="T57" fmla="*/ 210 h 2699"/>
                  <a:gd name="T58" fmla="*/ 1012 w 3526"/>
                  <a:gd name="T59" fmla="*/ 108 h 2699"/>
                  <a:gd name="T60" fmla="*/ 934 w 3526"/>
                  <a:gd name="T61" fmla="*/ 57 h 2699"/>
                  <a:gd name="T62" fmla="*/ 833 w 3526"/>
                  <a:gd name="T63" fmla="*/ 51 h 2699"/>
                  <a:gd name="T64" fmla="*/ 791 w 3526"/>
                  <a:gd name="T65" fmla="*/ 5 h 2699"/>
                  <a:gd name="T66" fmla="*/ 708 w 3526"/>
                  <a:gd name="T67" fmla="*/ 12 h 2699"/>
                  <a:gd name="T68" fmla="*/ 655 w 3526"/>
                  <a:gd name="T69" fmla="*/ 7 h 2699"/>
                  <a:gd name="T70" fmla="*/ 626 w 3526"/>
                  <a:gd name="T71" fmla="*/ 87 h 2699"/>
                  <a:gd name="T72" fmla="*/ 599 w 3526"/>
                  <a:gd name="T73" fmla="*/ 166 h 2699"/>
                  <a:gd name="T74" fmla="*/ 618 w 3526"/>
                  <a:gd name="T75" fmla="*/ 222 h 2699"/>
                  <a:gd name="T76" fmla="*/ 589 w 3526"/>
                  <a:gd name="T77" fmla="*/ 262 h 2699"/>
                  <a:gd name="T78" fmla="*/ 590 w 3526"/>
                  <a:gd name="T79" fmla="*/ 354 h 2699"/>
                  <a:gd name="T80" fmla="*/ 546 w 3526"/>
                  <a:gd name="T81" fmla="*/ 403 h 2699"/>
                  <a:gd name="T82" fmla="*/ 526 w 3526"/>
                  <a:gd name="T83" fmla="*/ 468 h 2699"/>
                  <a:gd name="T84" fmla="*/ 491 w 3526"/>
                  <a:gd name="T85" fmla="*/ 557 h 2699"/>
                  <a:gd name="T86" fmla="*/ 462 w 3526"/>
                  <a:gd name="T87" fmla="*/ 646 h 2699"/>
                  <a:gd name="T88" fmla="*/ 427 w 3526"/>
                  <a:gd name="T89" fmla="*/ 764 h 2699"/>
                  <a:gd name="T90" fmla="*/ 411 w 3526"/>
                  <a:gd name="T91" fmla="*/ 813 h 2699"/>
                  <a:gd name="T92" fmla="*/ 383 w 3526"/>
                  <a:gd name="T93" fmla="*/ 912 h 2699"/>
                  <a:gd name="T94" fmla="*/ 355 w 3526"/>
                  <a:gd name="T95" fmla="*/ 979 h 2699"/>
                  <a:gd name="T96" fmla="*/ 312 w 3526"/>
                  <a:gd name="T97" fmla="*/ 1122 h 2699"/>
                  <a:gd name="T98" fmla="*/ 286 w 3526"/>
                  <a:gd name="T99" fmla="*/ 1283 h 2699"/>
                  <a:gd name="T100" fmla="*/ 230 w 3526"/>
                  <a:gd name="T101" fmla="*/ 1327 h 2699"/>
                  <a:gd name="T102" fmla="*/ 234 w 3526"/>
                  <a:gd name="T103" fmla="*/ 1407 h 2699"/>
                  <a:gd name="T104" fmla="*/ 199 w 3526"/>
                  <a:gd name="T105" fmla="*/ 1448 h 2699"/>
                  <a:gd name="T106" fmla="*/ 174 w 3526"/>
                  <a:gd name="T107" fmla="*/ 1450 h 2699"/>
                  <a:gd name="T108" fmla="*/ 84 w 3526"/>
                  <a:gd name="T109" fmla="*/ 1592 h 2699"/>
                  <a:gd name="T110" fmla="*/ 24 w 3526"/>
                  <a:gd name="T111" fmla="*/ 1730 h 2699"/>
                  <a:gd name="T112" fmla="*/ 46 w 3526"/>
                  <a:gd name="T113" fmla="*/ 1797 h 2699"/>
                  <a:gd name="T114" fmla="*/ 6 w 3526"/>
                  <a:gd name="T115" fmla="*/ 1952 h 2699"/>
                  <a:gd name="T116" fmla="*/ 4 w 3526"/>
                  <a:gd name="T117" fmla="*/ 2082 h 2699"/>
                  <a:gd name="T118" fmla="*/ 45 w 3526"/>
                  <a:gd name="T119" fmla="*/ 2143 h 2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26" h="2699">
                    <a:moveTo>
                      <a:pt x="3004" y="2699"/>
                    </a:moveTo>
                    <a:cubicBezTo>
                      <a:pt x="3148" y="1758"/>
                      <a:pt x="3148" y="1758"/>
                      <a:pt x="3148" y="1758"/>
                    </a:cubicBezTo>
                    <a:cubicBezTo>
                      <a:pt x="3148" y="1755"/>
                      <a:pt x="3148" y="1755"/>
                      <a:pt x="3148" y="1755"/>
                    </a:cubicBezTo>
                    <a:cubicBezTo>
                      <a:pt x="3147" y="1754"/>
                      <a:pt x="3148" y="1748"/>
                      <a:pt x="3148" y="1747"/>
                    </a:cubicBezTo>
                    <a:cubicBezTo>
                      <a:pt x="3147" y="1738"/>
                      <a:pt x="3147" y="1738"/>
                      <a:pt x="3147" y="1738"/>
                    </a:cubicBezTo>
                    <a:cubicBezTo>
                      <a:pt x="3146" y="1733"/>
                      <a:pt x="3148" y="1727"/>
                      <a:pt x="3152" y="1723"/>
                    </a:cubicBezTo>
                    <a:cubicBezTo>
                      <a:pt x="3160" y="1715"/>
                      <a:pt x="3160" y="1715"/>
                      <a:pt x="3160" y="1715"/>
                    </a:cubicBezTo>
                    <a:cubicBezTo>
                      <a:pt x="3161" y="1714"/>
                      <a:pt x="3163" y="1713"/>
                      <a:pt x="3165" y="1712"/>
                    </a:cubicBezTo>
                    <a:cubicBezTo>
                      <a:pt x="3174" y="1706"/>
                      <a:pt x="3174" y="1706"/>
                      <a:pt x="3174" y="1706"/>
                    </a:cubicBezTo>
                    <a:cubicBezTo>
                      <a:pt x="3178" y="1698"/>
                      <a:pt x="3178" y="1698"/>
                      <a:pt x="3178" y="1698"/>
                    </a:cubicBezTo>
                    <a:cubicBezTo>
                      <a:pt x="3181" y="1688"/>
                      <a:pt x="3181" y="1688"/>
                      <a:pt x="3181" y="1688"/>
                    </a:cubicBezTo>
                    <a:cubicBezTo>
                      <a:pt x="3190" y="1668"/>
                      <a:pt x="3190" y="1668"/>
                      <a:pt x="3190" y="1668"/>
                    </a:cubicBezTo>
                    <a:cubicBezTo>
                      <a:pt x="3203" y="1635"/>
                      <a:pt x="3203" y="1635"/>
                      <a:pt x="3203" y="1635"/>
                    </a:cubicBezTo>
                    <a:cubicBezTo>
                      <a:pt x="3202" y="1628"/>
                      <a:pt x="3202" y="1628"/>
                      <a:pt x="3202" y="1628"/>
                    </a:cubicBezTo>
                    <a:cubicBezTo>
                      <a:pt x="3195" y="1611"/>
                      <a:pt x="3195" y="1611"/>
                      <a:pt x="3195" y="1611"/>
                    </a:cubicBezTo>
                    <a:cubicBezTo>
                      <a:pt x="3194" y="1608"/>
                      <a:pt x="3193" y="1604"/>
                      <a:pt x="3194" y="1601"/>
                    </a:cubicBezTo>
                    <a:cubicBezTo>
                      <a:pt x="3195" y="1592"/>
                      <a:pt x="3195" y="1592"/>
                      <a:pt x="3195" y="1592"/>
                    </a:cubicBezTo>
                    <a:cubicBezTo>
                      <a:pt x="3196" y="1588"/>
                      <a:pt x="3198" y="1584"/>
                      <a:pt x="3201" y="1581"/>
                    </a:cubicBezTo>
                    <a:cubicBezTo>
                      <a:pt x="3206" y="1576"/>
                      <a:pt x="3206" y="1576"/>
                      <a:pt x="3206" y="1576"/>
                    </a:cubicBezTo>
                    <a:cubicBezTo>
                      <a:pt x="3210" y="1573"/>
                      <a:pt x="3214" y="1572"/>
                      <a:pt x="3219" y="1572"/>
                    </a:cubicBezTo>
                    <a:cubicBezTo>
                      <a:pt x="3224" y="1572"/>
                      <a:pt x="3224" y="1572"/>
                      <a:pt x="3224" y="1572"/>
                    </a:cubicBezTo>
                    <a:cubicBezTo>
                      <a:pt x="3225" y="1565"/>
                      <a:pt x="3225" y="1565"/>
                      <a:pt x="3225" y="1565"/>
                    </a:cubicBezTo>
                    <a:cubicBezTo>
                      <a:pt x="3225" y="1562"/>
                      <a:pt x="3227" y="1559"/>
                      <a:pt x="3228" y="1557"/>
                    </a:cubicBezTo>
                    <a:cubicBezTo>
                      <a:pt x="3228" y="1557"/>
                      <a:pt x="3229" y="1557"/>
                      <a:pt x="3229" y="1556"/>
                    </a:cubicBezTo>
                    <a:cubicBezTo>
                      <a:pt x="3218" y="1547"/>
                      <a:pt x="3218" y="1547"/>
                      <a:pt x="3218" y="1547"/>
                    </a:cubicBezTo>
                    <a:cubicBezTo>
                      <a:pt x="3215" y="1546"/>
                      <a:pt x="3214" y="1544"/>
                      <a:pt x="3212" y="1542"/>
                    </a:cubicBezTo>
                    <a:cubicBezTo>
                      <a:pt x="3212" y="1540"/>
                      <a:pt x="3209" y="1536"/>
                      <a:pt x="3209" y="1534"/>
                    </a:cubicBezTo>
                    <a:cubicBezTo>
                      <a:pt x="3207" y="1526"/>
                      <a:pt x="3207" y="1526"/>
                      <a:pt x="3207" y="1526"/>
                    </a:cubicBezTo>
                    <a:cubicBezTo>
                      <a:pt x="3207" y="1525"/>
                      <a:pt x="3206" y="1524"/>
                      <a:pt x="3206" y="1523"/>
                    </a:cubicBezTo>
                    <a:cubicBezTo>
                      <a:pt x="3199" y="1524"/>
                      <a:pt x="3199" y="1524"/>
                      <a:pt x="3199" y="1524"/>
                    </a:cubicBezTo>
                    <a:cubicBezTo>
                      <a:pt x="3195" y="1524"/>
                      <a:pt x="3192" y="1524"/>
                      <a:pt x="3188" y="1522"/>
                    </a:cubicBezTo>
                    <a:cubicBezTo>
                      <a:pt x="3180" y="1518"/>
                      <a:pt x="3180" y="1518"/>
                      <a:pt x="3180" y="1518"/>
                    </a:cubicBezTo>
                    <a:cubicBezTo>
                      <a:pt x="3176" y="1516"/>
                      <a:pt x="3174" y="1513"/>
                      <a:pt x="3172" y="1510"/>
                    </a:cubicBezTo>
                    <a:cubicBezTo>
                      <a:pt x="3172" y="1510"/>
                      <a:pt x="3172" y="1510"/>
                      <a:pt x="3172" y="1510"/>
                    </a:cubicBezTo>
                    <a:cubicBezTo>
                      <a:pt x="3170" y="1511"/>
                      <a:pt x="3170" y="1511"/>
                      <a:pt x="3170" y="1511"/>
                    </a:cubicBezTo>
                    <a:cubicBezTo>
                      <a:pt x="3162" y="1517"/>
                      <a:pt x="3152" y="1517"/>
                      <a:pt x="3145" y="1510"/>
                    </a:cubicBezTo>
                    <a:cubicBezTo>
                      <a:pt x="3131" y="1497"/>
                      <a:pt x="3131" y="1497"/>
                      <a:pt x="3131" y="1497"/>
                    </a:cubicBezTo>
                    <a:cubicBezTo>
                      <a:pt x="3130" y="1496"/>
                      <a:pt x="3129" y="1495"/>
                      <a:pt x="3128" y="1493"/>
                    </a:cubicBezTo>
                    <a:cubicBezTo>
                      <a:pt x="3122" y="1485"/>
                      <a:pt x="3122" y="1485"/>
                      <a:pt x="3122" y="1485"/>
                    </a:cubicBezTo>
                    <a:cubicBezTo>
                      <a:pt x="3121" y="1483"/>
                      <a:pt x="3120" y="1480"/>
                      <a:pt x="3120" y="1477"/>
                    </a:cubicBezTo>
                    <a:cubicBezTo>
                      <a:pt x="3118" y="1467"/>
                      <a:pt x="3118" y="1467"/>
                      <a:pt x="3118" y="1467"/>
                    </a:cubicBezTo>
                    <a:cubicBezTo>
                      <a:pt x="3118" y="1464"/>
                      <a:pt x="3118" y="1462"/>
                      <a:pt x="3119" y="1460"/>
                    </a:cubicBezTo>
                    <a:cubicBezTo>
                      <a:pt x="3124" y="1445"/>
                      <a:pt x="3124" y="1445"/>
                      <a:pt x="3124" y="1445"/>
                    </a:cubicBezTo>
                    <a:cubicBezTo>
                      <a:pt x="3124" y="1443"/>
                      <a:pt x="3124" y="1443"/>
                      <a:pt x="3124" y="1443"/>
                    </a:cubicBezTo>
                    <a:cubicBezTo>
                      <a:pt x="3119" y="1424"/>
                      <a:pt x="3119" y="1424"/>
                      <a:pt x="3119" y="1424"/>
                    </a:cubicBezTo>
                    <a:cubicBezTo>
                      <a:pt x="3119" y="1422"/>
                      <a:pt x="3119" y="1419"/>
                      <a:pt x="3120" y="1417"/>
                    </a:cubicBezTo>
                    <a:cubicBezTo>
                      <a:pt x="3123" y="1405"/>
                      <a:pt x="3123" y="1405"/>
                      <a:pt x="3123" y="1405"/>
                    </a:cubicBezTo>
                    <a:cubicBezTo>
                      <a:pt x="3123" y="1403"/>
                      <a:pt x="3124" y="1401"/>
                      <a:pt x="3125" y="1399"/>
                    </a:cubicBezTo>
                    <a:cubicBezTo>
                      <a:pt x="3133" y="1387"/>
                      <a:pt x="3133" y="1387"/>
                      <a:pt x="3133" y="1387"/>
                    </a:cubicBezTo>
                    <a:cubicBezTo>
                      <a:pt x="3132" y="1378"/>
                      <a:pt x="3132" y="1378"/>
                      <a:pt x="3132" y="1378"/>
                    </a:cubicBezTo>
                    <a:cubicBezTo>
                      <a:pt x="3131" y="1372"/>
                      <a:pt x="3133" y="1367"/>
                      <a:pt x="3136" y="1363"/>
                    </a:cubicBezTo>
                    <a:cubicBezTo>
                      <a:pt x="3139" y="1360"/>
                      <a:pt x="3139" y="1360"/>
                      <a:pt x="3139" y="1360"/>
                    </a:cubicBezTo>
                    <a:cubicBezTo>
                      <a:pt x="3140" y="1358"/>
                      <a:pt x="3142" y="1357"/>
                      <a:pt x="3144" y="1356"/>
                    </a:cubicBezTo>
                    <a:cubicBezTo>
                      <a:pt x="3145" y="1354"/>
                      <a:pt x="3145" y="1354"/>
                      <a:pt x="3145" y="1354"/>
                    </a:cubicBezTo>
                    <a:cubicBezTo>
                      <a:pt x="3146" y="1349"/>
                      <a:pt x="3150" y="1345"/>
                      <a:pt x="3154" y="1343"/>
                    </a:cubicBezTo>
                    <a:cubicBezTo>
                      <a:pt x="3158" y="1341"/>
                      <a:pt x="3158" y="1341"/>
                      <a:pt x="3158" y="1341"/>
                    </a:cubicBezTo>
                    <a:cubicBezTo>
                      <a:pt x="3160" y="1340"/>
                      <a:pt x="3162" y="1339"/>
                      <a:pt x="3165" y="1339"/>
                    </a:cubicBezTo>
                    <a:cubicBezTo>
                      <a:pt x="3167" y="1339"/>
                      <a:pt x="3167" y="1339"/>
                      <a:pt x="3167" y="1339"/>
                    </a:cubicBezTo>
                    <a:cubicBezTo>
                      <a:pt x="3178" y="1325"/>
                      <a:pt x="3178" y="1325"/>
                      <a:pt x="3178" y="1325"/>
                    </a:cubicBezTo>
                    <a:cubicBezTo>
                      <a:pt x="3184" y="1307"/>
                      <a:pt x="3184" y="1307"/>
                      <a:pt x="3184" y="1307"/>
                    </a:cubicBezTo>
                    <a:cubicBezTo>
                      <a:pt x="3191" y="1292"/>
                      <a:pt x="3191" y="1292"/>
                      <a:pt x="3191" y="1292"/>
                    </a:cubicBezTo>
                    <a:cubicBezTo>
                      <a:pt x="3206" y="1273"/>
                      <a:pt x="3206" y="1273"/>
                      <a:pt x="3206" y="1273"/>
                    </a:cubicBezTo>
                    <a:cubicBezTo>
                      <a:pt x="3227" y="1241"/>
                      <a:pt x="3227" y="1241"/>
                      <a:pt x="3227" y="1241"/>
                    </a:cubicBezTo>
                    <a:cubicBezTo>
                      <a:pt x="3238" y="1230"/>
                      <a:pt x="3238" y="1230"/>
                      <a:pt x="3238" y="1230"/>
                    </a:cubicBezTo>
                    <a:cubicBezTo>
                      <a:pt x="3240" y="1229"/>
                      <a:pt x="3241" y="1228"/>
                      <a:pt x="3243" y="1227"/>
                    </a:cubicBezTo>
                    <a:cubicBezTo>
                      <a:pt x="3280" y="1208"/>
                      <a:pt x="3280" y="1208"/>
                      <a:pt x="3280" y="1208"/>
                    </a:cubicBezTo>
                    <a:cubicBezTo>
                      <a:pt x="3305" y="1179"/>
                      <a:pt x="3305" y="1179"/>
                      <a:pt x="3305" y="1179"/>
                    </a:cubicBezTo>
                    <a:cubicBezTo>
                      <a:pt x="3320" y="1156"/>
                      <a:pt x="3320" y="1156"/>
                      <a:pt x="3320" y="1156"/>
                    </a:cubicBezTo>
                    <a:cubicBezTo>
                      <a:pt x="3327" y="1132"/>
                      <a:pt x="3327" y="1132"/>
                      <a:pt x="3327" y="1132"/>
                    </a:cubicBezTo>
                    <a:cubicBezTo>
                      <a:pt x="3327" y="1132"/>
                      <a:pt x="3327" y="1131"/>
                      <a:pt x="3326" y="1130"/>
                    </a:cubicBezTo>
                    <a:cubicBezTo>
                      <a:pt x="3325" y="1126"/>
                      <a:pt x="3325" y="1126"/>
                      <a:pt x="3325" y="1126"/>
                    </a:cubicBezTo>
                    <a:cubicBezTo>
                      <a:pt x="3325" y="1124"/>
                      <a:pt x="3325" y="1122"/>
                      <a:pt x="3325" y="1121"/>
                    </a:cubicBezTo>
                    <a:cubicBezTo>
                      <a:pt x="3325" y="1114"/>
                      <a:pt x="3325" y="1114"/>
                      <a:pt x="3325" y="1114"/>
                    </a:cubicBezTo>
                    <a:cubicBezTo>
                      <a:pt x="3325" y="1112"/>
                      <a:pt x="3325" y="1110"/>
                      <a:pt x="3326" y="1108"/>
                    </a:cubicBezTo>
                    <a:cubicBezTo>
                      <a:pt x="3328" y="1102"/>
                      <a:pt x="3328" y="1102"/>
                      <a:pt x="3328" y="1102"/>
                    </a:cubicBezTo>
                    <a:cubicBezTo>
                      <a:pt x="3329" y="1101"/>
                      <a:pt x="3329" y="1099"/>
                      <a:pt x="3331" y="1098"/>
                    </a:cubicBezTo>
                    <a:cubicBezTo>
                      <a:pt x="3335" y="1092"/>
                      <a:pt x="3335" y="1092"/>
                      <a:pt x="3335" y="1092"/>
                    </a:cubicBezTo>
                    <a:cubicBezTo>
                      <a:pt x="3388" y="1036"/>
                      <a:pt x="3388" y="1036"/>
                      <a:pt x="3388" y="1036"/>
                    </a:cubicBezTo>
                    <a:cubicBezTo>
                      <a:pt x="3397" y="1020"/>
                      <a:pt x="3397" y="1020"/>
                      <a:pt x="3397" y="1020"/>
                    </a:cubicBezTo>
                    <a:cubicBezTo>
                      <a:pt x="3408" y="991"/>
                      <a:pt x="3408" y="991"/>
                      <a:pt x="3408" y="991"/>
                    </a:cubicBezTo>
                    <a:cubicBezTo>
                      <a:pt x="3408" y="989"/>
                      <a:pt x="3409" y="988"/>
                      <a:pt x="3411" y="986"/>
                    </a:cubicBezTo>
                    <a:cubicBezTo>
                      <a:pt x="3420" y="974"/>
                      <a:pt x="3420" y="974"/>
                      <a:pt x="3420" y="974"/>
                    </a:cubicBezTo>
                    <a:cubicBezTo>
                      <a:pt x="3427" y="943"/>
                      <a:pt x="3427" y="943"/>
                      <a:pt x="3427" y="943"/>
                    </a:cubicBezTo>
                    <a:cubicBezTo>
                      <a:pt x="3428" y="941"/>
                      <a:pt x="3429" y="939"/>
                      <a:pt x="3430" y="937"/>
                    </a:cubicBezTo>
                    <a:cubicBezTo>
                      <a:pt x="3437" y="928"/>
                      <a:pt x="3437" y="928"/>
                      <a:pt x="3437" y="928"/>
                    </a:cubicBezTo>
                    <a:cubicBezTo>
                      <a:pt x="3438" y="927"/>
                      <a:pt x="3439" y="926"/>
                      <a:pt x="3440" y="925"/>
                    </a:cubicBezTo>
                    <a:cubicBezTo>
                      <a:pt x="3453" y="914"/>
                      <a:pt x="3453" y="914"/>
                      <a:pt x="3453" y="914"/>
                    </a:cubicBezTo>
                    <a:cubicBezTo>
                      <a:pt x="3460" y="901"/>
                      <a:pt x="3460" y="901"/>
                      <a:pt x="3460" y="901"/>
                    </a:cubicBezTo>
                    <a:cubicBezTo>
                      <a:pt x="3461" y="899"/>
                      <a:pt x="3462" y="897"/>
                      <a:pt x="3464" y="895"/>
                    </a:cubicBezTo>
                    <a:cubicBezTo>
                      <a:pt x="3484" y="877"/>
                      <a:pt x="3484" y="877"/>
                      <a:pt x="3484" y="877"/>
                    </a:cubicBezTo>
                    <a:cubicBezTo>
                      <a:pt x="3487" y="867"/>
                      <a:pt x="3487" y="867"/>
                      <a:pt x="3487" y="867"/>
                    </a:cubicBezTo>
                    <a:cubicBezTo>
                      <a:pt x="3504" y="841"/>
                      <a:pt x="3504" y="841"/>
                      <a:pt x="3504" y="841"/>
                    </a:cubicBezTo>
                    <a:cubicBezTo>
                      <a:pt x="3525" y="820"/>
                      <a:pt x="3525" y="820"/>
                      <a:pt x="3525" y="820"/>
                    </a:cubicBezTo>
                    <a:cubicBezTo>
                      <a:pt x="3526" y="812"/>
                      <a:pt x="3526" y="812"/>
                      <a:pt x="3526" y="812"/>
                    </a:cubicBezTo>
                    <a:cubicBezTo>
                      <a:pt x="3525" y="808"/>
                      <a:pt x="3525" y="808"/>
                      <a:pt x="3525" y="808"/>
                    </a:cubicBezTo>
                    <a:cubicBezTo>
                      <a:pt x="3515" y="781"/>
                      <a:pt x="3515" y="781"/>
                      <a:pt x="3515" y="781"/>
                    </a:cubicBezTo>
                    <a:cubicBezTo>
                      <a:pt x="3505" y="745"/>
                      <a:pt x="3505" y="745"/>
                      <a:pt x="3505" y="745"/>
                    </a:cubicBezTo>
                    <a:cubicBezTo>
                      <a:pt x="3493" y="740"/>
                      <a:pt x="3493" y="740"/>
                      <a:pt x="3493" y="740"/>
                    </a:cubicBezTo>
                    <a:cubicBezTo>
                      <a:pt x="3491" y="740"/>
                      <a:pt x="3490" y="739"/>
                      <a:pt x="3488" y="737"/>
                    </a:cubicBezTo>
                    <a:cubicBezTo>
                      <a:pt x="3467" y="720"/>
                      <a:pt x="3467" y="720"/>
                      <a:pt x="3467" y="720"/>
                    </a:cubicBezTo>
                    <a:cubicBezTo>
                      <a:pt x="3465" y="719"/>
                      <a:pt x="3464" y="718"/>
                      <a:pt x="3463" y="716"/>
                    </a:cubicBezTo>
                    <a:cubicBezTo>
                      <a:pt x="3457" y="707"/>
                      <a:pt x="3457" y="707"/>
                      <a:pt x="3457" y="707"/>
                    </a:cubicBezTo>
                    <a:cubicBezTo>
                      <a:pt x="3434" y="699"/>
                      <a:pt x="3434" y="699"/>
                      <a:pt x="3434" y="699"/>
                    </a:cubicBezTo>
                    <a:cubicBezTo>
                      <a:pt x="3429" y="697"/>
                      <a:pt x="3425" y="693"/>
                      <a:pt x="3423" y="688"/>
                    </a:cubicBezTo>
                    <a:cubicBezTo>
                      <a:pt x="3418" y="673"/>
                      <a:pt x="3418" y="673"/>
                      <a:pt x="3418" y="673"/>
                    </a:cubicBezTo>
                    <a:cubicBezTo>
                      <a:pt x="3400" y="649"/>
                      <a:pt x="3400" y="649"/>
                      <a:pt x="3400" y="649"/>
                    </a:cubicBezTo>
                    <a:cubicBezTo>
                      <a:pt x="3398" y="647"/>
                      <a:pt x="3397" y="645"/>
                      <a:pt x="3397" y="642"/>
                    </a:cubicBezTo>
                    <a:cubicBezTo>
                      <a:pt x="3389" y="611"/>
                      <a:pt x="3389" y="611"/>
                      <a:pt x="3389" y="611"/>
                    </a:cubicBezTo>
                    <a:cubicBezTo>
                      <a:pt x="3389" y="603"/>
                      <a:pt x="3389" y="603"/>
                      <a:pt x="3389" y="603"/>
                    </a:cubicBezTo>
                    <a:cubicBezTo>
                      <a:pt x="2567" y="470"/>
                      <a:pt x="2567" y="470"/>
                      <a:pt x="2567" y="470"/>
                    </a:cubicBezTo>
                    <a:cubicBezTo>
                      <a:pt x="2553" y="480"/>
                      <a:pt x="2553" y="480"/>
                      <a:pt x="2553" y="480"/>
                    </a:cubicBezTo>
                    <a:cubicBezTo>
                      <a:pt x="2551" y="482"/>
                      <a:pt x="2549" y="483"/>
                      <a:pt x="2546" y="484"/>
                    </a:cubicBezTo>
                    <a:cubicBezTo>
                      <a:pt x="2525" y="489"/>
                      <a:pt x="2525" y="489"/>
                      <a:pt x="2525" y="489"/>
                    </a:cubicBezTo>
                    <a:cubicBezTo>
                      <a:pt x="2523" y="489"/>
                      <a:pt x="2520" y="489"/>
                      <a:pt x="2518" y="489"/>
                    </a:cubicBezTo>
                    <a:cubicBezTo>
                      <a:pt x="2419" y="473"/>
                      <a:pt x="2419" y="473"/>
                      <a:pt x="2419" y="473"/>
                    </a:cubicBezTo>
                    <a:cubicBezTo>
                      <a:pt x="2366" y="474"/>
                      <a:pt x="2366" y="474"/>
                      <a:pt x="2366" y="474"/>
                    </a:cubicBezTo>
                    <a:cubicBezTo>
                      <a:pt x="2364" y="474"/>
                      <a:pt x="2363" y="473"/>
                      <a:pt x="2361" y="473"/>
                    </a:cubicBezTo>
                    <a:cubicBezTo>
                      <a:pt x="2334" y="467"/>
                      <a:pt x="2334" y="467"/>
                      <a:pt x="2334" y="467"/>
                    </a:cubicBezTo>
                    <a:cubicBezTo>
                      <a:pt x="2330" y="467"/>
                      <a:pt x="2330" y="467"/>
                      <a:pt x="2330" y="467"/>
                    </a:cubicBezTo>
                    <a:cubicBezTo>
                      <a:pt x="2319" y="476"/>
                      <a:pt x="2319" y="476"/>
                      <a:pt x="2319" y="476"/>
                    </a:cubicBezTo>
                    <a:cubicBezTo>
                      <a:pt x="2318" y="477"/>
                      <a:pt x="2317" y="478"/>
                      <a:pt x="2315" y="479"/>
                    </a:cubicBezTo>
                    <a:cubicBezTo>
                      <a:pt x="2296" y="488"/>
                      <a:pt x="2296" y="488"/>
                      <a:pt x="2296" y="488"/>
                    </a:cubicBezTo>
                    <a:cubicBezTo>
                      <a:pt x="2294" y="489"/>
                      <a:pt x="2291" y="491"/>
                      <a:pt x="2287" y="490"/>
                    </a:cubicBezTo>
                    <a:cubicBezTo>
                      <a:pt x="2176" y="488"/>
                      <a:pt x="2176" y="488"/>
                      <a:pt x="2176" y="488"/>
                    </a:cubicBezTo>
                    <a:cubicBezTo>
                      <a:pt x="2118" y="500"/>
                      <a:pt x="2118" y="500"/>
                      <a:pt x="2118" y="500"/>
                    </a:cubicBezTo>
                    <a:cubicBezTo>
                      <a:pt x="2098" y="500"/>
                      <a:pt x="2098" y="500"/>
                      <a:pt x="2098" y="500"/>
                    </a:cubicBezTo>
                    <a:cubicBezTo>
                      <a:pt x="2095" y="501"/>
                      <a:pt x="2095" y="501"/>
                      <a:pt x="2095" y="501"/>
                    </a:cubicBezTo>
                    <a:cubicBezTo>
                      <a:pt x="2069" y="516"/>
                      <a:pt x="2069" y="516"/>
                      <a:pt x="2069" y="516"/>
                    </a:cubicBezTo>
                    <a:cubicBezTo>
                      <a:pt x="2068" y="517"/>
                      <a:pt x="2066" y="517"/>
                      <a:pt x="2065" y="517"/>
                    </a:cubicBezTo>
                    <a:cubicBezTo>
                      <a:pt x="2053" y="520"/>
                      <a:pt x="2053" y="520"/>
                      <a:pt x="2053" y="520"/>
                    </a:cubicBezTo>
                    <a:cubicBezTo>
                      <a:pt x="2051" y="520"/>
                      <a:pt x="2050" y="520"/>
                      <a:pt x="2048" y="520"/>
                    </a:cubicBezTo>
                    <a:cubicBezTo>
                      <a:pt x="2042" y="520"/>
                      <a:pt x="2042" y="520"/>
                      <a:pt x="2042" y="520"/>
                    </a:cubicBezTo>
                    <a:cubicBezTo>
                      <a:pt x="2040" y="520"/>
                      <a:pt x="2038" y="519"/>
                      <a:pt x="2036" y="518"/>
                    </a:cubicBezTo>
                    <a:cubicBezTo>
                      <a:pt x="2026" y="514"/>
                      <a:pt x="2026" y="514"/>
                      <a:pt x="2026" y="514"/>
                    </a:cubicBezTo>
                    <a:cubicBezTo>
                      <a:pt x="1997" y="522"/>
                      <a:pt x="1997" y="522"/>
                      <a:pt x="1997" y="522"/>
                    </a:cubicBezTo>
                    <a:cubicBezTo>
                      <a:pt x="1996" y="522"/>
                      <a:pt x="1994" y="522"/>
                      <a:pt x="1992" y="522"/>
                    </a:cubicBezTo>
                    <a:cubicBezTo>
                      <a:pt x="1988" y="521"/>
                      <a:pt x="1988" y="521"/>
                      <a:pt x="1988" y="521"/>
                    </a:cubicBezTo>
                    <a:cubicBezTo>
                      <a:pt x="1986" y="521"/>
                      <a:pt x="1985" y="521"/>
                      <a:pt x="1983" y="520"/>
                    </a:cubicBezTo>
                    <a:cubicBezTo>
                      <a:pt x="1968" y="515"/>
                      <a:pt x="1968" y="515"/>
                      <a:pt x="1968" y="515"/>
                    </a:cubicBezTo>
                    <a:cubicBezTo>
                      <a:pt x="1960" y="516"/>
                      <a:pt x="1960" y="516"/>
                      <a:pt x="1960" y="516"/>
                    </a:cubicBezTo>
                    <a:cubicBezTo>
                      <a:pt x="1958" y="517"/>
                      <a:pt x="1956" y="517"/>
                      <a:pt x="1954" y="517"/>
                    </a:cubicBezTo>
                    <a:cubicBezTo>
                      <a:pt x="1949" y="516"/>
                      <a:pt x="1949" y="516"/>
                      <a:pt x="1949" y="516"/>
                    </a:cubicBezTo>
                    <a:cubicBezTo>
                      <a:pt x="1948" y="516"/>
                      <a:pt x="1946" y="516"/>
                      <a:pt x="1944" y="515"/>
                    </a:cubicBezTo>
                    <a:cubicBezTo>
                      <a:pt x="1891" y="495"/>
                      <a:pt x="1891" y="495"/>
                      <a:pt x="1891" y="495"/>
                    </a:cubicBezTo>
                    <a:cubicBezTo>
                      <a:pt x="1887" y="497"/>
                      <a:pt x="1887" y="497"/>
                      <a:pt x="1887" y="497"/>
                    </a:cubicBezTo>
                    <a:cubicBezTo>
                      <a:pt x="1884" y="501"/>
                      <a:pt x="1880" y="504"/>
                      <a:pt x="1875" y="505"/>
                    </a:cubicBezTo>
                    <a:cubicBezTo>
                      <a:pt x="1855" y="509"/>
                      <a:pt x="1855" y="509"/>
                      <a:pt x="1855" y="509"/>
                    </a:cubicBezTo>
                    <a:cubicBezTo>
                      <a:pt x="1824" y="509"/>
                      <a:pt x="1824" y="509"/>
                      <a:pt x="1824" y="509"/>
                    </a:cubicBezTo>
                    <a:cubicBezTo>
                      <a:pt x="1807" y="517"/>
                      <a:pt x="1807" y="517"/>
                      <a:pt x="1807" y="517"/>
                    </a:cubicBezTo>
                    <a:cubicBezTo>
                      <a:pt x="1806" y="518"/>
                      <a:pt x="1804" y="519"/>
                      <a:pt x="1802" y="519"/>
                    </a:cubicBezTo>
                    <a:cubicBezTo>
                      <a:pt x="1800" y="520"/>
                      <a:pt x="1796" y="520"/>
                      <a:pt x="1794" y="520"/>
                    </a:cubicBezTo>
                    <a:cubicBezTo>
                      <a:pt x="1788" y="519"/>
                      <a:pt x="1788" y="519"/>
                      <a:pt x="1788" y="519"/>
                    </a:cubicBezTo>
                    <a:cubicBezTo>
                      <a:pt x="1775" y="520"/>
                      <a:pt x="1775" y="520"/>
                      <a:pt x="1775" y="520"/>
                    </a:cubicBezTo>
                    <a:cubicBezTo>
                      <a:pt x="1772" y="520"/>
                      <a:pt x="1770" y="520"/>
                      <a:pt x="1768" y="519"/>
                    </a:cubicBezTo>
                    <a:cubicBezTo>
                      <a:pt x="1751" y="515"/>
                      <a:pt x="1751" y="515"/>
                      <a:pt x="1751" y="515"/>
                    </a:cubicBezTo>
                    <a:cubicBezTo>
                      <a:pt x="1749" y="514"/>
                      <a:pt x="1748" y="513"/>
                      <a:pt x="1746" y="512"/>
                    </a:cubicBezTo>
                    <a:cubicBezTo>
                      <a:pt x="1742" y="510"/>
                      <a:pt x="1742" y="510"/>
                      <a:pt x="1742" y="510"/>
                    </a:cubicBezTo>
                    <a:cubicBezTo>
                      <a:pt x="1731" y="508"/>
                      <a:pt x="1731" y="508"/>
                      <a:pt x="1731" y="508"/>
                    </a:cubicBezTo>
                    <a:cubicBezTo>
                      <a:pt x="1729" y="508"/>
                      <a:pt x="1725" y="507"/>
                      <a:pt x="1724" y="506"/>
                    </a:cubicBezTo>
                    <a:cubicBezTo>
                      <a:pt x="1718" y="504"/>
                      <a:pt x="1718" y="504"/>
                      <a:pt x="1718" y="504"/>
                    </a:cubicBezTo>
                    <a:cubicBezTo>
                      <a:pt x="1683" y="512"/>
                      <a:pt x="1683" y="512"/>
                      <a:pt x="1683" y="512"/>
                    </a:cubicBezTo>
                    <a:cubicBezTo>
                      <a:pt x="1681" y="512"/>
                      <a:pt x="1679" y="512"/>
                      <a:pt x="1677" y="512"/>
                    </a:cubicBezTo>
                    <a:cubicBezTo>
                      <a:pt x="1668" y="511"/>
                      <a:pt x="1668" y="511"/>
                      <a:pt x="1668" y="511"/>
                    </a:cubicBezTo>
                    <a:cubicBezTo>
                      <a:pt x="1664" y="511"/>
                      <a:pt x="1660" y="509"/>
                      <a:pt x="1656" y="506"/>
                    </a:cubicBezTo>
                    <a:cubicBezTo>
                      <a:pt x="1650" y="499"/>
                      <a:pt x="1650" y="499"/>
                      <a:pt x="1650" y="499"/>
                    </a:cubicBezTo>
                    <a:cubicBezTo>
                      <a:pt x="1648" y="497"/>
                      <a:pt x="1646" y="494"/>
                      <a:pt x="1645" y="490"/>
                    </a:cubicBezTo>
                    <a:cubicBezTo>
                      <a:pt x="1638" y="462"/>
                      <a:pt x="1638" y="462"/>
                      <a:pt x="1638" y="462"/>
                    </a:cubicBezTo>
                    <a:cubicBezTo>
                      <a:pt x="1625" y="455"/>
                      <a:pt x="1625" y="455"/>
                      <a:pt x="1625" y="455"/>
                    </a:cubicBezTo>
                    <a:cubicBezTo>
                      <a:pt x="1513" y="423"/>
                      <a:pt x="1513" y="423"/>
                      <a:pt x="1513" y="423"/>
                    </a:cubicBezTo>
                    <a:cubicBezTo>
                      <a:pt x="1455" y="421"/>
                      <a:pt x="1455" y="421"/>
                      <a:pt x="1455" y="421"/>
                    </a:cubicBezTo>
                    <a:cubicBezTo>
                      <a:pt x="1453" y="421"/>
                      <a:pt x="1451" y="420"/>
                      <a:pt x="1449" y="420"/>
                    </a:cubicBezTo>
                    <a:cubicBezTo>
                      <a:pt x="1418" y="409"/>
                      <a:pt x="1418" y="409"/>
                      <a:pt x="1418" y="409"/>
                    </a:cubicBezTo>
                    <a:cubicBezTo>
                      <a:pt x="1403" y="414"/>
                      <a:pt x="1403" y="414"/>
                      <a:pt x="1403" y="414"/>
                    </a:cubicBezTo>
                    <a:cubicBezTo>
                      <a:pt x="1375" y="428"/>
                      <a:pt x="1375" y="428"/>
                      <a:pt x="1375" y="428"/>
                    </a:cubicBezTo>
                    <a:cubicBezTo>
                      <a:pt x="1354" y="436"/>
                      <a:pt x="1354" y="436"/>
                      <a:pt x="1354" y="436"/>
                    </a:cubicBezTo>
                    <a:cubicBezTo>
                      <a:pt x="1275" y="448"/>
                      <a:pt x="1275" y="448"/>
                      <a:pt x="1275" y="448"/>
                    </a:cubicBezTo>
                    <a:cubicBezTo>
                      <a:pt x="1239" y="452"/>
                      <a:pt x="1239" y="452"/>
                      <a:pt x="1239" y="452"/>
                    </a:cubicBezTo>
                    <a:cubicBezTo>
                      <a:pt x="1238" y="453"/>
                      <a:pt x="1236" y="453"/>
                      <a:pt x="1234" y="453"/>
                    </a:cubicBezTo>
                    <a:cubicBezTo>
                      <a:pt x="1226" y="454"/>
                      <a:pt x="1226" y="454"/>
                      <a:pt x="1226" y="454"/>
                    </a:cubicBezTo>
                    <a:cubicBezTo>
                      <a:pt x="1222" y="454"/>
                      <a:pt x="1218" y="453"/>
                      <a:pt x="1215" y="451"/>
                    </a:cubicBezTo>
                    <a:cubicBezTo>
                      <a:pt x="1188" y="435"/>
                      <a:pt x="1188" y="435"/>
                      <a:pt x="1188" y="435"/>
                    </a:cubicBezTo>
                    <a:cubicBezTo>
                      <a:pt x="1158" y="428"/>
                      <a:pt x="1158" y="428"/>
                      <a:pt x="1158" y="428"/>
                    </a:cubicBezTo>
                    <a:cubicBezTo>
                      <a:pt x="1155" y="427"/>
                      <a:pt x="1152" y="426"/>
                      <a:pt x="1149" y="424"/>
                    </a:cubicBezTo>
                    <a:cubicBezTo>
                      <a:pt x="1141" y="417"/>
                      <a:pt x="1141" y="417"/>
                      <a:pt x="1141" y="417"/>
                    </a:cubicBezTo>
                    <a:cubicBezTo>
                      <a:pt x="1124" y="409"/>
                      <a:pt x="1124" y="409"/>
                      <a:pt x="1124" y="409"/>
                    </a:cubicBezTo>
                    <a:cubicBezTo>
                      <a:pt x="1123" y="408"/>
                      <a:pt x="1121" y="408"/>
                      <a:pt x="1120" y="407"/>
                    </a:cubicBezTo>
                    <a:cubicBezTo>
                      <a:pt x="1112" y="400"/>
                      <a:pt x="1112" y="400"/>
                      <a:pt x="1112" y="400"/>
                    </a:cubicBezTo>
                    <a:cubicBezTo>
                      <a:pt x="1098" y="401"/>
                      <a:pt x="1098" y="401"/>
                      <a:pt x="1098" y="401"/>
                    </a:cubicBezTo>
                    <a:cubicBezTo>
                      <a:pt x="1095" y="401"/>
                      <a:pt x="1093" y="400"/>
                      <a:pt x="1090" y="399"/>
                    </a:cubicBezTo>
                    <a:cubicBezTo>
                      <a:pt x="1061" y="387"/>
                      <a:pt x="1061" y="387"/>
                      <a:pt x="1061" y="387"/>
                    </a:cubicBezTo>
                    <a:cubicBezTo>
                      <a:pt x="1059" y="387"/>
                      <a:pt x="1057" y="386"/>
                      <a:pt x="1055" y="384"/>
                    </a:cubicBezTo>
                    <a:cubicBezTo>
                      <a:pt x="1037" y="366"/>
                      <a:pt x="1037" y="366"/>
                      <a:pt x="1037" y="366"/>
                    </a:cubicBezTo>
                    <a:cubicBezTo>
                      <a:pt x="1030" y="355"/>
                      <a:pt x="1030" y="355"/>
                      <a:pt x="1030" y="355"/>
                    </a:cubicBezTo>
                    <a:cubicBezTo>
                      <a:pt x="1029" y="353"/>
                      <a:pt x="1028" y="351"/>
                      <a:pt x="1027" y="349"/>
                    </a:cubicBezTo>
                    <a:cubicBezTo>
                      <a:pt x="1025" y="339"/>
                      <a:pt x="1025" y="339"/>
                      <a:pt x="1025" y="339"/>
                    </a:cubicBezTo>
                    <a:cubicBezTo>
                      <a:pt x="1025" y="323"/>
                      <a:pt x="1025" y="323"/>
                      <a:pt x="1025" y="323"/>
                    </a:cubicBezTo>
                    <a:cubicBezTo>
                      <a:pt x="1030" y="291"/>
                      <a:pt x="1030" y="291"/>
                      <a:pt x="1030" y="291"/>
                    </a:cubicBezTo>
                    <a:cubicBezTo>
                      <a:pt x="1034" y="279"/>
                      <a:pt x="1034" y="279"/>
                      <a:pt x="1034" y="279"/>
                    </a:cubicBezTo>
                    <a:cubicBezTo>
                      <a:pt x="1029" y="265"/>
                      <a:pt x="1029" y="265"/>
                      <a:pt x="1029" y="265"/>
                    </a:cubicBezTo>
                    <a:cubicBezTo>
                      <a:pt x="1028" y="262"/>
                      <a:pt x="1027" y="258"/>
                      <a:pt x="1028" y="255"/>
                    </a:cubicBezTo>
                    <a:cubicBezTo>
                      <a:pt x="1031" y="243"/>
                      <a:pt x="1031" y="243"/>
                      <a:pt x="1031" y="243"/>
                    </a:cubicBezTo>
                    <a:cubicBezTo>
                      <a:pt x="1036" y="226"/>
                      <a:pt x="1036" y="226"/>
                      <a:pt x="1036" y="226"/>
                    </a:cubicBezTo>
                    <a:cubicBezTo>
                      <a:pt x="1034" y="210"/>
                      <a:pt x="1034" y="210"/>
                      <a:pt x="1034" y="210"/>
                    </a:cubicBezTo>
                    <a:cubicBezTo>
                      <a:pt x="1034" y="208"/>
                      <a:pt x="1033" y="207"/>
                      <a:pt x="1034" y="206"/>
                    </a:cubicBezTo>
                    <a:cubicBezTo>
                      <a:pt x="1035" y="181"/>
                      <a:pt x="1035" y="181"/>
                      <a:pt x="1035" y="181"/>
                    </a:cubicBezTo>
                    <a:cubicBezTo>
                      <a:pt x="1034" y="176"/>
                      <a:pt x="1034" y="176"/>
                      <a:pt x="1034" y="176"/>
                    </a:cubicBezTo>
                    <a:cubicBezTo>
                      <a:pt x="1024" y="162"/>
                      <a:pt x="1024" y="162"/>
                      <a:pt x="1024" y="162"/>
                    </a:cubicBezTo>
                    <a:cubicBezTo>
                      <a:pt x="1022" y="159"/>
                      <a:pt x="1021" y="156"/>
                      <a:pt x="1021" y="152"/>
                    </a:cubicBezTo>
                    <a:cubicBezTo>
                      <a:pt x="1021" y="133"/>
                      <a:pt x="1021" y="133"/>
                      <a:pt x="1021" y="133"/>
                    </a:cubicBezTo>
                    <a:cubicBezTo>
                      <a:pt x="1012" y="108"/>
                      <a:pt x="1012" y="108"/>
                      <a:pt x="1012" y="108"/>
                    </a:cubicBezTo>
                    <a:cubicBezTo>
                      <a:pt x="995" y="92"/>
                      <a:pt x="995" y="92"/>
                      <a:pt x="995" y="92"/>
                    </a:cubicBezTo>
                    <a:cubicBezTo>
                      <a:pt x="986" y="85"/>
                      <a:pt x="986" y="85"/>
                      <a:pt x="986" y="85"/>
                    </a:cubicBezTo>
                    <a:cubicBezTo>
                      <a:pt x="978" y="83"/>
                      <a:pt x="978" y="83"/>
                      <a:pt x="978" y="83"/>
                    </a:cubicBezTo>
                    <a:cubicBezTo>
                      <a:pt x="976" y="82"/>
                      <a:pt x="974" y="81"/>
                      <a:pt x="972" y="80"/>
                    </a:cubicBezTo>
                    <a:cubicBezTo>
                      <a:pt x="968" y="75"/>
                      <a:pt x="968" y="75"/>
                      <a:pt x="968" y="75"/>
                    </a:cubicBezTo>
                    <a:cubicBezTo>
                      <a:pt x="951" y="57"/>
                      <a:pt x="951" y="57"/>
                      <a:pt x="951" y="57"/>
                    </a:cubicBezTo>
                    <a:cubicBezTo>
                      <a:pt x="934" y="57"/>
                      <a:pt x="934" y="57"/>
                      <a:pt x="934" y="57"/>
                    </a:cubicBezTo>
                    <a:cubicBezTo>
                      <a:pt x="933" y="57"/>
                      <a:pt x="933" y="57"/>
                      <a:pt x="933" y="57"/>
                    </a:cubicBezTo>
                    <a:cubicBezTo>
                      <a:pt x="921" y="67"/>
                      <a:pt x="921" y="67"/>
                      <a:pt x="921" y="67"/>
                    </a:cubicBezTo>
                    <a:cubicBezTo>
                      <a:pt x="919" y="69"/>
                      <a:pt x="917" y="70"/>
                      <a:pt x="914" y="71"/>
                    </a:cubicBezTo>
                    <a:cubicBezTo>
                      <a:pt x="908" y="72"/>
                      <a:pt x="908" y="72"/>
                      <a:pt x="908" y="72"/>
                    </a:cubicBezTo>
                    <a:cubicBezTo>
                      <a:pt x="905" y="73"/>
                      <a:pt x="902" y="73"/>
                      <a:pt x="899" y="73"/>
                    </a:cubicBezTo>
                    <a:cubicBezTo>
                      <a:pt x="876" y="68"/>
                      <a:pt x="876" y="68"/>
                      <a:pt x="876" y="68"/>
                    </a:cubicBezTo>
                    <a:cubicBezTo>
                      <a:pt x="833" y="51"/>
                      <a:pt x="833" y="51"/>
                      <a:pt x="833" y="51"/>
                    </a:cubicBezTo>
                    <a:cubicBezTo>
                      <a:pt x="830" y="50"/>
                      <a:pt x="827" y="48"/>
                      <a:pt x="825" y="45"/>
                    </a:cubicBezTo>
                    <a:cubicBezTo>
                      <a:pt x="820" y="38"/>
                      <a:pt x="820" y="38"/>
                      <a:pt x="820" y="38"/>
                    </a:cubicBezTo>
                    <a:cubicBezTo>
                      <a:pt x="818" y="37"/>
                      <a:pt x="817" y="35"/>
                      <a:pt x="817" y="33"/>
                    </a:cubicBezTo>
                    <a:cubicBezTo>
                      <a:pt x="815" y="28"/>
                      <a:pt x="815" y="28"/>
                      <a:pt x="815" y="28"/>
                    </a:cubicBezTo>
                    <a:cubicBezTo>
                      <a:pt x="803" y="1"/>
                      <a:pt x="803" y="1"/>
                      <a:pt x="803" y="1"/>
                    </a:cubicBezTo>
                    <a:cubicBezTo>
                      <a:pt x="799" y="1"/>
                      <a:pt x="799" y="1"/>
                      <a:pt x="799" y="1"/>
                    </a:cubicBezTo>
                    <a:cubicBezTo>
                      <a:pt x="791" y="5"/>
                      <a:pt x="791" y="5"/>
                      <a:pt x="791" y="5"/>
                    </a:cubicBezTo>
                    <a:cubicBezTo>
                      <a:pt x="789" y="6"/>
                      <a:pt x="787" y="6"/>
                      <a:pt x="785" y="7"/>
                    </a:cubicBezTo>
                    <a:cubicBezTo>
                      <a:pt x="780" y="7"/>
                      <a:pt x="780" y="7"/>
                      <a:pt x="780" y="7"/>
                    </a:cubicBezTo>
                    <a:cubicBezTo>
                      <a:pt x="778" y="10"/>
                      <a:pt x="774" y="12"/>
                      <a:pt x="770" y="13"/>
                    </a:cubicBezTo>
                    <a:cubicBezTo>
                      <a:pt x="764" y="15"/>
                      <a:pt x="764" y="15"/>
                      <a:pt x="764" y="15"/>
                    </a:cubicBezTo>
                    <a:cubicBezTo>
                      <a:pt x="762" y="15"/>
                      <a:pt x="760" y="16"/>
                      <a:pt x="758" y="15"/>
                    </a:cubicBezTo>
                    <a:cubicBezTo>
                      <a:pt x="713" y="14"/>
                      <a:pt x="713" y="14"/>
                      <a:pt x="713" y="14"/>
                    </a:cubicBezTo>
                    <a:cubicBezTo>
                      <a:pt x="711" y="13"/>
                      <a:pt x="709" y="13"/>
                      <a:pt x="708" y="12"/>
                    </a:cubicBezTo>
                    <a:cubicBezTo>
                      <a:pt x="706" y="17"/>
                      <a:pt x="701" y="22"/>
                      <a:pt x="696" y="25"/>
                    </a:cubicBezTo>
                    <a:cubicBezTo>
                      <a:pt x="696" y="27"/>
                      <a:pt x="696" y="27"/>
                      <a:pt x="696" y="27"/>
                    </a:cubicBezTo>
                    <a:cubicBezTo>
                      <a:pt x="695" y="35"/>
                      <a:pt x="689" y="42"/>
                      <a:pt x="681" y="43"/>
                    </a:cubicBezTo>
                    <a:cubicBezTo>
                      <a:pt x="672" y="45"/>
                      <a:pt x="664" y="41"/>
                      <a:pt x="660" y="34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4" y="22"/>
                      <a:pt x="653" y="18"/>
                      <a:pt x="654" y="14"/>
                    </a:cubicBezTo>
                    <a:cubicBezTo>
                      <a:pt x="655" y="7"/>
                      <a:pt x="655" y="7"/>
                      <a:pt x="655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0" y="7"/>
                      <a:pt x="647" y="5"/>
                      <a:pt x="644" y="2"/>
                    </a:cubicBezTo>
                    <a:cubicBezTo>
                      <a:pt x="642" y="0"/>
                      <a:pt x="642" y="0"/>
                      <a:pt x="642" y="0"/>
                    </a:cubicBezTo>
                    <a:cubicBezTo>
                      <a:pt x="643" y="23"/>
                      <a:pt x="643" y="23"/>
                      <a:pt x="643" y="23"/>
                    </a:cubicBezTo>
                    <a:cubicBezTo>
                      <a:pt x="640" y="51"/>
                      <a:pt x="640" y="51"/>
                      <a:pt x="640" y="51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26" y="87"/>
                      <a:pt x="626" y="87"/>
                      <a:pt x="626" y="87"/>
                    </a:cubicBezTo>
                    <a:cubicBezTo>
                      <a:pt x="625" y="88"/>
                      <a:pt x="622" y="91"/>
                      <a:pt x="622" y="92"/>
                    </a:cubicBezTo>
                    <a:cubicBezTo>
                      <a:pt x="620" y="94"/>
                      <a:pt x="619" y="95"/>
                      <a:pt x="617" y="96"/>
                    </a:cubicBezTo>
                    <a:cubicBezTo>
                      <a:pt x="607" y="102"/>
                      <a:pt x="607" y="102"/>
                      <a:pt x="607" y="102"/>
                    </a:cubicBezTo>
                    <a:cubicBezTo>
                      <a:pt x="607" y="103"/>
                      <a:pt x="607" y="103"/>
                      <a:pt x="607" y="104"/>
                    </a:cubicBezTo>
                    <a:cubicBezTo>
                      <a:pt x="609" y="116"/>
                      <a:pt x="609" y="116"/>
                      <a:pt x="609" y="116"/>
                    </a:cubicBezTo>
                    <a:cubicBezTo>
                      <a:pt x="607" y="133"/>
                      <a:pt x="607" y="133"/>
                      <a:pt x="607" y="133"/>
                    </a:cubicBezTo>
                    <a:cubicBezTo>
                      <a:pt x="599" y="166"/>
                      <a:pt x="599" y="166"/>
                      <a:pt x="599" y="166"/>
                    </a:cubicBezTo>
                    <a:cubicBezTo>
                      <a:pt x="587" y="186"/>
                      <a:pt x="587" y="186"/>
                      <a:pt x="587" y="186"/>
                    </a:cubicBezTo>
                    <a:cubicBezTo>
                      <a:pt x="588" y="187"/>
                      <a:pt x="588" y="188"/>
                      <a:pt x="588" y="189"/>
                    </a:cubicBezTo>
                    <a:cubicBezTo>
                      <a:pt x="593" y="202"/>
                      <a:pt x="593" y="202"/>
                      <a:pt x="593" y="202"/>
                    </a:cubicBezTo>
                    <a:cubicBezTo>
                      <a:pt x="594" y="204"/>
                      <a:pt x="594" y="206"/>
                      <a:pt x="594" y="208"/>
                    </a:cubicBezTo>
                    <a:cubicBezTo>
                      <a:pt x="594" y="209"/>
                      <a:pt x="594" y="209"/>
                      <a:pt x="594" y="209"/>
                    </a:cubicBezTo>
                    <a:cubicBezTo>
                      <a:pt x="596" y="210"/>
                      <a:pt x="597" y="211"/>
                      <a:pt x="599" y="212"/>
                    </a:cubicBezTo>
                    <a:cubicBezTo>
                      <a:pt x="606" y="211"/>
                      <a:pt x="615" y="215"/>
                      <a:pt x="618" y="222"/>
                    </a:cubicBezTo>
                    <a:cubicBezTo>
                      <a:pt x="622" y="229"/>
                      <a:pt x="622" y="237"/>
                      <a:pt x="616" y="243"/>
                    </a:cubicBezTo>
                    <a:cubicBezTo>
                      <a:pt x="611" y="249"/>
                      <a:pt x="611" y="249"/>
                      <a:pt x="611" y="249"/>
                    </a:cubicBezTo>
                    <a:cubicBezTo>
                      <a:pt x="609" y="251"/>
                      <a:pt x="607" y="252"/>
                      <a:pt x="605" y="253"/>
                    </a:cubicBezTo>
                    <a:cubicBezTo>
                      <a:pt x="600" y="255"/>
                      <a:pt x="600" y="255"/>
                      <a:pt x="600" y="255"/>
                    </a:cubicBezTo>
                    <a:cubicBezTo>
                      <a:pt x="598" y="256"/>
                      <a:pt x="597" y="256"/>
                      <a:pt x="595" y="257"/>
                    </a:cubicBezTo>
                    <a:cubicBezTo>
                      <a:pt x="593" y="258"/>
                      <a:pt x="593" y="258"/>
                      <a:pt x="593" y="258"/>
                    </a:cubicBezTo>
                    <a:cubicBezTo>
                      <a:pt x="592" y="260"/>
                      <a:pt x="590" y="261"/>
                      <a:pt x="589" y="262"/>
                    </a:cubicBezTo>
                    <a:cubicBezTo>
                      <a:pt x="583" y="265"/>
                      <a:pt x="583" y="265"/>
                      <a:pt x="583" y="265"/>
                    </a:cubicBezTo>
                    <a:cubicBezTo>
                      <a:pt x="576" y="282"/>
                      <a:pt x="576" y="282"/>
                      <a:pt x="576" y="282"/>
                    </a:cubicBezTo>
                    <a:cubicBezTo>
                      <a:pt x="582" y="280"/>
                      <a:pt x="588" y="285"/>
                      <a:pt x="592" y="290"/>
                    </a:cubicBezTo>
                    <a:cubicBezTo>
                      <a:pt x="595" y="295"/>
                      <a:pt x="596" y="301"/>
                      <a:pt x="594" y="307"/>
                    </a:cubicBezTo>
                    <a:cubicBezTo>
                      <a:pt x="591" y="315"/>
                      <a:pt x="591" y="315"/>
                      <a:pt x="591" y="315"/>
                    </a:cubicBezTo>
                    <a:cubicBezTo>
                      <a:pt x="598" y="319"/>
                      <a:pt x="603" y="326"/>
                      <a:pt x="602" y="334"/>
                    </a:cubicBezTo>
                    <a:cubicBezTo>
                      <a:pt x="601" y="341"/>
                      <a:pt x="597" y="351"/>
                      <a:pt x="590" y="354"/>
                    </a:cubicBezTo>
                    <a:cubicBezTo>
                      <a:pt x="587" y="356"/>
                      <a:pt x="587" y="356"/>
                      <a:pt x="587" y="356"/>
                    </a:cubicBezTo>
                    <a:cubicBezTo>
                      <a:pt x="585" y="358"/>
                      <a:pt x="582" y="361"/>
                      <a:pt x="579" y="362"/>
                    </a:cubicBezTo>
                    <a:cubicBezTo>
                      <a:pt x="576" y="363"/>
                      <a:pt x="571" y="364"/>
                      <a:pt x="567" y="364"/>
                    </a:cubicBezTo>
                    <a:cubicBezTo>
                      <a:pt x="569" y="367"/>
                      <a:pt x="570" y="370"/>
                      <a:pt x="570" y="374"/>
                    </a:cubicBezTo>
                    <a:cubicBezTo>
                      <a:pt x="570" y="379"/>
                      <a:pt x="567" y="385"/>
                      <a:pt x="563" y="388"/>
                    </a:cubicBezTo>
                    <a:cubicBezTo>
                      <a:pt x="551" y="399"/>
                      <a:pt x="551" y="399"/>
                      <a:pt x="551" y="399"/>
                    </a:cubicBezTo>
                    <a:cubicBezTo>
                      <a:pt x="550" y="401"/>
                      <a:pt x="548" y="402"/>
                      <a:pt x="546" y="403"/>
                    </a:cubicBezTo>
                    <a:cubicBezTo>
                      <a:pt x="540" y="406"/>
                      <a:pt x="540" y="406"/>
                      <a:pt x="540" y="406"/>
                    </a:cubicBezTo>
                    <a:cubicBezTo>
                      <a:pt x="540" y="407"/>
                      <a:pt x="539" y="408"/>
                      <a:pt x="539" y="409"/>
                    </a:cubicBezTo>
                    <a:cubicBezTo>
                      <a:pt x="539" y="409"/>
                      <a:pt x="539" y="409"/>
                      <a:pt x="539" y="409"/>
                    </a:cubicBezTo>
                    <a:cubicBezTo>
                      <a:pt x="541" y="413"/>
                      <a:pt x="542" y="417"/>
                      <a:pt x="542" y="422"/>
                    </a:cubicBezTo>
                    <a:cubicBezTo>
                      <a:pt x="537" y="450"/>
                      <a:pt x="537" y="450"/>
                      <a:pt x="537" y="450"/>
                    </a:cubicBezTo>
                    <a:cubicBezTo>
                      <a:pt x="537" y="454"/>
                      <a:pt x="536" y="457"/>
                      <a:pt x="534" y="460"/>
                    </a:cubicBezTo>
                    <a:cubicBezTo>
                      <a:pt x="532" y="462"/>
                      <a:pt x="529" y="466"/>
                      <a:pt x="526" y="468"/>
                    </a:cubicBezTo>
                    <a:cubicBezTo>
                      <a:pt x="521" y="487"/>
                      <a:pt x="521" y="487"/>
                      <a:pt x="521" y="487"/>
                    </a:cubicBezTo>
                    <a:cubicBezTo>
                      <a:pt x="521" y="489"/>
                      <a:pt x="521" y="489"/>
                      <a:pt x="521" y="489"/>
                    </a:cubicBezTo>
                    <a:cubicBezTo>
                      <a:pt x="519" y="510"/>
                      <a:pt x="519" y="510"/>
                      <a:pt x="519" y="510"/>
                    </a:cubicBezTo>
                    <a:cubicBezTo>
                      <a:pt x="518" y="512"/>
                      <a:pt x="518" y="514"/>
                      <a:pt x="517" y="515"/>
                    </a:cubicBezTo>
                    <a:cubicBezTo>
                      <a:pt x="506" y="541"/>
                      <a:pt x="506" y="541"/>
                      <a:pt x="506" y="541"/>
                    </a:cubicBezTo>
                    <a:cubicBezTo>
                      <a:pt x="505" y="542"/>
                      <a:pt x="503" y="544"/>
                      <a:pt x="502" y="546"/>
                    </a:cubicBezTo>
                    <a:cubicBezTo>
                      <a:pt x="491" y="557"/>
                      <a:pt x="491" y="557"/>
                      <a:pt x="491" y="557"/>
                    </a:cubicBezTo>
                    <a:cubicBezTo>
                      <a:pt x="492" y="561"/>
                      <a:pt x="493" y="565"/>
                      <a:pt x="491" y="569"/>
                    </a:cubicBezTo>
                    <a:cubicBezTo>
                      <a:pt x="474" y="616"/>
                      <a:pt x="474" y="616"/>
                      <a:pt x="474" y="616"/>
                    </a:cubicBezTo>
                    <a:cubicBezTo>
                      <a:pt x="475" y="619"/>
                      <a:pt x="475" y="623"/>
                      <a:pt x="474" y="625"/>
                    </a:cubicBezTo>
                    <a:cubicBezTo>
                      <a:pt x="472" y="634"/>
                      <a:pt x="472" y="634"/>
                      <a:pt x="472" y="634"/>
                    </a:cubicBezTo>
                    <a:cubicBezTo>
                      <a:pt x="471" y="637"/>
                      <a:pt x="469" y="640"/>
                      <a:pt x="467" y="642"/>
                    </a:cubicBezTo>
                    <a:cubicBezTo>
                      <a:pt x="463" y="645"/>
                      <a:pt x="463" y="645"/>
                      <a:pt x="463" y="645"/>
                    </a:cubicBezTo>
                    <a:cubicBezTo>
                      <a:pt x="463" y="646"/>
                      <a:pt x="463" y="646"/>
                      <a:pt x="462" y="646"/>
                    </a:cubicBezTo>
                    <a:cubicBezTo>
                      <a:pt x="460" y="653"/>
                      <a:pt x="460" y="653"/>
                      <a:pt x="460" y="653"/>
                    </a:cubicBezTo>
                    <a:cubicBezTo>
                      <a:pt x="460" y="655"/>
                      <a:pt x="459" y="657"/>
                      <a:pt x="457" y="658"/>
                    </a:cubicBezTo>
                    <a:cubicBezTo>
                      <a:pt x="442" y="679"/>
                      <a:pt x="442" y="679"/>
                      <a:pt x="442" y="679"/>
                    </a:cubicBezTo>
                    <a:cubicBezTo>
                      <a:pt x="434" y="729"/>
                      <a:pt x="434" y="729"/>
                      <a:pt x="434" y="729"/>
                    </a:cubicBezTo>
                    <a:cubicBezTo>
                      <a:pt x="426" y="755"/>
                      <a:pt x="426" y="755"/>
                      <a:pt x="426" y="755"/>
                    </a:cubicBezTo>
                    <a:cubicBezTo>
                      <a:pt x="427" y="761"/>
                      <a:pt x="427" y="761"/>
                      <a:pt x="427" y="761"/>
                    </a:cubicBezTo>
                    <a:cubicBezTo>
                      <a:pt x="427" y="762"/>
                      <a:pt x="427" y="763"/>
                      <a:pt x="427" y="764"/>
                    </a:cubicBezTo>
                    <a:cubicBezTo>
                      <a:pt x="433" y="767"/>
                      <a:pt x="439" y="772"/>
                      <a:pt x="440" y="777"/>
                    </a:cubicBezTo>
                    <a:cubicBezTo>
                      <a:pt x="442" y="785"/>
                      <a:pt x="442" y="785"/>
                      <a:pt x="442" y="785"/>
                    </a:cubicBezTo>
                    <a:cubicBezTo>
                      <a:pt x="443" y="788"/>
                      <a:pt x="443" y="792"/>
                      <a:pt x="441" y="795"/>
                    </a:cubicBezTo>
                    <a:cubicBezTo>
                      <a:pt x="439" y="804"/>
                      <a:pt x="439" y="804"/>
                      <a:pt x="439" y="804"/>
                    </a:cubicBezTo>
                    <a:cubicBezTo>
                      <a:pt x="437" y="809"/>
                      <a:pt x="433" y="813"/>
                      <a:pt x="427" y="815"/>
                    </a:cubicBezTo>
                    <a:cubicBezTo>
                      <a:pt x="422" y="817"/>
                      <a:pt x="416" y="817"/>
                      <a:pt x="411" y="814"/>
                    </a:cubicBezTo>
                    <a:cubicBezTo>
                      <a:pt x="411" y="813"/>
                      <a:pt x="411" y="813"/>
                      <a:pt x="411" y="813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9" y="863"/>
                      <a:pt x="399" y="863"/>
                      <a:pt x="399" y="863"/>
                    </a:cubicBezTo>
                    <a:cubicBezTo>
                      <a:pt x="405" y="865"/>
                      <a:pt x="410" y="871"/>
                      <a:pt x="411" y="879"/>
                    </a:cubicBezTo>
                    <a:cubicBezTo>
                      <a:pt x="413" y="894"/>
                      <a:pt x="413" y="894"/>
                      <a:pt x="413" y="894"/>
                    </a:cubicBezTo>
                    <a:cubicBezTo>
                      <a:pt x="414" y="901"/>
                      <a:pt x="411" y="909"/>
                      <a:pt x="404" y="912"/>
                    </a:cubicBezTo>
                    <a:cubicBezTo>
                      <a:pt x="398" y="916"/>
                      <a:pt x="390" y="916"/>
                      <a:pt x="383" y="912"/>
                    </a:cubicBezTo>
                    <a:cubicBezTo>
                      <a:pt x="383" y="911"/>
                      <a:pt x="383" y="911"/>
                      <a:pt x="383" y="911"/>
                    </a:cubicBezTo>
                    <a:cubicBezTo>
                      <a:pt x="369" y="941"/>
                      <a:pt x="369" y="941"/>
                      <a:pt x="369" y="941"/>
                    </a:cubicBezTo>
                    <a:cubicBezTo>
                      <a:pt x="368" y="942"/>
                      <a:pt x="366" y="945"/>
                      <a:pt x="366" y="945"/>
                    </a:cubicBezTo>
                    <a:cubicBezTo>
                      <a:pt x="365" y="947"/>
                      <a:pt x="364" y="947"/>
                      <a:pt x="363" y="948"/>
                    </a:cubicBezTo>
                    <a:cubicBezTo>
                      <a:pt x="364" y="950"/>
                      <a:pt x="364" y="951"/>
                      <a:pt x="363" y="953"/>
                    </a:cubicBezTo>
                    <a:cubicBezTo>
                      <a:pt x="363" y="954"/>
                      <a:pt x="362" y="959"/>
                      <a:pt x="362" y="960"/>
                    </a:cubicBezTo>
                    <a:cubicBezTo>
                      <a:pt x="355" y="979"/>
                      <a:pt x="355" y="979"/>
                      <a:pt x="355" y="979"/>
                    </a:cubicBezTo>
                    <a:cubicBezTo>
                      <a:pt x="350" y="1010"/>
                      <a:pt x="350" y="1010"/>
                      <a:pt x="350" y="1010"/>
                    </a:cubicBezTo>
                    <a:cubicBezTo>
                      <a:pt x="324" y="1083"/>
                      <a:pt x="324" y="1083"/>
                      <a:pt x="324" y="1083"/>
                    </a:cubicBezTo>
                    <a:cubicBezTo>
                      <a:pt x="325" y="1096"/>
                      <a:pt x="325" y="1096"/>
                      <a:pt x="325" y="1096"/>
                    </a:cubicBezTo>
                    <a:cubicBezTo>
                      <a:pt x="325" y="1097"/>
                      <a:pt x="325" y="1100"/>
                      <a:pt x="325" y="1100"/>
                    </a:cubicBezTo>
                    <a:cubicBezTo>
                      <a:pt x="325" y="1104"/>
                      <a:pt x="324" y="1108"/>
                      <a:pt x="322" y="1111"/>
                    </a:cubicBezTo>
                    <a:cubicBezTo>
                      <a:pt x="319" y="1116"/>
                      <a:pt x="319" y="1116"/>
                      <a:pt x="319" y="1116"/>
                    </a:cubicBezTo>
                    <a:cubicBezTo>
                      <a:pt x="317" y="1118"/>
                      <a:pt x="315" y="1121"/>
                      <a:pt x="312" y="1122"/>
                    </a:cubicBezTo>
                    <a:cubicBezTo>
                      <a:pt x="305" y="1148"/>
                      <a:pt x="305" y="1148"/>
                      <a:pt x="305" y="1148"/>
                    </a:cubicBezTo>
                    <a:cubicBezTo>
                      <a:pt x="277" y="1223"/>
                      <a:pt x="277" y="1223"/>
                      <a:pt x="277" y="1223"/>
                    </a:cubicBezTo>
                    <a:cubicBezTo>
                      <a:pt x="278" y="1224"/>
                      <a:pt x="279" y="1224"/>
                      <a:pt x="280" y="1225"/>
                    </a:cubicBezTo>
                    <a:cubicBezTo>
                      <a:pt x="289" y="1231"/>
                      <a:pt x="289" y="1231"/>
                      <a:pt x="289" y="1231"/>
                    </a:cubicBezTo>
                    <a:cubicBezTo>
                      <a:pt x="307" y="1251"/>
                      <a:pt x="307" y="1251"/>
                      <a:pt x="307" y="1251"/>
                    </a:cubicBezTo>
                    <a:cubicBezTo>
                      <a:pt x="310" y="1255"/>
                      <a:pt x="311" y="1261"/>
                      <a:pt x="309" y="1266"/>
                    </a:cubicBezTo>
                    <a:cubicBezTo>
                      <a:pt x="307" y="1276"/>
                      <a:pt x="296" y="1285"/>
                      <a:pt x="286" y="1283"/>
                    </a:cubicBezTo>
                    <a:cubicBezTo>
                      <a:pt x="268" y="1279"/>
                      <a:pt x="268" y="1279"/>
                      <a:pt x="268" y="1279"/>
                    </a:cubicBezTo>
                    <a:cubicBezTo>
                      <a:pt x="267" y="1279"/>
                      <a:pt x="267" y="1279"/>
                      <a:pt x="267" y="1279"/>
                    </a:cubicBezTo>
                    <a:cubicBezTo>
                      <a:pt x="266" y="1280"/>
                      <a:pt x="265" y="1281"/>
                      <a:pt x="264" y="1282"/>
                    </a:cubicBezTo>
                    <a:cubicBezTo>
                      <a:pt x="258" y="1287"/>
                      <a:pt x="258" y="1287"/>
                      <a:pt x="258" y="1287"/>
                    </a:cubicBezTo>
                    <a:cubicBezTo>
                      <a:pt x="241" y="1300"/>
                      <a:pt x="241" y="1300"/>
                      <a:pt x="241" y="1300"/>
                    </a:cubicBezTo>
                    <a:cubicBezTo>
                      <a:pt x="232" y="1324"/>
                      <a:pt x="232" y="1324"/>
                      <a:pt x="232" y="1324"/>
                    </a:cubicBezTo>
                    <a:cubicBezTo>
                      <a:pt x="232" y="1325"/>
                      <a:pt x="231" y="1326"/>
                      <a:pt x="230" y="1327"/>
                    </a:cubicBezTo>
                    <a:cubicBezTo>
                      <a:pt x="215" y="1353"/>
                      <a:pt x="215" y="1353"/>
                      <a:pt x="215" y="1353"/>
                    </a:cubicBezTo>
                    <a:cubicBezTo>
                      <a:pt x="222" y="1352"/>
                      <a:pt x="229" y="1355"/>
                      <a:pt x="233" y="1361"/>
                    </a:cubicBezTo>
                    <a:cubicBezTo>
                      <a:pt x="238" y="1367"/>
                      <a:pt x="239" y="1376"/>
                      <a:pt x="234" y="1383"/>
                    </a:cubicBezTo>
                    <a:cubicBezTo>
                      <a:pt x="231" y="1388"/>
                      <a:pt x="231" y="1388"/>
                      <a:pt x="231" y="1388"/>
                    </a:cubicBezTo>
                    <a:cubicBezTo>
                      <a:pt x="232" y="1390"/>
                      <a:pt x="232" y="1390"/>
                      <a:pt x="232" y="1390"/>
                    </a:cubicBezTo>
                    <a:cubicBezTo>
                      <a:pt x="233" y="1393"/>
                      <a:pt x="233" y="1395"/>
                      <a:pt x="233" y="1398"/>
                    </a:cubicBezTo>
                    <a:cubicBezTo>
                      <a:pt x="234" y="1407"/>
                      <a:pt x="234" y="1407"/>
                      <a:pt x="234" y="1407"/>
                    </a:cubicBezTo>
                    <a:cubicBezTo>
                      <a:pt x="242" y="1427"/>
                      <a:pt x="242" y="1427"/>
                      <a:pt x="242" y="1427"/>
                    </a:cubicBezTo>
                    <a:cubicBezTo>
                      <a:pt x="245" y="1432"/>
                      <a:pt x="245" y="1439"/>
                      <a:pt x="242" y="1444"/>
                    </a:cubicBezTo>
                    <a:cubicBezTo>
                      <a:pt x="239" y="1449"/>
                      <a:pt x="233" y="1453"/>
                      <a:pt x="227" y="1453"/>
                    </a:cubicBezTo>
                    <a:cubicBezTo>
                      <a:pt x="221" y="1454"/>
                      <a:pt x="221" y="1454"/>
                      <a:pt x="221" y="1454"/>
                    </a:cubicBezTo>
                    <a:cubicBezTo>
                      <a:pt x="218" y="1455"/>
                      <a:pt x="215" y="1454"/>
                      <a:pt x="212" y="1453"/>
                    </a:cubicBezTo>
                    <a:cubicBezTo>
                      <a:pt x="204" y="1450"/>
                      <a:pt x="204" y="1450"/>
                      <a:pt x="204" y="1450"/>
                    </a:cubicBezTo>
                    <a:cubicBezTo>
                      <a:pt x="202" y="1450"/>
                      <a:pt x="201" y="1449"/>
                      <a:pt x="199" y="1448"/>
                    </a:cubicBezTo>
                    <a:cubicBezTo>
                      <a:pt x="192" y="1443"/>
                      <a:pt x="192" y="1443"/>
                      <a:pt x="192" y="1443"/>
                    </a:cubicBezTo>
                    <a:cubicBezTo>
                      <a:pt x="190" y="1441"/>
                      <a:pt x="189" y="1440"/>
                      <a:pt x="188" y="1438"/>
                    </a:cubicBezTo>
                    <a:cubicBezTo>
                      <a:pt x="186" y="1436"/>
                      <a:pt x="186" y="1436"/>
                      <a:pt x="186" y="1436"/>
                    </a:cubicBezTo>
                    <a:cubicBezTo>
                      <a:pt x="185" y="1438"/>
                      <a:pt x="184" y="1440"/>
                      <a:pt x="182" y="1442"/>
                    </a:cubicBezTo>
                    <a:cubicBezTo>
                      <a:pt x="179" y="1446"/>
                      <a:pt x="179" y="1446"/>
                      <a:pt x="179" y="1446"/>
                    </a:cubicBezTo>
                    <a:cubicBezTo>
                      <a:pt x="179" y="1446"/>
                      <a:pt x="176" y="1448"/>
                      <a:pt x="176" y="1449"/>
                    </a:cubicBezTo>
                    <a:cubicBezTo>
                      <a:pt x="175" y="1449"/>
                      <a:pt x="175" y="1450"/>
                      <a:pt x="174" y="1450"/>
                    </a:cubicBezTo>
                    <a:cubicBezTo>
                      <a:pt x="171" y="1465"/>
                      <a:pt x="171" y="1465"/>
                      <a:pt x="171" y="1465"/>
                    </a:cubicBezTo>
                    <a:cubicBezTo>
                      <a:pt x="170" y="1470"/>
                      <a:pt x="167" y="1474"/>
                      <a:pt x="162" y="1477"/>
                    </a:cubicBezTo>
                    <a:cubicBezTo>
                      <a:pt x="158" y="1480"/>
                      <a:pt x="152" y="1480"/>
                      <a:pt x="147" y="1479"/>
                    </a:cubicBezTo>
                    <a:cubicBezTo>
                      <a:pt x="143" y="1478"/>
                      <a:pt x="136" y="1474"/>
                      <a:pt x="134" y="1471"/>
                    </a:cubicBezTo>
                    <a:cubicBezTo>
                      <a:pt x="132" y="1477"/>
                      <a:pt x="132" y="1477"/>
                      <a:pt x="132" y="1477"/>
                    </a:cubicBezTo>
                    <a:cubicBezTo>
                      <a:pt x="99" y="1548"/>
                      <a:pt x="99" y="1548"/>
                      <a:pt x="99" y="1548"/>
                    </a:cubicBezTo>
                    <a:cubicBezTo>
                      <a:pt x="84" y="1592"/>
                      <a:pt x="84" y="1592"/>
                      <a:pt x="84" y="1592"/>
                    </a:cubicBezTo>
                    <a:cubicBezTo>
                      <a:pt x="83" y="1594"/>
                      <a:pt x="82" y="1596"/>
                      <a:pt x="81" y="1597"/>
                    </a:cubicBezTo>
                    <a:cubicBezTo>
                      <a:pt x="60" y="1618"/>
                      <a:pt x="60" y="1618"/>
                      <a:pt x="60" y="1618"/>
                    </a:cubicBezTo>
                    <a:cubicBezTo>
                      <a:pt x="12" y="1686"/>
                      <a:pt x="12" y="1686"/>
                      <a:pt x="12" y="1686"/>
                    </a:cubicBezTo>
                    <a:cubicBezTo>
                      <a:pt x="13" y="1688"/>
                      <a:pt x="14" y="1689"/>
                      <a:pt x="14" y="1691"/>
                    </a:cubicBezTo>
                    <a:cubicBezTo>
                      <a:pt x="15" y="1698"/>
                      <a:pt x="15" y="1698"/>
                      <a:pt x="15" y="1698"/>
                    </a:cubicBezTo>
                    <a:cubicBezTo>
                      <a:pt x="16" y="1720"/>
                      <a:pt x="16" y="1720"/>
                      <a:pt x="16" y="1720"/>
                    </a:cubicBezTo>
                    <a:cubicBezTo>
                      <a:pt x="19" y="1722"/>
                      <a:pt x="23" y="1726"/>
                      <a:pt x="24" y="1730"/>
                    </a:cubicBezTo>
                    <a:cubicBezTo>
                      <a:pt x="26" y="1738"/>
                      <a:pt x="26" y="1738"/>
                      <a:pt x="26" y="1738"/>
                    </a:cubicBezTo>
                    <a:cubicBezTo>
                      <a:pt x="31" y="1761"/>
                      <a:pt x="31" y="1761"/>
                      <a:pt x="31" y="1761"/>
                    </a:cubicBezTo>
                    <a:cubicBezTo>
                      <a:pt x="37" y="1768"/>
                      <a:pt x="37" y="1768"/>
                      <a:pt x="37" y="1768"/>
                    </a:cubicBezTo>
                    <a:cubicBezTo>
                      <a:pt x="38" y="1769"/>
                      <a:pt x="40" y="1770"/>
                      <a:pt x="41" y="1772"/>
                    </a:cubicBezTo>
                    <a:cubicBezTo>
                      <a:pt x="44" y="1778"/>
                      <a:pt x="44" y="1778"/>
                      <a:pt x="44" y="1778"/>
                    </a:cubicBezTo>
                    <a:cubicBezTo>
                      <a:pt x="45" y="1781"/>
                      <a:pt x="46" y="1784"/>
                      <a:pt x="46" y="1787"/>
                    </a:cubicBezTo>
                    <a:cubicBezTo>
                      <a:pt x="46" y="1797"/>
                      <a:pt x="46" y="1797"/>
                      <a:pt x="46" y="1797"/>
                    </a:cubicBezTo>
                    <a:cubicBezTo>
                      <a:pt x="44" y="1817"/>
                      <a:pt x="44" y="1817"/>
                      <a:pt x="44" y="1817"/>
                    </a:cubicBezTo>
                    <a:cubicBezTo>
                      <a:pt x="43" y="1841"/>
                      <a:pt x="43" y="1841"/>
                      <a:pt x="43" y="1841"/>
                    </a:cubicBezTo>
                    <a:cubicBezTo>
                      <a:pt x="43" y="1843"/>
                      <a:pt x="43" y="1845"/>
                      <a:pt x="42" y="1848"/>
                    </a:cubicBezTo>
                    <a:cubicBezTo>
                      <a:pt x="31" y="1873"/>
                      <a:pt x="31" y="1873"/>
                      <a:pt x="31" y="1873"/>
                    </a:cubicBezTo>
                    <a:cubicBezTo>
                      <a:pt x="15" y="1899"/>
                      <a:pt x="15" y="1899"/>
                      <a:pt x="15" y="1899"/>
                    </a:cubicBezTo>
                    <a:cubicBezTo>
                      <a:pt x="15" y="1912"/>
                      <a:pt x="15" y="1912"/>
                      <a:pt x="15" y="1912"/>
                    </a:cubicBezTo>
                    <a:cubicBezTo>
                      <a:pt x="6" y="1952"/>
                      <a:pt x="6" y="1952"/>
                      <a:pt x="6" y="1952"/>
                    </a:cubicBezTo>
                    <a:cubicBezTo>
                      <a:pt x="0" y="1962"/>
                      <a:pt x="0" y="1962"/>
                      <a:pt x="0" y="1962"/>
                    </a:cubicBezTo>
                    <a:cubicBezTo>
                      <a:pt x="1" y="1965"/>
                      <a:pt x="2" y="1968"/>
                      <a:pt x="2" y="1971"/>
                    </a:cubicBezTo>
                    <a:cubicBezTo>
                      <a:pt x="0" y="2003"/>
                      <a:pt x="0" y="2003"/>
                      <a:pt x="0" y="2003"/>
                    </a:cubicBezTo>
                    <a:cubicBezTo>
                      <a:pt x="2" y="2005"/>
                      <a:pt x="3" y="2008"/>
                      <a:pt x="4" y="2011"/>
                    </a:cubicBezTo>
                    <a:cubicBezTo>
                      <a:pt x="6" y="2024"/>
                      <a:pt x="6" y="2024"/>
                      <a:pt x="6" y="2024"/>
                    </a:cubicBezTo>
                    <a:cubicBezTo>
                      <a:pt x="7" y="2025"/>
                      <a:pt x="7" y="2027"/>
                      <a:pt x="7" y="2029"/>
                    </a:cubicBezTo>
                    <a:cubicBezTo>
                      <a:pt x="4" y="2082"/>
                      <a:pt x="4" y="2082"/>
                      <a:pt x="4" y="2082"/>
                    </a:cubicBezTo>
                    <a:cubicBezTo>
                      <a:pt x="4" y="2083"/>
                      <a:pt x="4" y="2083"/>
                      <a:pt x="4" y="2083"/>
                    </a:cubicBezTo>
                    <a:cubicBezTo>
                      <a:pt x="6" y="2084"/>
                      <a:pt x="7" y="2086"/>
                      <a:pt x="8" y="2088"/>
                    </a:cubicBezTo>
                    <a:cubicBezTo>
                      <a:pt x="21" y="2112"/>
                      <a:pt x="21" y="2112"/>
                      <a:pt x="21" y="2112"/>
                    </a:cubicBezTo>
                    <a:cubicBezTo>
                      <a:pt x="40" y="2133"/>
                      <a:pt x="40" y="2133"/>
                      <a:pt x="40" y="2133"/>
                    </a:cubicBezTo>
                    <a:cubicBezTo>
                      <a:pt x="42" y="2135"/>
                      <a:pt x="43" y="2138"/>
                      <a:pt x="44" y="2141"/>
                    </a:cubicBezTo>
                    <a:cubicBezTo>
                      <a:pt x="44" y="2143"/>
                      <a:pt x="44" y="2143"/>
                      <a:pt x="44" y="2143"/>
                    </a:cubicBezTo>
                    <a:cubicBezTo>
                      <a:pt x="45" y="2143"/>
                      <a:pt x="45" y="2143"/>
                      <a:pt x="45" y="2143"/>
                    </a:cubicBezTo>
                    <a:cubicBezTo>
                      <a:pt x="46" y="2143"/>
                      <a:pt x="49" y="2144"/>
                      <a:pt x="50" y="2144"/>
                    </a:cubicBezTo>
                    <a:cubicBezTo>
                      <a:pt x="1237" y="2392"/>
                      <a:pt x="1237" y="2392"/>
                      <a:pt x="1237" y="2392"/>
                    </a:cubicBezTo>
                    <a:cubicBezTo>
                      <a:pt x="2292" y="2580"/>
                      <a:pt x="2292" y="2580"/>
                      <a:pt x="2292" y="2580"/>
                    </a:cubicBezTo>
                    <a:lnTo>
                      <a:pt x="3004" y="26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3917951" y="2833688"/>
                <a:ext cx="1035050" cy="487363"/>
              </a:xfrm>
              <a:custGeom>
                <a:avLst/>
                <a:gdLst>
                  <a:gd name="T0" fmla="*/ 1371 w 3871"/>
                  <a:gd name="T1" fmla="*/ 1365 h 1822"/>
                  <a:gd name="T2" fmla="*/ 1395 w 3871"/>
                  <a:gd name="T3" fmla="*/ 1375 h 1822"/>
                  <a:gd name="T4" fmla="*/ 1516 w 3871"/>
                  <a:gd name="T5" fmla="*/ 1467 h 1822"/>
                  <a:gd name="T6" fmla="*/ 1541 w 3871"/>
                  <a:gd name="T7" fmla="*/ 1457 h 1822"/>
                  <a:gd name="T8" fmla="*/ 1597 w 3871"/>
                  <a:gd name="T9" fmla="*/ 1442 h 1822"/>
                  <a:gd name="T10" fmla="*/ 1643 w 3871"/>
                  <a:gd name="T11" fmla="*/ 1438 h 1822"/>
                  <a:gd name="T12" fmla="*/ 1667 w 3871"/>
                  <a:gd name="T13" fmla="*/ 1454 h 1822"/>
                  <a:gd name="T14" fmla="*/ 1717 w 3871"/>
                  <a:gd name="T15" fmla="*/ 1513 h 1822"/>
                  <a:gd name="T16" fmla="*/ 1741 w 3871"/>
                  <a:gd name="T17" fmla="*/ 1563 h 1822"/>
                  <a:gd name="T18" fmla="*/ 1818 w 3871"/>
                  <a:gd name="T19" fmla="*/ 1567 h 1822"/>
                  <a:gd name="T20" fmla="*/ 1945 w 3871"/>
                  <a:gd name="T21" fmla="*/ 1595 h 1822"/>
                  <a:gd name="T22" fmla="*/ 2005 w 3871"/>
                  <a:gd name="T23" fmla="*/ 1607 h 1822"/>
                  <a:gd name="T24" fmla="*/ 2050 w 3871"/>
                  <a:gd name="T25" fmla="*/ 1639 h 1822"/>
                  <a:gd name="T26" fmla="*/ 2090 w 3871"/>
                  <a:gd name="T27" fmla="*/ 1602 h 1822"/>
                  <a:gd name="T28" fmla="*/ 2190 w 3871"/>
                  <a:gd name="T29" fmla="*/ 1598 h 1822"/>
                  <a:gd name="T30" fmla="*/ 2232 w 3871"/>
                  <a:gd name="T31" fmla="*/ 1670 h 1822"/>
                  <a:gd name="T32" fmla="*/ 2298 w 3871"/>
                  <a:gd name="T33" fmla="*/ 1700 h 1822"/>
                  <a:gd name="T34" fmla="*/ 2299 w 3871"/>
                  <a:gd name="T35" fmla="*/ 1732 h 1822"/>
                  <a:gd name="T36" fmla="*/ 2336 w 3871"/>
                  <a:gd name="T37" fmla="*/ 1743 h 1822"/>
                  <a:gd name="T38" fmla="*/ 2430 w 3871"/>
                  <a:gd name="T39" fmla="*/ 1680 h 1822"/>
                  <a:gd name="T40" fmla="*/ 2463 w 3871"/>
                  <a:gd name="T41" fmla="*/ 1730 h 1822"/>
                  <a:gd name="T42" fmla="*/ 2511 w 3871"/>
                  <a:gd name="T43" fmla="*/ 1735 h 1822"/>
                  <a:gd name="T44" fmla="*/ 2544 w 3871"/>
                  <a:gd name="T45" fmla="*/ 1767 h 1822"/>
                  <a:gd name="T46" fmla="*/ 2567 w 3871"/>
                  <a:gd name="T47" fmla="*/ 1743 h 1822"/>
                  <a:gd name="T48" fmla="*/ 2594 w 3871"/>
                  <a:gd name="T49" fmla="*/ 1735 h 1822"/>
                  <a:gd name="T50" fmla="*/ 2645 w 3871"/>
                  <a:gd name="T51" fmla="*/ 1735 h 1822"/>
                  <a:gd name="T52" fmla="*/ 2656 w 3871"/>
                  <a:gd name="T53" fmla="*/ 1765 h 1822"/>
                  <a:gd name="T54" fmla="*/ 2657 w 3871"/>
                  <a:gd name="T55" fmla="*/ 1820 h 1822"/>
                  <a:gd name="T56" fmla="*/ 2669 w 3871"/>
                  <a:gd name="T57" fmla="*/ 1783 h 1822"/>
                  <a:gd name="T58" fmla="*/ 2700 w 3871"/>
                  <a:gd name="T59" fmla="*/ 1749 h 1822"/>
                  <a:gd name="T60" fmla="*/ 2710 w 3871"/>
                  <a:gd name="T61" fmla="*/ 1709 h 1822"/>
                  <a:gd name="T62" fmla="*/ 2746 w 3871"/>
                  <a:gd name="T63" fmla="*/ 1691 h 1822"/>
                  <a:gd name="T64" fmla="*/ 2783 w 3871"/>
                  <a:gd name="T65" fmla="*/ 1704 h 1822"/>
                  <a:gd name="T66" fmla="*/ 2815 w 3871"/>
                  <a:gd name="T67" fmla="*/ 1736 h 1822"/>
                  <a:gd name="T68" fmla="*/ 2852 w 3871"/>
                  <a:gd name="T69" fmla="*/ 1747 h 1822"/>
                  <a:gd name="T70" fmla="*/ 2864 w 3871"/>
                  <a:gd name="T71" fmla="*/ 1719 h 1822"/>
                  <a:gd name="T72" fmla="*/ 2917 w 3871"/>
                  <a:gd name="T73" fmla="*/ 1720 h 1822"/>
                  <a:gd name="T74" fmla="*/ 2938 w 3871"/>
                  <a:gd name="T75" fmla="*/ 1758 h 1822"/>
                  <a:gd name="T76" fmla="*/ 2984 w 3871"/>
                  <a:gd name="T77" fmla="*/ 1777 h 1822"/>
                  <a:gd name="T78" fmla="*/ 3031 w 3871"/>
                  <a:gd name="T79" fmla="*/ 1805 h 1822"/>
                  <a:gd name="T80" fmla="*/ 3082 w 3871"/>
                  <a:gd name="T81" fmla="*/ 1789 h 1822"/>
                  <a:gd name="T82" fmla="*/ 3103 w 3871"/>
                  <a:gd name="T83" fmla="*/ 1756 h 1822"/>
                  <a:gd name="T84" fmla="*/ 3129 w 3871"/>
                  <a:gd name="T85" fmla="*/ 1743 h 1822"/>
                  <a:gd name="T86" fmla="*/ 3191 w 3871"/>
                  <a:gd name="T87" fmla="*/ 1721 h 1822"/>
                  <a:gd name="T88" fmla="*/ 3229 w 3871"/>
                  <a:gd name="T89" fmla="*/ 1717 h 1822"/>
                  <a:gd name="T90" fmla="*/ 3265 w 3871"/>
                  <a:gd name="T91" fmla="*/ 1725 h 1822"/>
                  <a:gd name="T92" fmla="*/ 3306 w 3871"/>
                  <a:gd name="T93" fmla="*/ 1706 h 1822"/>
                  <a:gd name="T94" fmla="*/ 3346 w 3871"/>
                  <a:gd name="T95" fmla="*/ 1686 h 1822"/>
                  <a:gd name="T96" fmla="*/ 3384 w 3871"/>
                  <a:gd name="T97" fmla="*/ 1679 h 1822"/>
                  <a:gd name="T98" fmla="*/ 3422 w 3871"/>
                  <a:gd name="T99" fmla="*/ 1709 h 1822"/>
                  <a:gd name="T100" fmla="*/ 3473 w 3871"/>
                  <a:gd name="T101" fmla="*/ 1714 h 1822"/>
                  <a:gd name="T102" fmla="*/ 3507 w 3871"/>
                  <a:gd name="T103" fmla="*/ 1682 h 1822"/>
                  <a:gd name="T104" fmla="*/ 3546 w 3871"/>
                  <a:gd name="T105" fmla="*/ 1660 h 1822"/>
                  <a:gd name="T106" fmla="*/ 3596 w 3871"/>
                  <a:gd name="T107" fmla="*/ 1684 h 1822"/>
                  <a:gd name="T108" fmla="*/ 3654 w 3871"/>
                  <a:gd name="T109" fmla="*/ 1711 h 1822"/>
                  <a:gd name="T110" fmla="*/ 3684 w 3871"/>
                  <a:gd name="T111" fmla="*/ 1735 h 1822"/>
                  <a:gd name="T112" fmla="*/ 3704 w 3871"/>
                  <a:gd name="T113" fmla="*/ 1758 h 1822"/>
                  <a:gd name="T114" fmla="*/ 3778 w 3871"/>
                  <a:gd name="T115" fmla="*/ 1786 h 1822"/>
                  <a:gd name="T116" fmla="*/ 3815 w 3871"/>
                  <a:gd name="T117" fmla="*/ 1799 h 1822"/>
                  <a:gd name="T118" fmla="*/ 3832 w 3871"/>
                  <a:gd name="T119" fmla="*/ 1803 h 1822"/>
                  <a:gd name="T120" fmla="*/ 3871 w 3871"/>
                  <a:gd name="T121" fmla="*/ 1815 h 1822"/>
                  <a:gd name="T122" fmla="*/ 2705 w 3871"/>
                  <a:gd name="T123" fmla="*/ 39 h 1822"/>
                  <a:gd name="T124" fmla="*/ 6 w 3871"/>
                  <a:gd name="T125" fmla="*/ 40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71" h="1822">
                    <a:moveTo>
                      <a:pt x="1348" y="316"/>
                    </a:moveTo>
                    <a:cubicBezTo>
                      <a:pt x="1350" y="1364"/>
                      <a:pt x="1350" y="1364"/>
                      <a:pt x="1350" y="1364"/>
                    </a:cubicBezTo>
                    <a:cubicBezTo>
                      <a:pt x="1356" y="1363"/>
                      <a:pt x="1356" y="1363"/>
                      <a:pt x="1356" y="1363"/>
                    </a:cubicBezTo>
                    <a:cubicBezTo>
                      <a:pt x="1359" y="1363"/>
                      <a:pt x="1361" y="1363"/>
                      <a:pt x="1364" y="1363"/>
                    </a:cubicBezTo>
                    <a:cubicBezTo>
                      <a:pt x="1371" y="1365"/>
                      <a:pt x="1371" y="1365"/>
                      <a:pt x="1371" y="1365"/>
                    </a:cubicBezTo>
                    <a:cubicBezTo>
                      <a:pt x="1373" y="1366"/>
                      <a:pt x="1374" y="1367"/>
                      <a:pt x="1376" y="1367"/>
                    </a:cubicBezTo>
                    <a:cubicBezTo>
                      <a:pt x="1377" y="1368"/>
                      <a:pt x="1377" y="1368"/>
                      <a:pt x="1377" y="1368"/>
                    </a:cubicBezTo>
                    <a:cubicBezTo>
                      <a:pt x="1384" y="1370"/>
                      <a:pt x="1384" y="1370"/>
                      <a:pt x="1384" y="1370"/>
                    </a:cubicBezTo>
                    <a:cubicBezTo>
                      <a:pt x="1386" y="1370"/>
                      <a:pt x="1388" y="1371"/>
                      <a:pt x="1390" y="1372"/>
                    </a:cubicBezTo>
                    <a:cubicBezTo>
                      <a:pt x="1395" y="1375"/>
                      <a:pt x="1395" y="1375"/>
                      <a:pt x="1395" y="1375"/>
                    </a:cubicBezTo>
                    <a:cubicBezTo>
                      <a:pt x="1476" y="1452"/>
                      <a:pt x="1476" y="1452"/>
                      <a:pt x="1476" y="1452"/>
                    </a:cubicBezTo>
                    <a:cubicBezTo>
                      <a:pt x="1490" y="1470"/>
                      <a:pt x="1490" y="1470"/>
                      <a:pt x="1490" y="1470"/>
                    </a:cubicBezTo>
                    <a:cubicBezTo>
                      <a:pt x="1512" y="1472"/>
                      <a:pt x="1512" y="1472"/>
                      <a:pt x="1512" y="1472"/>
                    </a:cubicBezTo>
                    <a:cubicBezTo>
                      <a:pt x="1513" y="1471"/>
                      <a:pt x="1513" y="1471"/>
                      <a:pt x="1513" y="1471"/>
                    </a:cubicBezTo>
                    <a:cubicBezTo>
                      <a:pt x="1516" y="1467"/>
                      <a:pt x="1516" y="1467"/>
                      <a:pt x="1516" y="1467"/>
                    </a:cubicBezTo>
                    <a:cubicBezTo>
                      <a:pt x="1517" y="1466"/>
                      <a:pt x="1519" y="1464"/>
                      <a:pt x="1521" y="1463"/>
                    </a:cubicBezTo>
                    <a:cubicBezTo>
                      <a:pt x="1525" y="1461"/>
                      <a:pt x="1525" y="1461"/>
                      <a:pt x="1525" y="1461"/>
                    </a:cubicBezTo>
                    <a:cubicBezTo>
                      <a:pt x="1526" y="1460"/>
                      <a:pt x="1528" y="1459"/>
                      <a:pt x="1529" y="1459"/>
                    </a:cubicBezTo>
                    <a:cubicBezTo>
                      <a:pt x="1533" y="1457"/>
                      <a:pt x="1533" y="1457"/>
                      <a:pt x="1533" y="1457"/>
                    </a:cubicBezTo>
                    <a:cubicBezTo>
                      <a:pt x="1536" y="1457"/>
                      <a:pt x="1539" y="1456"/>
                      <a:pt x="1541" y="1457"/>
                    </a:cubicBezTo>
                    <a:cubicBezTo>
                      <a:pt x="1564" y="1460"/>
                      <a:pt x="1564" y="1460"/>
                      <a:pt x="1564" y="1460"/>
                    </a:cubicBezTo>
                    <a:cubicBezTo>
                      <a:pt x="1566" y="1460"/>
                      <a:pt x="1569" y="1461"/>
                      <a:pt x="1571" y="1462"/>
                    </a:cubicBezTo>
                    <a:cubicBezTo>
                      <a:pt x="1592" y="1473"/>
                      <a:pt x="1592" y="1473"/>
                      <a:pt x="1592" y="1473"/>
                    </a:cubicBezTo>
                    <a:cubicBezTo>
                      <a:pt x="1594" y="1452"/>
                      <a:pt x="1594" y="1452"/>
                      <a:pt x="1594" y="1452"/>
                    </a:cubicBezTo>
                    <a:cubicBezTo>
                      <a:pt x="1594" y="1449"/>
                      <a:pt x="1595" y="1445"/>
                      <a:pt x="1597" y="1442"/>
                    </a:cubicBezTo>
                    <a:cubicBezTo>
                      <a:pt x="1602" y="1436"/>
                      <a:pt x="1602" y="1436"/>
                      <a:pt x="1602" y="1436"/>
                    </a:cubicBezTo>
                    <a:cubicBezTo>
                      <a:pt x="1605" y="1431"/>
                      <a:pt x="1611" y="1428"/>
                      <a:pt x="1617" y="1428"/>
                    </a:cubicBezTo>
                    <a:cubicBezTo>
                      <a:pt x="1624" y="1428"/>
                      <a:pt x="1624" y="1428"/>
                      <a:pt x="1624" y="1428"/>
                    </a:cubicBezTo>
                    <a:cubicBezTo>
                      <a:pt x="1628" y="1428"/>
                      <a:pt x="1631" y="1430"/>
                      <a:pt x="1635" y="1432"/>
                    </a:cubicBezTo>
                    <a:cubicBezTo>
                      <a:pt x="1643" y="1438"/>
                      <a:pt x="1643" y="1438"/>
                      <a:pt x="1643" y="1438"/>
                    </a:cubicBezTo>
                    <a:cubicBezTo>
                      <a:pt x="1645" y="1439"/>
                      <a:pt x="1646" y="1441"/>
                      <a:pt x="1648" y="1442"/>
                    </a:cubicBezTo>
                    <a:cubicBezTo>
                      <a:pt x="1649" y="1444"/>
                      <a:pt x="1652" y="1449"/>
                      <a:pt x="1653" y="1451"/>
                    </a:cubicBezTo>
                    <a:cubicBezTo>
                      <a:pt x="1656" y="1453"/>
                      <a:pt x="1656" y="1453"/>
                      <a:pt x="1656" y="1453"/>
                    </a:cubicBezTo>
                    <a:cubicBezTo>
                      <a:pt x="1660" y="1453"/>
                      <a:pt x="1660" y="1453"/>
                      <a:pt x="1660" y="1453"/>
                    </a:cubicBezTo>
                    <a:cubicBezTo>
                      <a:pt x="1663" y="1453"/>
                      <a:pt x="1665" y="1453"/>
                      <a:pt x="1667" y="1454"/>
                    </a:cubicBezTo>
                    <a:cubicBezTo>
                      <a:pt x="1676" y="1458"/>
                      <a:pt x="1676" y="1458"/>
                      <a:pt x="1676" y="1458"/>
                    </a:cubicBezTo>
                    <a:cubicBezTo>
                      <a:pt x="1680" y="1460"/>
                      <a:pt x="1683" y="1463"/>
                      <a:pt x="1685" y="1466"/>
                    </a:cubicBezTo>
                    <a:cubicBezTo>
                      <a:pt x="1690" y="1475"/>
                      <a:pt x="1690" y="1475"/>
                      <a:pt x="1690" y="1475"/>
                    </a:cubicBezTo>
                    <a:cubicBezTo>
                      <a:pt x="1696" y="1490"/>
                      <a:pt x="1696" y="1490"/>
                      <a:pt x="1696" y="1490"/>
                    </a:cubicBezTo>
                    <a:cubicBezTo>
                      <a:pt x="1717" y="1513"/>
                      <a:pt x="1717" y="1513"/>
                      <a:pt x="1717" y="1513"/>
                    </a:cubicBezTo>
                    <a:cubicBezTo>
                      <a:pt x="1722" y="1518"/>
                      <a:pt x="1723" y="1525"/>
                      <a:pt x="1721" y="1531"/>
                    </a:cubicBezTo>
                    <a:cubicBezTo>
                      <a:pt x="1718" y="1538"/>
                      <a:pt x="1718" y="1538"/>
                      <a:pt x="1718" y="1538"/>
                    </a:cubicBezTo>
                    <a:cubicBezTo>
                      <a:pt x="1720" y="1564"/>
                      <a:pt x="1720" y="1564"/>
                      <a:pt x="1720" y="1564"/>
                    </a:cubicBezTo>
                    <a:cubicBezTo>
                      <a:pt x="1722" y="1564"/>
                      <a:pt x="1722" y="1564"/>
                      <a:pt x="1722" y="1564"/>
                    </a:cubicBezTo>
                    <a:cubicBezTo>
                      <a:pt x="1741" y="1563"/>
                      <a:pt x="1741" y="1563"/>
                      <a:pt x="1741" y="1563"/>
                    </a:cubicBezTo>
                    <a:cubicBezTo>
                      <a:pt x="1754" y="1565"/>
                      <a:pt x="1754" y="1565"/>
                      <a:pt x="1754" y="1565"/>
                    </a:cubicBezTo>
                    <a:cubicBezTo>
                      <a:pt x="1778" y="1571"/>
                      <a:pt x="1778" y="1571"/>
                      <a:pt x="1778" y="1571"/>
                    </a:cubicBezTo>
                    <a:cubicBezTo>
                      <a:pt x="1798" y="1565"/>
                      <a:pt x="1798" y="1565"/>
                      <a:pt x="1798" y="1565"/>
                    </a:cubicBezTo>
                    <a:cubicBezTo>
                      <a:pt x="1801" y="1564"/>
                      <a:pt x="1804" y="1564"/>
                      <a:pt x="1808" y="1565"/>
                    </a:cubicBezTo>
                    <a:cubicBezTo>
                      <a:pt x="1818" y="1567"/>
                      <a:pt x="1818" y="1567"/>
                      <a:pt x="1818" y="1567"/>
                    </a:cubicBezTo>
                    <a:cubicBezTo>
                      <a:pt x="1820" y="1568"/>
                      <a:pt x="1822" y="1568"/>
                      <a:pt x="1824" y="1570"/>
                    </a:cubicBezTo>
                    <a:cubicBezTo>
                      <a:pt x="1864" y="1593"/>
                      <a:pt x="1864" y="1593"/>
                      <a:pt x="1864" y="1593"/>
                    </a:cubicBezTo>
                    <a:cubicBezTo>
                      <a:pt x="1920" y="1605"/>
                      <a:pt x="1920" y="1605"/>
                      <a:pt x="1920" y="1605"/>
                    </a:cubicBezTo>
                    <a:cubicBezTo>
                      <a:pt x="1921" y="1605"/>
                      <a:pt x="1921" y="1605"/>
                      <a:pt x="1922" y="1605"/>
                    </a:cubicBezTo>
                    <a:cubicBezTo>
                      <a:pt x="1945" y="1595"/>
                      <a:pt x="1945" y="1595"/>
                      <a:pt x="1945" y="1595"/>
                    </a:cubicBezTo>
                    <a:cubicBezTo>
                      <a:pt x="1968" y="1592"/>
                      <a:pt x="1968" y="1592"/>
                      <a:pt x="1968" y="1592"/>
                    </a:cubicBezTo>
                    <a:cubicBezTo>
                      <a:pt x="1987" y="1595"/>
                      <a:pt x="1987" y="1595"/>
                      <a:pt x="1987" y="1595"/>
                    </a:cubicBezTo>
                    <a:cubicBezTo>
                      <a:pt x="1989" y="1595"/>
                      <a:pt x="1992" y="1596"/>
                      <a:pt x="1994" y="1598"/>
                    </a:cubicBezTo>
                    <a:cubicBezTo>
                      <a:pt x="1999" y="1601"/>
                      <a:pt x="1999" y="1601"/>
                      <a:pt x="1999" y="1601"/>
                    </a:cubicBezTo>
                    <a:cubicBezTo>
                      <a:pt x="2001" y="1603"/>
                      <a:pt x="2003" y="1605"/>
                      <a:pt x="2005" y="1607"/>
                    </a:cubicBezTo>
                    <a:cubicBezTo>
                      <a:pt x="2011" y="1618"/>
                      <a:pt x="2011" y="1618"/>
                      <a:pt x="2011" y="1618"/>
                    </a:cubicBezTo>
                    <a:cubicBezTo>
                      <a:pt x="2016" y="1621"/>
                      <a:pt x="2016" y="1621"/>
                      <a:pt x="2016" y="1621"/>
                    </a:cubicBezTo>
                    <a:cubicBezTo>
                      <a:pt x="2017" y="1622"/>
                      <a:pt x="2019" y="1623"/>
                      <a:pt x="2020" y="1625"/>
                    </a:cubicBezTo>
                    <a:cubicBezTo>
                      <a:pt x="2033" y="1640"/>
                      <a:pt x="2033" y="1640"/>
                      <a:pt x="2033" y="1640"/>
                    </a:cubicBezTo>
                    <a:cubicBezTo>
                      <a:pt x="2050" y="1639"/>
                      <a:pt x="2050" y="1639"/>
                      <a:pt x="2050" y="1639"/>
                    </a:cubicBezTo>
                    <a:cubicBezTo>
                      <a:pt x="2060" y="1623"/>
                      <a:pt x="2060" y="1623"/>
                      <a:pt x="2060" y="1623"/>
                    </a:cubicBezTo>
                    <a:cubicBezTo>
                      <a:pt x="2060" y="1622"/>
                      <a:pt x="2061" y="1620"/>
                      <a:pt x="2062" y="1619"/>
                    </a:cubicBezTo>
                    <a:cubicBezTo>
                      <a:pt x="2070" y="1611"/>
                      <a:pt x="2070" y="1611"/>
                      <a:pt x="2070" y="1611"/>
                    </a:cubicBezTo>
                    <a:cubicBezTo>
                      <a:pt x="2072" y="1608"/>
                      <a:pt x="2075" y="1607"/>
                      <a:pt x="2078" y="1606"/>
                    </a:cubicBezTo>
                    <a:cubicBezTo>
                      <a:pt x="2090" y="1602"/>
                      <a:pt x="2090" y="1602"/>
                      <a:pt x="2090" y="1602"/>
                    </a:cubicBezTo>
                    <a:cubicBezTo>
                      <a:pt x="2092" y="1601"/>
                      <a:pt x="2095" y="1601"/>
                      <a:pt x="2098" y="1601"/>
                    </a:cubicBezTo>
                    <a:cubicBezTo>
                      <a:pt x="2157" y="1608"/>
                      <a:pt x="2157" y="1608"/>
                      <a:pt x="2157" y="1608"/>
                    </a:cubicBezTo>
                    <a:cubicBezTo>
                      <a:pt x="2169" y="1606"/>
                      <a:pt x="2169" y="1606"/>
                      <a:pt x="2169" y="1606"/>
                    </a:cubicBezTo>
                    <a:cubicBezTo>
                      <a:pt x="2186" y="1599"/>
                      <a:pt x="2186" y="1599"/>
                      <a:pt x="2186" y="1599"/>
                    </a:cubicBezTo>
                    <a:cubicBezTo>
                      <a:pt x="2188" y="1598"/>
                      <a:pt x="2189" y="1598"/>
                      <a:pt x="2190" y="1598"/>
                    </a:cubicBezTo>
                    <a:cubicBezTo>
                      <a:pt x="2202" y="1596"/>
                      <a:pt x="2202" y="1596"/>
                      <a:pt x="2202" y="1596"/>
                    </a:cubicBezTo>
                    <a:cubicBezTo>
                      <a:pt x="2207" y="1595"/>
                      <a:pt x="2213" y="1597"/>
                      <a:pt x="2217" y="1600"/>
                    </a:cubicBezTo>
                    <a:cubicBezTo>
                      <a:pt x="2224" y="1607"/>
                      <a:pt x="2224" y="1607"/>
                      <a:pt x="2224" y="1607"/>
                    </a:cubicBezTo>
                    <a:cubicBezTo>
                      <a:pt x="2229" y="1610"/>
                      <a:pt x="2231" y="1615"/>
                      <a:pt x="2231" y="1621"/>
                    </a:cubicBezTo>
                    <a:cubicBezTo>
                      <a:pt x="2232" y="1670"/>
                      <a:pt x="2232" y="1670"/>
                      <a:pt x="2232" y="1670"/>
                    </a:cubicBezTo>
                    <a:cubicBezTo>
                      <a:pt x="2238" y="1673"/>
                      <a:pt x="2238" y="1673"/>
                      <a:pt x="2238" y="1673"/>
                    </a:cubicBezTo>
                    <a:cubicBezTo>
                      <a:pt x="2272" y="1681"/>
                      <a:pt x="2272" y="1681"/>
                      <a:pt x="2272" y="1681"/>
                    </a:cubicBezTo>
                    <a:cubicBezTo>
                      <a:pt x="2279" y="1679"/>
                      <a:pt x="2287" y="1682"/>
                      <a:pt x="2291" y="1688"/>
                    </a:cubicBezTo>
                    <a:cubicBezTo>
                      <a:pt x="2295" y="1693"/>
                      <a:pt x="2295" y="1693"/>
                      <a:pt x="2295" y="1693"/>
                    </a:cubicBezTo>
                    <a:cubicBezTo>
                      <a:pt x="2296" y="1695"/>
                      <a:pt x="2297" y="1697"/>
                      <a:pt x="2298" y="1700"/>
                    </a:cubicBezTo>
                    <a:cubicBezTo>
                      <a:pt x="2299" y="1706"/>
                      <a:pt x="2299" y="1706"/>
                      <a:pt x="2299" y="1706"/>
                    </a:cubicBezTo>
                    <a:cubicBezTo>
                      <a:pt x="2300" y="1709"/>
                      <a:pt x="2299" y="1712"/>
                      <a:pt x="2299" y="1715"/>
                    </a:cubicBezTo>
                    <a:cubicBezTo>
                      <a:pt x="2299" y="1717"/>
                      <a:pt x="2300" y="1720"/>
                      <a:pt x="2300" y="1722"/>
                    </a:cubicBezTo>
                    <a:cubicBezTo>
                      <a:pt x="2300" y="1727"/>
                      <a:pt x="2300" y="1727"/>
                      <a:pt x="2300" y="1727"/>
                    </a:cubicBezTo>
                    <a:cubicBezTo>
                      <a:pt x="2300" y="1729"/>
                      <a:pt x="2300" y="1731"/>
                      <a:pt x="2299" y="1732"/>
                    </a:cubicBezTo>
                    <a:cubicBezTo>
                      <a:pt x="2296" y="1748"/>
                      <a:pt x="2296" y="1748"/>
                      <a:pt x="2296" y="1748"/>
                    </a:cubicBezTo>
                    <a:cubicBezTo>
                      <a:pt x="2299" y="1750"/>
                      <a:pt x="2299" y="1750"/>
                      <a:pt x="2299" y="1750"/>
                    </a:cubicBezTo>
                    <a:cubicBezTo>
                      <a:pt x="2311" y="1753"/>
                      <a:pt x="2311" y="1753"/>
                      <a:pt x="2311" y="1753"/>
                    </a:cubicBezTo>
                    <a:cubicBezTo>
                      <a:pt x="2324" y="1751"/>
                      <a:pt x="2324" y="1751"/>
                      <a:pt x="2324" y="1751"/>
                    </a:cubicBezTo>
                    <a:cubicBezTo>
                      <a:pt x="2336" y="1743"/>
                      <a:pt x="2336" y="1743"/>
                      <a:pt x="2336" y="1743"/>
                    </a:cubicBezTo>
                    <a:cubicBezTo>
                      <a:pt x="2374" y="1704"/>
                      <a:pt x="2374" y="1704"/>
                      <a:pt x="2374" y="1704"/>
                    </a:cubicBezTo>
                    <a:cubicBezTo>
                      <a:pt x="2392" y="1689"/>
                      <a:pt x="2392" y="1689"/>
                      <a:pt x="2392" y="1689"/>
                    </a:cubicBezTo>
                    <a:cubicBezTo>
                      <a:pt x="2393" y="1687"/>
                      <a:pt x="2395" y="1686"/>
                      <a:pt x="2397" y="1686"/>
                    </a:cubicBezTo>
                    <a:cubicBezTo>
                      <a:pt x="2415" y="1679"/>
                      <a:pt x="2415" y="1679"/>
                      <a:pt x="2415" y="1679"/>
                    </a:cubicBezTo>
                    <a:cubicBezTo>
                      <a:pt x="2420" y="1677"/>
                      <a:pt x="2425" y="1677"/>
                      <a:pt x="2430" y="1680"/>
                    </a:cubicBezTo>
                    <a:cubicBezTo>
                      <a:pt x="2447" y="1688"/>
                      <a:pt x="2447" y="1688"/>
                      <a:pt x="2447" y="1688"/>
                    </a:cubicBezTo>
                    <a:cubicBezTo>
                      <a:pt x="2451" y="1690"/>
                      <a:pt x="2454" y="1693"/>
                      <a:pt x="2456" y="1697"/>
                    </a:cubicBezTo>
                    <a:cubicBezTo>
                      <a:pt x="2461" y="1706"/>
                      <a:pt x="2461" y="1706"/>
                      <a:pt x="2461" y="1706"/>
                    </a:cubicBezTo>
                    <a:cubicBezTo>
                      <a:pt x="2462" y="1709"/>
                      <a:pt x="2463" y="1712"/>
                      <a:pt x="2463" y="1715"/>
                    </a:cubicBezTo>
                    <a:cubicBezTo>
                      <a:pt x="2463" y="1730"/>
                      <a:pt x="2463" y="1730"/>
                      <a:pt x="2463" y="1730"/>
                    </a:cubicBezTo>
                    <a:cubicBezTo>
                      <a:pt x="2483" y="1728"/>
                      <a:pt x="2483" y="1728"/>
                      <a:pt x="2483" y="1728"/>
                    </a:cubicBezTo>
                    <a:cubicBezTo>
                      <a:pt x="2485" y="1728"/>
                      <a:pt x="2486" y="1728"/>
                      <a:pt x="2488" y="1728"/>
                    </a:cubicBezTo>
                    <a:cubicBezTo>
                      <a:pt x="2498" y="1730"/>
                      <a:pt x="2498" y="1730"/>
                      <a:pt x="2498" y="1730"/>
                    </a:cubicBezTo>
                    <a:cubicBezTo>
                      <a:pt x="2500" y="1730"/>
                      <a:pt x="2502" y="1731"/>
                      <a:pt x="2504" y="1732"/>
                    </a:cubicBezTo>
                    <a:cubicBezTo>
                      <a:pt x="2511" y="1735"/>
                      <a:pt x="2511" y="1735"/>
                      <a:pt x="2511" y="1735"/>
                    </a:cubicBezTo>
                    <a:cubicBezTo>
                      <a:pt x="2515" y="1737"/>
                      <a:pt x="2517" y="1740"/>
                      <a:pt x="2519" y="1743"/>
                    </a:cubicBezTo>
                    <a:cubicBezTo>
                      <a:pt x="2523" y="1750"/>
                      <a:pt x="2523" y="1750"/>
                      <a:pt x="2523" y="1750"/>
                    </a:cubicBezTo>
                    <a:cubicBezTo>
                      <a:pt x="2524" y="1752"/>
                      <a:pt x="2525" y="1755"/>
                      <a:pt x="2525" y="1757"/>
                    </a:cubicBezTo>
                    <a:cubicBezTo>
                      <a:pt x="2526" y="1768"/>
                      <a:pt x="2526" y="1768"/>
                      <a:pt x="2526" y="1768"/>
                    </a:cubicBezTo>
                    <a:cubicBezTo>
                      <a:pt x="2544" y="1767"/>
                      <a:pt x="2544" y="1767"/>
                      <a:pt x="2544" y="1767"/>
                    </a:cubicBezTo>
                    <a:cubicBezTo>
                      <a:pt x="2546" y="1765"/>
                      <a:pt x="2548" y="1763"/>
                      <a:pt x="2549" y="1762"/>
                    </a:cubicBezTo>
                    <a:cubicBezTo>
                      <a:pt x="2550" y="1762"/>
                      <a:pt x="2550" y="1762"/>
                      <a:pt x="2550" y="1762"/>
                    </a:cubicBezTo>
                    <a:cubicBezTo>
                      <a:pt x="2552" y="1758"/>
                      <a:pt x="2552" y="1758"/>
                      <a:pt x="2552" y="1758"/>
                    </a:cubicBezTo>
                    <a:cubicBezTo>
                      <a:pt x="2554" y="1754"/>
                      <a:pt x="2557" y="1750"/>
                      <a:pt x="2559" y="1748"/>
                    </a:cubicBezTo>
                    <a:cubicBezTo>
                      <a:pt x="2567" y="1743"/>
                      <a:pt x="2567" y="1743"/>
                      <a:pt x="2567" y="1743"/>
                    </a:cubicBezTo>
                    <a:cubicBezTo>
                      <a:pt x="2572" y="1739"/>
                      <a:pt x="2578" y="1738"/>
                      <a:pt x="2584" y="1740"/>
                    </a:cubicBezTo>
                    <a:cubicBezTo>
                      <a:pt x="2589" y="1742"/>
                      <a:pt x="2589" y="1742"/>
                      <a:pt x="2589" y="1742"/>
                    </a:cubicBezTo>
                    <a:cubicBezTo>
                      <a:pt x="2589" y="1742"/>
                      <a:pt x="2590" y="1742"/>
                      <a:pt x="2590" y="1742"/>
                    </a:cubicBezTo>
                    <a:cubicBezTo>
                      <a:pt x="2591" y="1741"/>
                      <a:pt x="2591" y="1741"/>
                      <a:pt x="2591" y="1741"/>
                    </a:cubicBezTo>
                    <a:cubicBezTo>
                      <a:pt x="2591" y="1740"/>
                      <a:pt x="2593" y="1736"/>
                      <a:pt x="2594" y="1735"/>
                    </a:cubicBezTo>
                    <a:cubicBezTo>
                      <a:pt x="2595" y="1734"/>
                      <a:pt x="2596" y="1732"/>
                      <a:pt x="2598" y="1731"/>
                    </a:cubicBezTo>
                    <a:cubicBezTo>
                      <a:pt x="2599" y="1730"/>
                      <a:pt x="2603" y="1727"/>
                      <a:pt x="2605" y="1726"/>
                    </a:cubicBezTo>
                    <a:cubicBezTo>
                      <a:pt x="2611" y="1724"/>
                      <a:pt x="2611" y="1724"/>
                      <a:pt x="2611" y="1724"/>
                    </a:cubicBezTo>
                    <a:cubicBezTo>
                      <a:pt x="2617" y="1720"/>
                      <a:pt x="2626" y="1720"/>
                      <a:pt x="2632" y="1724"/>
                    </a:cubicBezTo>
                    <a:cubicBezTo>
                      <a:pt x="2645" y="1735"/>
                      <a:pt x="2645" y="1735"/>
                      <a:pt x="2645" y="1735"/>
                    </a:cubicBezTo>
                    <a:cubicBezTo>
                      <a:pt x="2646" y="1736"/>
                      <a:pt x="2648" y="1737"/>
                      <a:pt x="2649" y="1739"/>
                    </a:cubicBezTo>
                    <a:cubicBezTo>
                      <a:pt x="2652" y="1745"/>
                      <a:pt x="2652" y="1745"/>
                      <a:pt x="2652" y="1745"/>
                    </a:cubicBezTo>
                    <a:cubicBezTo>
                      <a:pt x="2653" y="1747"/>
                      <a:pt x="2654" y="1749"/>
                      <a:pt x="2655" y="1751"/>
                    </a:cubicBezTo>
                    <a:cubicBezTo>
                      <a:pt x="2656" y="1758"/>
                      <a:pt x="2656" y="1758"/>
                      <a:pt x="2656" y="1758"/>
                    </a:cubicBezTo>
                    <a:cubicBezTo>
                      <a:pt x="2656" y="1761"/>
                      <a:pt x="2656" y="1763"/>
                      <a:pt x="2656" y="1765"/>
                    </a:cubicBezTo>
                    <a:cubicBezTo>
                      <a:pt x="2654" y="1774"/>
                      <a:pt x="2654" y="1774"/>
                      <a:pt x="2654" y="1774"/>
                    </a:cubicBezTo>
                    <a:cubicBezTo>
                      <a:pt x="2654" y="1776"/>
                      <a:pt x="2653" y="1779"/>
                      <a:pt x="2652" y="1781"/>
                    </a:cubicBezTo>
                    <a:cubicBezTo>
                      <a:pt x="2645" y="1794"/>
                      <a:pt x="2645" y="1794"/>
                      <a:pt x="2645" y="1794"/>
                    </a:cubicBezTo>
                    <a:cubicBezTo>
                      <a:pt x="2646" y="1802"/>
                      <a:pt x="2646" y="1802"/>
                      <a:pt x="2646" y="1802"/>
                    </a:cubicBezTo>
                    <a:cubicBezTo>
                      <a:pt x="2657" y="1820"/>
                      <a:pt x="2657" y="1820"/>
                      <a:pt x="2657" y="1820"/>
                    </a:cubicBezTo>
                    <a:cubicBezTo>
                      <a:pt x="2660" y="1822"/>
                      <a:pt x="2660" y="1822"/>
                      <a:pt x="2660" y="1822"/>
                    </a:cubicBezTo>
                    <a:cubicBezTo>
                      <a:pt x="2661" y="1822"/>
                      <a:pt x="2661" y="1822"/>
                      <a:pt x="2661" y="1822"/>
                    </a:cubicBezTo>
                    <a:cubicBezTo>
                      <a:pt x="2663" y="1812"/>
                      <a:pt x="2663" y="1812"/>
                      <a:pt x="2663" y="1812"/>
                    </a:cubicBezTo>
                    <a:cubicBezTo>
                      <a:pt x="2666" y="1790"/>
                      <a:pt x="2666" y="1790"/>
                      <a:pt x="2666" y="1790"/>
                    </a:cubicBezTo>
                    <a:cubicBezTo>
                      <a:pt x="2667" y="1787"/>
                      <a:pt x="2668" y="1785"/>
                      <a:pt x="2669" y="1783"/>
                    </a:cubicBezTo>
                    <a:cubicBezTo>
                      <a:pt x="2668" y="1780"/>
                      <a:pt x="2667" y="1778"/>
                      <a:pt x="2667" y="1775"/>
                    </a:cubicBezTo>
                    <a:cubicBezTo>
                      <a:pt x="2666" y="1766"/>
                      <a:pt x="2666" y="1766"/>
                      <a:pt x="2666" y="1766"/>
                    </a:cubicBezTo>
                    <a:cubicBezTo>
                      <a:pt x="2666" y="1760"/>
                      <a:pt x="2668" y="1754"/>
                      <a:pt x="2673" y="1750"/>
                    </a:cubicBezTo>
                    <a:cubicBezTo>
                      <a:pt x="2677" y="1746"/>
                      <a:pt x="2684" y="1745"/>
                      <a:pt x="2690" y="1746"/>
                    </a:cubicBezTo>
                    <a:cubicBezTo>
                      <a:pt x="2700" y="1749"/>
                      <a:pt x="2700" y="1749"/>
                      <a:pt x="2700" y="1749"/>
                    </a:cubicBezTo>
                    <a:cubicBezTo>
                      <a:pt x="2702" y="1746"/>
                      <a:pt x="2702" y="1746"/>
                      <a:pt x="2702" y="1746"/>
                    </a:cubicBezTo>
                    <a:cubicBezTo>
                      <a:pt x="2707" y="1736"/>
                      <a:pt x="2707" y="1736"/>
                      <a:pt x="2707" y="1736"/>
                    </a:cubicBezTo>
                    <a:cubicBezTo>
                      <a:pt x="2707" y="1726"/>
                      <a:pt x="2707" y="1726"/>
                      <a:pt x="2707" y="1726"/>
                    </a:cubicBezTo>
                    <a:cubicBezTo>
                      <a:pt x="2707" y="1721"/>
                      <a:pt x="2707" y="1721"/>
                      <a:pt x="2707" y="1721"/>
                    </a:cubicBezTo>
                    <a:cubicBezTo>
                      <a:pt x="2706" y="1717"/>
                      <a:pt x="2708" y="1712"/>
                      <a:pt x="2710" y="1709"/>
                    </a:cubicBezTo>
                    <a:cubicBezTo>
                      <a:pt x="2714" y="1704"/>
                      <a:pt x="2714" y="1704"/>
                      <a:pt x="2714" y="1704"/>
                    </a:cubicBezTo>
                    <a:cubicBezTo>
                      <a:pt x="2715" y="1702"/>
                      <a:pt x="2717" y="1700"/>
                      <a:pt x="2719" y="1699"/>
                    </a:cubicBezTo>
                    <a:cubicBezTo>
                      <a:pt x="2720" y="1699"/>
                      <a:pt x="2723" y="1697"/>
                      <a:pt x="2724" y="1697"/>
                    </a:cubicBezTo>
                    <a:cubicBezTo>
                      <a:pt x="2725" y="1696"/>
                      <a:pt x="2729" y="1695"/>
                      <a:pt x="2730" y="1694"/>
                    </a:cubicBezTo>
                    <a:cubicBezTo>
                      <a:pt x="2746" y="1691"/>
                      <a:pt x="2746" y="1691"/>
                      <a:pt x="2746" y="1691"/>
                    </a:cubicBezTo>
                    <a:cubicBezTo>
                      <a:pt x="2747" y="1691"/>
                      <a:pt x="2752" y="1691"/>
                      <a:pt x="2753" y="1691"/>
                    </a:cubicBezTo>
                    <a:cubicBezTo>
                      <a:pt x="2760" y="1691"/>
                      <a:pt x="2760" y="1691"/>
                      <a:pt x="2760" y="1691"/>
                    </a:cubicBezTo>
                    <a:cubicBezTo>
                      <a:pt x="2762" y="1691"/>
                      <a:pt x="2764" y="1692"/>
                      <a:pt x="2766" y="1693"/>
                    </a:cubicBezTo>
                    <a:cubicBezTo>
                      <a:pt x="2777" y="1698"/>
                      <a:pt x="2777" y="1698"/>
                      <a:pt x="2777" y="1698"/>
                    </a:cubicBezTo>
                    <a:cubicBezTo>
                      <a:pt x="2780" y="1700"/>
                      <a:pt x="2782" y="1702"/>
                      <a:pt x="2783" y="1704"/>
                    </a:cubicBezTo>
                    <a:cubicBezTo>
                      <a:pt x="2784" y="1705"/>
                      <a:pt x="2787" y="1710"/>
                      <a:pt x="2788" y="1711"/>
                    </a:cubicBezTo>
                    <a:cubicBezTo>
                      <a:pt x="2790" y="1717"/>
                      <a:pt x="2790" y="1717"/>
                      <a:pt x="2790" y="1717"/>
                    </a:cubicBezTo>
                    <a:cubicBezTo>
                      <a:pt x="2797" y="1738"/>
                      <a:pt x="2797" y="1738"/>
                      <a:pt x="2797" y="1738"/>
                    </a:cubicBezTo>
                    <a:cubicBezTo>
                      <a:pt x="2810" y="1736"/>
                      <a:pt x="2810" y="1736"/>
                      <a:pt x="2810" y="1736"/>
                    </a:cubicBezTo>
                    <a:cubicBezTo>
                      <a:pt x="2812" y="1736"/>
                      <a:pt x="2813" y="1736"/>
                      <a:pt x="2815" y="1736"/>
                    </a:cubicBezTo>
                    <a:cubicBezTo>
                      <a:pt x="2817" y="1736"/>
                      <a:pt x="2822" y="1737"/>
                      <a:pt x="2824" y="1738"/>
                    </a:cubicBezTo>
                    <a:cubicBezTo>
                      <a:pt x="2829" y="1740"/>
                      <a:pt x="2829" y="1740"/>
                      <a:pt x="2829" y="1740"/>
                    </a:cubicBezTo>
                    <a:cubicBezTo>
                      <a:pt x="2830" y="1740"/>
                      <a:pt x="2832" y="1741"/>
                      <a:pt x="2833" y="1742"/>
                    </a:cubicBezTo>
                    <a:cubicBezTo>
                      <a:pt x="2846" y="1749"/>
                      <a:pt x="2846" y="1749"/>
                      <a:pt x="2846" y="1749"/>
                    </a:cubicBezTo>
                    <a:cubicBezTo>
                      <a:pt x="2852" y="1747"/>
                      <a:pt x="2852" y="1747"/>
                      <a:pt x="2852" y="1747"/>
                    </a:cubicBezTo>
                    <a:cubicBezTo>
                      <a:pt x="2851" y="1747"/>
                      <a:pt x="2851" y="1747"/>
                      <a:pt x="2851" y="1747"/>
                    </a:cubicBezTo>
                    <a:cubicBezTo>
                      <a:pt x="2856" y="1731"/>
                      <a:pt x="2856" y="1731"/>
                      <a:pt x="2856" y="1731"/>
                    </a:cubicBezTo>
                    <a:cubicBezTo>
                      <a:pt x="2856" y="1730"/>
                      <a:pt x="2857" y="1728"/>
                      <a:pt x="2858" y="1727"/>
                    </a:cubicBezTo>
                    <a:cubicBezTo>
                      <a:pt x="2861" y="1722"/>
                      <a:pt x="2861" y="1722"/>
                      <a:pt x="2861" y="1722"/>
                    </a:cubicBezTo>
                    <a:cubicBezTo>
                      <a:pt x="2862" y="1721"/>
                      <a:pt x="2863" y="1720"/>
                      <a:pt x="2864" y="1719"/>
                    </a:cubicBezTo>
                    <a:cubicBezTo>
                      <a:pt x="2864" y="1718"/>
                      <a:pt x="2867" y="1715"/>
                      <a:pt x="2868" y="1715"/>
                    </a:cubicBezTo>
                    <a:cubicBezTo>
                      <a:pt x="2871" y="1712"/>
                      <a:pt x="2877" y="1710"/>
                      <a:pt x="2881" y="1710"/>
                    </a:cubicBezTo>
                    <a:cubicBezTo>
                      <a:pt x="2896" y="1711"/>
                      <a:pt x="2896" y="1711"/>
                      <a:pt x="2896" y="1711"/>
                    </a:cubicBezTo>
                    <a:cubicBezTo>
                      <a:pt x="2911" y="1717"/>
                      <a:pt x="2911" y="1717"/>
                      <a:pt x="2911" y="1717"/>
                    </a:cubicBezTo>
                    <a:cubicBezTo>
                      <a:pt x="2913" y="1718"/>
                      <a:pt x="2915" y="1719"/>
                      <a:pt x="2917" y="1720"/>
                    </a:cubicBezTo>
                    <a:cubicBezTo>
                      <a:pt x="2921" y="1724"/>
                      <a:pt x="2921" y="1724"/>
                      <a:pt x="2921" y="1724"/>
                    </a:cubicBezTo>
                    <a:cubicBezTo>
                      <a:pt x="2923" y="1726"/>
                      <a:pt x="2925" y="1729"/>
                      <a:pt x="2926" y="1732"/>
                    </a:cubicBezTo>
                    <a:cubicBezTo>
                      <a:pt x="2928" y="1736"/>
                      <a:pt x="2929" y="1745"/>
                      <a:pt x="2926" y="1750"/>
                    </a:cubicBezTo>
                    <a:cubicBezTo>
                      <a:pt x="2924" y="1754"/>
                      <a:pt x="2924" y="1754"/>
                      <a:pt x="2924" y="1754"/>
                    </a:cubicBezTo>
                    <a:cubicBezTo>
                      <a:pt x="2938" y="1758"/>
                      <a:pt x="2938" y="1758"/>
                      <a:pt x="2938" y="1758"/>
                    </a:cubicBezTo>
                    <a:cubicBezTo>
                      <a:pt x="2951" y="1764"/>
                      <a:pt x="2951" y="1764"/>
                      <a:pt x="2951" y="1764"/>
                    </a:cubicBezTo>
                    <a:cubicBezTo>
                      <a:pt x="2952" y="1765"/>
                      <a:pt x="2956" y="1767"/>
                      <a:pt x="2957" y="1768"/>
                    </a:cubicBezTo>
                    <a:cubicBezTo>
                      <a:pt x="2960" y="1770"/>
                      <a:pt x="2962" y="1773"/>
                      <a:pt x="2964" y="1776"/>
                    </a:cubicBezTo>
                    <a:cubicBezTo>
                      <a:pt x="2965" y="1778"/>
                      <a:pt x="2965" y="1778"/>
                      <a:pt x="2965" y="1778"/>
                    </a:cubicBezTo>
                    <a:cubicBezTo>
                      <a:pt x="2984" y="1777"/>
                      <a:pt x="2984" y="1777"/>
                      <a:pt x="2984" y="1777"/>
                    </a:cubicBezTo>
                    <a:cubicBezTo>
                      <a:pt x="2985" y="1777"/>
                      <a:pt x="2987" y="1777"/>
                      <a:pt x="2989" y="1777"/>
                    </a:cubicBezTo>
                    <a:cubicBezTo>
                      <a:pt x="2998" y="1779"/>
                      <a:pt x="2998" y="1779"/>
                      <a:pt x="2998" y="1779"/>
                    </a:cubicBezTo>
                    <a:cubicBezTo>
                      <a:pt x="3002" y="1779"/>
                      <a:pt x="3006" y="1782"/>
                      <a:pt x="3008" y="1785"/>
                    </a:cubicBezTo>
                    <a:cubicBezTo>
                      <a:pt x="3029" y="1811"/>
                      <a:pt x="3029" y="1811"/>
                      <a:pt x="3029" y="1811"/>
                    </a:cubicBezTo>
                    <a:cubicBezTo>
                      <a:pt x="3029" y="1809"/>
                      <a:pt x="3030" y="1807"/>
                      <a:pt x="3031" y="1805"/>
                    </a:cubicBezTo>
                    <a:cubicBezTo>
                      <a:pt x="3034" y="1800"/>
                      <a:pt x="3034" y="1800"/>
                      <a:pt x="3034" y="1800"/>
                    </a:cubicBezTo>
                    <a:cubicBezTo>
                      <a:pt x="3037" y="1794"/>
                      <a:pt x="3042" y="1791"/>
                      <a:pt x="3048" y="1790"/>
                    </a:cubicBezTo>
                    <a:cubicBezTo>
                      <a:pt x="3060" y="1788"/>
                      <a:pt x="3060" y="1788"/>
                      <a:pt x="3060" y="1788"/>
                    </a:cubicBezTo>
                    <a:cubicBezTo>
                      <a:pt x="3061" y="1787"/>
                      <a:pt x="3063" y="1787"/>
                      <a:pt x="3064" y="1787"/>
                    </a:cubicBezTo>
                    <a:cubicBezTo>
                      <a:pt x="3082" y="1789"/>
                      <a:pt x="3082" y="1789"/>
                      <a:pt x="3082" y="1789"/>
                    </a:cubicBezTo>
                    <a:cubicBezTo>
                      <a:pt x="3085" y="1788"/>
                      <a:pt x="3085" y="1788"/>
                      <a:pt x="3085" y="1788"/>
                    </a:cubicBezTo>
                    <a:cubicBezTo>
                      <a:pt x="3087" y="1784"/>
                      <a:pt x="3087" y="1784"/>
                      <a:pt x="3087" y="1784"/>
                    </a:cubicBezTo>
                    <a:cubicBezTo>
                      <a:pt x="3093" y="1767"/>
                      <a:pt x="3093" y="1767"/>
                      <a:pt x="3093" y="1767"/>
                    </a:cubicBezTo>
                    <a:cubicBezTo>
                      <a:pt x="3095" y="1765"/>
                      <a:pt x="3096" y="1762"/>
                      <a:pt x="3098" y="1760"/>
                    </a:cubicBezTo>
                    <a:cubicBezTo>
                      <a:pt x="3103" y="1756"/>
                      <a:pt x="3103" y="1756"/>
                      <a:pt x="3103" y="1756"/>
                    </a:cubicBezTo>
                    <a:cubicBezTo>
                      <a:pt x="3105" y="1754"/>
                      <a:pt x="3108" y="1752"/>
                      <a:pt x="3111" y="1752"/>
                    </a:cubicBezTo>
                    <a:cubicBezTo>
                      <a:pt x="3113" y="1751"/>
                      <a:pt x="3113" y="1751"/>
                      <a:pt x="3113" y="1751"/>
                    </a:cubicBezTo>
                    <a:cubicBezTo>
                      <a:pt x="3120" y="1747"/>
                      <a:pt x="3120" y="1747"/>
                      <a:pt x="3120" y="1747"/>
                    </a:cubicBezTo>
                    <a:cubicBezTo>
                      <a:pt x="3121" y="1746"/>
                      <a:pt x="3123" y="1745"/>
                      <a:pt x="3125" y="1745"/>
                    </a:cubicBezTo>
                    <a:cubicBezTo>
                      <a:pt x="3129" y="1743"/>
                      <a:pt x="3129" y="1743"/>
                      <a:pt x="3129" y="1743"/>
                    </a:cubicBezTo>
                    <a:cubicBezTo>
                      <a:pt x="3131" y="1743"/>
                      <a:pt x="3132" y="1743"/>
                      <a:pt x="3134" y="1743"/>
                    </a:cubicBezTo>
                    <a:cubicBezTo>
                      <a:pt x="3159" y="1742"/>
                      <a:pt x="3159" y="1742"/>
                      <a:pt x="3159" y="1742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91" y="1721"/>
                      <a:pt x="3191" y="1721"/>
                      <a:pt x="3191" y="1721"/>
                    </a:cubicBezTo>
                    <a:cubicBezTo>
                      <a:pt x="3192" y="1719"/>
                      <a:pt x="3193" y="1718"/>
                      <a:pt x="3195" y="1717"/>
                    </a:cubicBezTo>
                    <a:cubicBezTo>
                      <a:pt x="3200" y="1713"/>
                      <a:pt x="3200" y="1713"/>
                      <a:pt x="3200" y="1713"/>
                    </a:cubicBezTo>
                    <a:cubicBezTo>
                      <a:pt x="3205" y="1710"/>
                      <a:pt x="3210" y="1709"/>
                      <a:pt x="3216" y="1711"/>
                    </a:cubicBezTo>
                    <a:cubicBezTo>
                      <a:pt x="3221" y="1712"/>
                      <a:pt x="3221" y="1712"/>
                      <a:pt x="3221" y="1712"/>
                    </a:cubicBezTo>
                    <a:cubicBezTo>
                      <a:pt x="3224" y="1713"/>
                      <a:pt x="3227" y="1714"/>
                      <a:pt x="3229" y="1717"/>
                    </a:cubicBezTo>
                    <a:cubicBezTo>
                      <a:pt x="3232" y="1720"/>
                      <a:pt x="3232" y="1720"/>
                      <a:pt x="3232" y="1720"/>
                    </a:cubicBezTo>
                    <a:cubicBezTo>
                      <a:pt x="3254" y="1733"/>
                      <a:pt x="3254" y="1733"/>
                      <a:pt x="3254" y="1733"/>
                    </a:cubicBezTo>
                    <a:cubicBezTo>
                      <a:pt x="3255" y="1732"/>
                      <a:pt x="3255" y="1732"/>
                      <a:pt x="3255" y="1732"/>
                    </a:cubicBezTo>
                    <a:cubicBezTo>
                      <a:pt x="3256" y="1731"/>
                      <a:pt x="3257" y="1730"/>
                      <a:pt x="3257" y="1730"/>
                    </a:cubicBezTo>
                    <a:cubicBezTo>
                      <a:pt x="3259" y="1728"/>
                      <a:pt x="3262" y="1726"/>
                      <a:pt x="3265" y="1725"/>
                    </a:cubicBezTo>
                    <a:cubicBezTo>
                      <a:pt x="3266" y="1724"/>
                      <a:pt x="3267" y="1724"/>
                      <a:pt x="3267" y="1724"/>
                    </a:cubicBezTo>
                    <a:cubicBezTo>
                      <a:pt x="3268" y="1721"/>
                      <a:pt x="3270" y="1719"/>
                      <a:pt x="3271" y="1717"/>
                    </a:cubicBezTo>
                    <a:cubicBezTo>
                      <a:pt x="3275" y="1713"/>
                      <a:pt x="3275" y="1713"/>
                      <a:pt x="3275" y="1713"/>
                    </a:cubicBezTo>
                    <a:cubicBezTo>
                      <a:pt x="3278" y="1709"/>
                      <a:pt x="3283" y="1707"/>
                      <a:pt x="3288" y="1707"/>
                    </a:cubicBezTo>
                    <a:cubicBezTo>
                      <a:pt x="3306" y="1706"/>
                      <a:pt x="3306" y="1706"/>
                      <a:pt x="3306" y="1706"/>
                    </a:cubicBezTo>
                    <a:cubicBezTo>
                      <a:pt x="3317" y="1698"/>
                      <a:pt x="3317" y="1698"/>
                      <a:pt x="3317" y="1698"/>
                    </a:cubicBezTo>
                    <a:cubicBezTo>
                      <a:pt x="3319" y="1697"/>
                      <a:pt x="3321" y="1696"/>
                      <a:pt x="3323" y="1695"/>
                    </a:cubicBezTo>
                    <a:cubicBezTo>
                      <a:pt x="3326" y="1695"/>
                      <a:pt x="3326" y="1695"/>
                      <a:pt x="3326" y="1695"/>
                    </a:cubicBezTo>
                    <a:cubicBezTo>
                      <a:pt x="3333" y="1690"/>
                      <a:pt x="3333" y="1690"/>
                      <a:pt x="3333" y="1690"/>
                    </a:cubicBezTo>
                    <a:cubicBezTo>
                      <a:pt x="3337" y="1688"/>
                      <a:pt x="3341" y="1687"/>
                      <a:pt x="3346" y="1686"/>
                    </a:cubicBezTo>
                    <a:cubicBezTo>
                      <a:pt x="3347" y="1685"/>
                      <a:pt x="3347" y="1684"/>
                      <a:pt x="3348" y="1683"/>
                    </a:cubicBezTo>
                    <a:cubicBezTo>
                      <a:pt x="3353" y="1678"/>
                      <a:pt x="3353" y="1678"/>
                      <a:pt x="3353" y="1678"/>
                    </a:cubicBezTo>
                    <a:cubicBezTo>
                      <a:pt x="3358" y="1673"/>
                      <a:pt x="3366" y="1672"/>
                      <a:pt x="3373" y="1674"/>
                    </a:cubicBezTo>
                    <a:cubicBezTo>
                      <a:pt x="3379" y="1676"/>
                      <a:pt x="3379" y="1676"/>
                      <a:pt x="3379" y="1676"/>
                    </a:cubicBezTo>
                    <a:cubicBezTo>
                      <a:pt x="3381" y="1677"/>
                      <a:pt x="3383" y="1677"/>
                      <a:pt x="3384" y="1679"/>
                    </a:cubicBezTo>
                    <a:cubicBezTo>
                      <a:pt x="3402" y="1690"/>
                      <a:pt x="3402" y="1690"/>
                      <a:pt x="3402" y="1690"/>
                    </a:cubicBezTo>
                    <a:cubicBezTo>
                      <a:pt x="3405" y="1692"/>
                      <a:pt x="3407" y="1695"/>
                      <a:pt x="3408" y="1698"/>
                    </a:cubicBezTo>
                    <a:cubicBezTo>
                      <a:pt x="3412" y="1706"/>
                      <a:pt x="3412" y="1706"/>
                      <a:pt x="3412" y="1706"/>
                    </a:cubicBezTo>
                    <a:cubicBezTo>
                      <a:pt x="3415" y="1706"/>
                      <a:pt x="3419" y="1707"/>
                      <a:pt x="3422" y="1709"/>
                    </a:cubicBezTo>
                    <a:cubicBezTo>
                      <a:pt x="3422" y="1709"/>
                      <a:pt x="3422" y="1709"/>
                      <a:pt x="3422" y="1709"/>
                    </a:cubicBezTo>
                    <a:cubicBezTo>
                      <a:pt x="3427" y="1709"/>
                      <a:pt x="3427" y="1709"/>
                      <a:pt x="3427" y="1709"/>
                    </a:cubicBezTo>
                    <a:cubicBezTo>
                      <a:pt x="3429" y="1709"/>
                      <a:pt x="3431" y="1709"/>
                      <a:pt x="3432" y="1710"/>
                    </a:cubicBezTo>
                    <a:cubicBezTo>
                      <a:pt x="3434" y="1710"/>
                      <a:pt x="3440" y="1712"/>
                      <a:pt x="3441" y="1714"/>
                    </a:cubicBezTo>
                    <a:cubicBezTo>
                      <a:pt x="3442" y="1714"/>
                      <a:pt x="3443" y="1714"/>
                      <a:pt x="3443" y="1715"/>
                    </a:cubicBezTo>
                    <a:cubicBezTo>
                      <a:pt x="3473" y="1714"/>
                      <a:pt x="3473" y="1714"/>
                      <a:pt x="3473" y="1714"/>
                    </a:cubicBezTo>
                    <a:cubicBezTo>
                      <a:pt x="3475" y="1705"/>
                      <a:pt x="3482" y="1699"/>
                      <a:pt x="3491" y="1699"/>
                    </a:cubicBezTo>
                    <a:cubicBezTo>
                      <a:pt x="3493" y="1699"/>
                      <a:pt x="3496" y="1699"/>
                      <a:pt x="3498" y="1700"/>
                    </a:cubicBezTo>
                    <a:cubicBezTo>
                      <a:pt x="3500" y="1697"/>
                      <a:pt x="3502" y="1695"/>
                      <a:pt x="3504" y="1693"/>
                    </a:cubicBezTo>
                    <a:cubicBezTo>
                      <a:pt x="3504" y="1692"/>
                      <a:pt x="3505" y="1691"/>
                      <a:pt x="3505" y="1691"/>
                    </a:cubicBezTo>
                    <a:cubicBezTo>
                      <a:pt x="3507" y="1682"/>
                      <a:pt x="3507" y="1682"/>
                      <a:pt x="3507" y="1682"/>
                    </a:cubicBezTo>
                    <a:cubicBezTo>
                      <a:pt x="3508" y="1679"/>
                      <a:pt x="3510" y="1676"/>
                      <a:pt x="3513" y="1673"/>
                    </a:cubicBezTo>
                    <a:cubicBezTo>
                      <a:pt x="3521" y="1666"/>
                      <a:pt x="3521" y="1666"/>
                      <a:pt x="3521" y="1666"/>
                    </a:cubicBezTo>
                    <a:cubicBezTo>
                      <a:pt x="3524" y="1663"/>
                      <a:pt x="3527" y="1662"/>
                      <a:pt x="3531" y="1661"/>
                    </a:cubicBezTo>
                    <a:cubicBezTo>
                      <a:pt x="3538" y="1660"/>
                      <a:pt x="3538" y="1660"/>
                      <a:pt x="3538" y="1660"/>
                    </a:cubicBezTo>
                    <a:cubicBezTo>
                      <a:pt x="3541" y="1659"/>
                      <a:pt x="3544" y="1660"/>
                      <a:pt x="3546" y="1660"/>
                    </a:cubicBezTo>
                    <a:cubicBezTo>
                      <a:pt x="3577" y="1669"/>
                      <a:pt x="3577" y="1669"/>
                      <a:pt x="3577" y="1669"/>
                    </a:cubicBezTo>
                    <a:cubicBezTo>
                      <a:pt x="3579" y="1669"/>
                      <a:pt x="3581" y="1670"/>
                      <a:pt x="3582" y="1671"/>
                    </a:cubicBezTo>
                    <a:cubicBezTo>
                      <a:pt x="3588" y="1674"/>
                      <a:pt x="3588" y="1674"/>
                      <a:pt x="3588" y="1674"/>
                    </a:cubicBezTo>
                    <a:cubicBezTo>
                      <a:pt x="3590" y="1676"/>
                      <a:pt x="3591" y="1677"/>
                      <a:pt x="3593" y="1679"/>
                    </a:cubicBezTo>
                    <a:cubicBezTo>
                      <a:pt x="3593" y="1680"/>
                      <a:pt x="3595" y="1682"/>
                      <a:pt x="3596" y="1684"/>
                    </a:cubicBezTo>
                    <a:cubicBezTo>
                      <a:pt x="3603" y="1685"/>
                      <a:pt x="3603" y="1685"/>
                      <a:pt x="3603" y="1685"/>
                    </a:cubicBezTo>
                    <a:cubicBezTo>
                      <a:pt x="3605" y="1686"/>
                      <a:pt x="3607" y="1686"/>
                      <a:pt x="3609" y="1688"/>
                    </a:cubicBezTo>
                    <a:cubicBezTo>
                      <a:pt x="3618" y="1693"/>
                      <a:pt x="3618" y="1693"/>
                      <a:pt x="3618" y="1693"/>
                    </a:cubicBezTo>
                    <a:cubicBezTo>
                      <a:pt x="3640" y="1711"/>
                      <a:pt x="3640" y="1711"/>
                      <a:pt x="3640" y="1711"/>
                    </a:cubicBezTo>
                    <a:cubicBezTo>
                      <a:pt x="3654" y="1711"/>
                      <a:pt x="3654" y="1711"/>
                      <a:pt x="3654" y="1711"/>
                    </a:cubicBezTo>
                    <a:cubicBezTo>
                      <a:pt x="3656" y="1711"/>
                      <a:pt x="3657" y="1711"/>
                      <a:pt x="3659" y="1711"/>
                    </a:cubicBezTo>
                    <a:cubicBezTo>
                      <a:pt x="3661" y="1712"/>
                      <a:pt x="3666" y="1714"/>
                      <a:pt x="3668" y="1715"/>
                    </a:cubicBezTo>
                    <a:cubicBezTo>
                      <a:pt x="3677" y="1722"/>
                      <a:pt x="3677" y="1722"/>
                      <a:pt x="3677" y="1722"/>
                    </a:cubicBezTo>
                    <a:cubicBezTo>
                      <a:pt x="3679" y="1723"/>
                      <a:pt x="3680" y="1725"/>
                      <a:pt x="3682" y="1728"/>
                    </a:cubicBezTo>
                    <a:cubicBezTo>
                      <a:pt x="3682" y="1729"/>
                      <a:pt x="3684" y="1733"/>
                      <a:pt x="3684" y="1735"/>
                    </a:cubicBezTo>
                    <a:cubicBezTo>
                      <a:pt x="3685" y="1736"/>
                      <a:pt x="3685" y="1736"/>
                      <a:pt x="3685" y="1736"/>
                    </a:cubicBezTo>
                    <a:cubicBezTo>
                      <a:pt x="3689" y="1738"/>
                      <a:pt x="3689" y="1738"/>
                      <a:pt x="3689" y="1738"/>
                    </a:cubicBezTo>
                    <a:cubicBezTo>
                      <a:pt x="3691" y="1740"/>
                      <a:pt x="3693" y="1741"/>
                      <a:pt x="3695" y="1743"/>
                    </a:cubicBezTo>
                    <a:cubicBezTo>
                      <a:pt x="3695" y="1744"/>
                      <a:pt x="3698" y="1748"/>
                      <a:pt x="3698" y="1748"/>
                    </a:cubicBezTo>
                    <a:cubicBezTo>
                      <a:pt x="3704" y="1758"/>
                      <a:pt x="3704" y="1758"/>
                      <a:pt x="3704" y="1758"/>
                    </a:cubicBezTo>
                    <a:cubicBezTo>
                      <a:pt x="3716" y="1768"/>
                      <a:pt x="3716" y="1768"/>
                      <a:pt x="3716" y="1768"/>
                    </a:cubicBezTo>
                    <a:cubicBezTo>
                      <a:pt x="3755" y="1775"/>
                      <a:pt x="3755" y="1775"/>
                      <a:pt x="3755" y="1775"/>
                    </a:cubicBezTo>
                    <a:cubicBezTo>
                      <a:pt x="3758" y="1775"/>
                      <a:pt x="3760" y="1775"/>
                      <a:pt x="3762" y="1776"/>
                    </a:cubicBezTo>
                    <a:cubicBezTo>
                      <a:pt x="3769" y="1778"/>
                      <a:pt x="3769" y="1778"/>
                      <a:pt x="3769" y="1778"/>
                    </a:cubicBezTo>
                    <a:cubicBezTo>
                      <a:pt x="3773" y="1780"/>
                      <a:pt x="3776" y="1782"/>
                      <a:pt x="3778" y="1786"/>
                    </a:cubicBezTo>
                    <a:cubicBezTo>
                      <a:pt x="3786" y="1795"/>
                      <a:pt x="3786" y="1795"/>
                      <a:pt x="3786" y="1795"/>
                    </a:cubicBezTo>
                    <a:cubicBezTo>
                      <a:pt x="3787" y="1796"/>
                      <a:pt x="3788" y="1796"/>
                      <a:pt x="3788" y="1796"/>
                    </a:cubicBezTo>
                    <a:cubicBezTo>
                      <a:pt x="3790" y="1796"/>
                      <a:pt x="3792" y="1796"/>
                      <a:pt x="3793" y="1796"/>
                    </a:cubicBezTo>
                    <a:cubicBezTo>
                      <a:pt x="3794" y="1796"/>
                      <a:pt x="3798" y="1796"/>
                      <a:pt x="3799" y="1796"/>
                    </a:cubicBezTo>
                    <a:cubicBezTo>
                      <a:pt x="3815" y="1799"/>
                      <a:pt x="3815" y="1799"/>
                      <a:pt x="3815" y="1799"/>
                    </a:cubicBezTo>
                    <a:cubicBezTo>
                      <a:pt x="3816" y="1799"/>
                      <a:pt x="3818" y="1800"/>
                      <a:pt x="3819" y="1800"/>
                    </a:cubicBezTo>
                    <a:cubicBezTo>
                      <a:pt x="3824" y="1803"/>
                      <a:pt x="3824" y="1803"/>
                      <a:pt x="3824" y="1803"/>
                    </a:cubicBezTo>
                    <a:cubicBezTo>
                      <a:pt x="3825" y="1804"/>
                      <a:pt x="3825" y="1804"/>
                      <a:pt x="3825" y="1804"/>
                    </a:cubicBezTo>
                    <a:cubicBezTo>
                      <a:pt x="3827" y="1804"/>
                      <a:pt x="3827" y="1804"/>
                      <a:pt x="3827" y="1804"/>
                    </a:cubicBezTo>
                    <a:cubicBezTo>
                      <a:pt x="3828" y="1803"/>
                      <a:pt x="3830" y="1803"/>
                      <a:pt x="3832" y="1803"/>
                    </a:cubicBezTo>
                    <a:cubicBezTo>
                      <a:pt x="3842" y="1804"/>
                      <a:pt x="3842" y="1804"/>
                      <a:pt x="3842" y="1804"/>
                    </a:cubicBezTo>
                    <a:cubicBezTo>
                      <a:pt x="3848" y="1804"/>
                      <a:pt x="3854" y="1807"/>
                      <a:pt x="3857" y="1813"/>
                    </a:cubicBezTo>
                    <a:cubicBezTo>
                      <a:pt x="3858" y="1814"/>
                      <a:pt x="3858" y="1815"/>
                      <a:pt x="3859" y="1816"/>
                    </a:cubicBezTo>
                    <a:cubicBezTo>
                      <a:pt x="3863" y="1817"/>
                      <a:pt x="3863" y="1817"/>
                      <a:pt x="3863" y="1817"/>
                    </a:cubicBezTo>
                    <a:cubicBezTo>
                      <a:pt x="3866" y="1816"/>
                      <a:pt x="3868" y="1815"/>
                      <a:pt x="3871" y="1815"/>
                    </a:cubicBezTo>
                    <a:cubicBezTo>
                      <a:pt x="3844" y="872"/>
                      <a:pt x="3844" y="872"/>
                      <a:pt x="3844" y="872"/>
                    </a:cubicBezTo>
                    <a:cubicBezTo>
                      <a:pt x="3732" y="261"/>
                      <a:pt x="3732" y="261"/>
                      <a:pt x="3732" y="261"/>
                    </a:cubicBezTo>
                    <a:cubicBezTo>
                      <a:pt x="3732" y="260"/>
                      <a:pt x="3732" y="259"/>
                      <a:pt x="3732" y="258"/>
                    </a:cubicBezTo>
                    <a:cubicBezTo>
                      <a:pt x="3719" y="0"/>
                      <a:pt x="3719" y="0"/>
                      <a:pt x="3719" y="0"/>
                    </a:cubicBezTo>
                    <a:cubicBezTo>
                      <a:pt x="2705" y="39"/>
                      <a:pt x="2705" y="39"/>
                      <a:pt x="2705" y="39"/>
                    </a:cubicBezTo>
                    <a:cubicBezTo>
                      <a:pt x="1360" y="58"/>
                      <a:pt x="1360" y="58"/>
                      <a:pt x="1360" y="58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220" y="43"/>
                      <a:pt x="220" y="43"/>
                      <a:pt x="220" y="43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1329" y="297"/>
                      <a:pt x="1329" y="297"/>
                      <a:pt x="1329" y="297"/>
                    </a:cubicBezTo>
                    <a:cubicBezTo>
                      <a:pt x="1340" y="297"/>
                      <a:pt x="1348" y="306"/>
                      <a:pt x="1348" y="31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5999163" y="1922463"/>
                <a:ext cx="493713" cy="546100"/>
              </a:xfrm>
              <a:custGeom>
                <a:avLst/>
                <a:gdLst>
                  <a:gd name="T0" fmla="*/ 227 w 1849"/>
                  <a:gd name="T1" fmla="*/ 1789 h 2038"/>
                  <a:gd name="T2" fmla="*/ 310 w 1849"/>
                  <a:gd name="T3" fmla="*/ 1779 h 2038"/>
                  <a:gd name="T4" fmla="*/ 391 w 1849"/>
                  <a:gd name="T5" fmla="*/ 1815 h 2038"/>
                  <a:gd name="T6" fmla="*/ 423 w 1849"/>
                  <a:gd name="T7" fmla="*/ 1862 h 2038"/>
                  <a:gd name="T8" fmla="*/ 509 w 1849"/>
                  <a:gd name="T9" fmla="*/ 1937 h 2038"/>
                  <a:gd name="T10" fmla="*/ 590 w 1849"/>
                  <a:gd name="T11" fmla="*/ 1930 h 2038"/>
                  <a:gd name="T12" fmla="*/ 695 w 1849"/>
                  <a:gd name="T13" fmla="*/ 1990 h 2038"/>
                  <a:gd name="T14" fmla="*/ 714 w 1849"/>
                  <a:gd name="T15" fmla="*/ 1957 h 2038"/>
                  <a:gd name="T16" fmla="*/ 795 w 1849"/>
                  <a:gd name="T17" fmla="*/ 1953 h 2038"/>
                  <a:gd name="T18" fmla="*/ 847 w 1849"/>
                  <a:gd name="T19" fmla="*/ 1964 h 2038"/>
                  <a:gd name="T20" fmla="*/ 897 w 1849"/>
                  <a:gd name="T21" fmla="*/ 1964 h 2038"/>
                  <a:gd name="T22" fmla="*/ 933 w 1849"/>
                  <a:gd name="T23" fmla="*/ 1934 h 2038"/>
                  <a:gd name="T24" fmla="*/ 1007 w 1849"/>
                  <a:gd name="T25" fmla="*/ 1878 h 2038"/>
                  <a:gd name="T26" fmla="*/ 1069 w 1849"/>
                  <a:gd name="T27" fmla="*/ 1949 h 2038"/>
                  <a:gd name="T28" fmla="*/ 1177 w 1849"/>
                  <a:gd name="T29" fmla="*/ 2008 h 2038"/>
                  <a:gd name="T30" fmla="*/ 1248 w 1849"/>
                  <a:gd name="T31" fmla="*/ 2017 h 2038"/>
                  <a:gd name="T32" fmla="*/ 1293 w 1849"/>
                  <a:gd name="T33" fmla="*/ 1927 h 2038"/>
                  <a:gd name="T34" fmla="*/ 1318 w 1849"/>
                  <a:gd name="T35" fmla="*/ 1887 h 2038"/>
                  <a:gd name="T36" fmla="*/ 1302 w 1849"/>
                  <a:gd name="T37" fmla="*/ 1840 h 2038"/>
                  <a:gd name="T38" fmla="*/ 1322 w 1849"/>
                  <a:gd name="T39" fmla="*/ 1756 h 2038"/>
                  <a:gd name="T40" fmla="*/ 1374 w 1849"/>
                  <a:gd name="T41" fmla="*/ 1666 h 2038"/>
                  <a:gd name="T42" fmla="*/ 1438 w 1849"/>
                  <a:gd name="T43" fmla="*/ 1687 h 2038"/>
                  <a:gd name="T44" fmla="*/ 1468 w 1849"/>
                  <a:gd name="T45" fmla="*/ 1673 h 2038"/>
                  <a:gd name="T46" fmla="*/ 1443 w 1849"/>
                  <a:gd name="T47" fmla="*/ 1641 h 2038"/>
                  <a:gd name="T48" fmla="*/ 1465 w 1849"/>
                  <a:gd name="T49" fmla="*/ 1568 h 2038"/>
                  <a:gd name="T50" fmla="*/ 1508 w 1849"/>
                  <a:gd name="T51" fmla="*/ 1502 h 2038"/>
                  <a:gd name="T52" fmla="*/ 1533 w 1849"/>
                  <a:gd name="T53" fmla="*/ 1472 h 2038"/>
                  <a:gd name="T54" fmla="*/ 1601 w 1849"/>
                  <a:gd name="T55" fmla="*/ 1414 h 2038"/>
                  <a:gd name="T56" fmla="*/ 1644 w 1849"/>
                  <a:gd name="T57" fmla="*/ 1423 h 2038"/>
                  <a:gd name="T58" fmla="*/ 1700 w 1849"/>
                  <a:gd name="T59" fmla="*/ 1378 h 2038"/>
                  <a:gd name="T60" fmla="*/ 1776 w 1849"/>
                  <a:gd name="T61" fmla="*/ 1280 h 2038"/>
                  <a:gd name="T62" fmla="*/ 1804 w 1849"/>
                  <a:gd name="T63" fmla="*/ 1224 h 2038"/>
                  <a:gd name="T64" fmla="*/ 1790 w 1849"/>
                  <a:gd name="T65" fmla="*/ 1180 h 2038"/>
                  <a:gd name="T66" fmla="*/ 1802 w 1849"/>
                  <a:gd name="T67" fmla="*/ 1120 h 2038"/>
                  <a:gd name="T68" fmla="*/ 1816 w 1849"/>
                  <a:gd name="T69" fmla="*/ 1069 h 2038"/>
                  <a:gd name="T70" fmla="*/ 1825 w 1849"/>
                  <a:gd name="T71" fmla="*/ 967 h 2038"/>
                  <a:gd name="T72" fmla="*/ 1847 w 1849"/>
                  <a:gd name="T73" fmla="*/ 876 h 2038"/>
                  <a:gd name="T74" fmla="*/ 1829 w 1849"/>
                  <a:gd name="T75" fmla="*/ 832 h 2038"/>
                  <a:gd name="T76" fmla="*/ 1798 w 1849"/>
                  <a:gd name="T77" fmla="*/ 754 h 2038"/>
                  <a:gd name="T78" fmla="*/ 1810 w 1849"/>
                  <a:gd name="T79" fmla="*/ 700 h 2038"/>
                  <a:gd name="T80" fmla="*/ 1728 w 1849"/>
                  <a:gd name="T81" fmla="*/ 0 h 2038"/>
                  <a:gd name="T82" fmla="*/ 1613 w 1849"/>
                  <a:gd name="T83" fmla="*/ 68 h 2038"/>
                  <a:gd name="T84" fmla="*/ 1433 w 1849"/>
                  <a:gd name="T85" fmla="*/ 182 h 2038"/>
                  <a:gd name="T86" fmla="*/ 1271 w 1849"/>
                  <a:gd name="T87" fmla="*/ 342 h 2038"/>
                  <a:gd name="T88" fmla="*/ 1234 w 1849"/>
                  <a:gd name="T89" fmla="*/ 352 h 2038"/>
                  <a:gd name="T90" fmla="*/ 1075 w 1849"/>
                  <a:gd name="T91" fmla="*/ 399 h 2038"/>
                  <a:gd name="T92" fmla="*/ 995 w 1849"/>
                  <a:gd name="T93" fmla="*/ 443 h 2038"/>
                  <a:gd name="T94" fmla="*/ 911 w 1849"/>
                  <a:gd name="T95" fmla="*/ 435 h 2038"/>
                  <a:gd name="T96" fmla="*/ 842 w 1849"/>
                  <a:gd name="T97" fmla="*/ 425 h 2038"/>
                  <a:gd name="T98" fmla="*/ 772 w 1849"/>
                  <a:gd name="T99" fmla="*/ 450 h 2038"/>
                  <a:gd name="T100" fmla="*/ 721 w 1849"/>
                  <a:gd name="T101" fmla="*/ 410 h 2038"/>
                  <a:gd name="T102" fmla="*/ 694 w 1849"/>
                  <a:gd name="T103" fmla="*/ 366 h 2038"/>
                  <a:gd name="T104" fmla="*/ 584 w 1849"/>
                  <a:gd name="T105" fmla="*/ 337 h 2038"/>
                  <a:gd name="T106" fmla="*/ 176 w 1849"/>
                  <a:gd name="T107" fmla="*/ 1787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49" h="2038">
                    <a:moveTo>
                      <a:pt x="194" y="1776"/>
                    </a:moveTo>
                    <a:cubicBezTo>
                      <a:pt x="197" y="1775"/>
                      <a:pt x="201" y="1775"/>
                      <a:pt x="205" y="1776"/>
                    </a:cubicBezTo>
                    <a:cubicBezTo>
                      <a:pt x="209" y="1777"/>
                      <a:pt x="209" y="1777"/>
                      <a:pt x="209" y="1777"/>
                    </a:cubicBezTo>
                    <a:cubicBezTo>
                      <a:pt x="212" y="1778"/>
                      <a:pt x="215" y="1780"/>
                      <a:pt x="217" y="1783"/>
                    </a:cubicBezTo>
                    <a:cubicBezTo>
                      <a:pt x="221" y="1787"/>
                      <a:pt x="221" y="1787"/>
                      <a:pt x="221" y="1787"/>
                    </a:cubicBezTo>
                    <a:cubicBezTo>
                      <a:pt x="227" y="1789"/>
                      <a:pt x="227" y="1789"/>
                      <a:pt x="227" y="1789"/>
                    </a:cubicBezTo>
                    <a:cubicBezTo>
                      <a:pt x="228" y="1790"/>
                      <a:pt x="230" y="1791"/>
                      <a:pt x="231" y="1792"/>
                    </a:cubicBezTo>
                    <a:cubicBezTo>
                      <a:pt x="251" y="1807"/>
                      <a:pt x="251" y="1807"/>
                      <a:pt x="251" y="1807"/>
                    </a:cubicBezTo>
                    <a:cubicBezTo>
                      <a:pt x="257" y="1806"/>
                      <a:pt x="257" y="1806"/>
                      <a:pt x="257" y="1806"/>
                    </a:cubicBezTo>
                    <a:cubicBezTo>
                      <a:pt x="288" y="1787"/>
                      <a:pt x="288" y="1787"/>
                      <a:pt x="288" y="1787"/>
                    </a:cubicBezTo>
                    <a:cubicBezTo>
                      <a:pt x="289" y="1786"/>
                      <a:pt x="290" y="1786"/>
                      <a:pt x="292" y="1785"/>
                    </a:cubicBezTo>
                    <a:cubicBezTo>
                      <a:pt x="310" y="1779"/>
                      <a:pt x="310" y="1779"/>
                      <a:pt x="310" y="1779"/>
                    </a:cubicBezTo>
                    <a:cubicBezTo>
                      <a:pt x="314" y="1778"/>
                      <a:pt x="319" y="1778"/>
                      <a:pt x="323" y="1779"/>
                    </a:cubicBezTo>
                    <a:cubicBezTo>
                      <a:pt x="333" y="1783"/>
                      <a:pt x="333" y="1783"/>
                      <a:pt x="333" y="1783"/>
                    </a:cubicBezTo>
                    <a:cubicBezTo>
                      <a:pt x="336" y="1784"/>
                      <a:pt x="339" y="1786"/>
                      <a:pt x="341" y="1789"/>
                    </a:cubicBezTo>
                    <a:cubicBezTo>
                      <a:pt x="355" y="1805"/>
                      <a:pt x="355" y="1805"/>
                      <a:pt x="355" y="1805"/>
                    </a:cubicBezTo>
                    <a:cubicBezTo>
                      <a:pt x="369" y="1807"/>
                      <a:pt x="369" y="1807"/>
                      <a:pt x="369" y="1807"/>
                    </a:cubicBezTo>
                    <a:cubicBezTo>
                      <a:pt x="391" y="1815"/>
                      <a:pt x="391" y="1815"/>
                      <a:pt x="391" y="1815"/>
                    </a:cubicBezTo>
                    <a:cubicBezTo>
                      <a:pt x="393" y="1816"/>
                      <a:pt x="395" y="1817"/>
                      <a:pt x="397" y="1818"/>
                    </a:cubicBezTo>
                    <a:cubicBezTo>
                      <a:pt x="404" y="1824"/>
                      <a:pt x="404" y="1824"/>
                      <a:pt x="404" y="1824"/>
                    </a:cubicBezTo>
                    <a:cubicBezTo>
                      <a:pt x="406" y="1825"/>
                      <a:pt x="407" y="1827"/>
                      <a:pt x="408" y="1828"/>
                    </a:cubicBezTo>
                    <a:cubicBezTo>
                      <a:pt x="414" y="1837"/>
                      <a:pt x="414" y="1837"/>
                      <a:pt x="414" y="1837"/>
                    </a:cubicBezTo>
                    <a:cubicBezTo>
                      <a:pt x="420" y="1850"/>
                      <a:pt x="420" y="1850"/>
                      <a:pt x="420" y="1850"/>
                    </a:cubicBezTo>
                    <a:cubicBezTo>
                      <a:pt x="423" y="1862"/>
                      <a:pt x="423" y="1862"/>
                      <a:pt x="423" y="1862"/>
                    </a:cubicBezTo>
                    <a:cubicBezTo>
                      <a:pt x="438" y="1874"/>
                      <a:pt x="438" y="1874"/>
                      <a:pt x="438" y="1874"/>
                    </a:cubicBezTo>
                    <a:cubicBezTo>
                      <a:pt x="447" y="1886"/>
                      <a:pt x="447" y="1886"/>
                      <a:pt x="447" y="1886"/>
                    </a:cubicBezTo>
                    <a:cubicBezTo>
                      <a:pt x="453" y="1899"/>
                      <a:pt x="453" y="1899"/>
                      <a:pt x="453" y="1899"/>
                    </a:cubicBezTo>
                    <a:cubicBezTo>
                      <a:pt x="460" y="1925"/>
                      <a:pt x="460" y="1925"/>
                      <a:pt x="460" y="1925"/>
                    </a:cubicBezTo>
                    <a:cubicBezTo>
                      <a:pt x="463" y="1927"/>
                      <a:pt x="463" y="1927"/>
                      <a:pt x="463" y="1927"/>
                    </a:cubicBezTo>
                    <a:cubicBezTo>
                      <a:pt x="509" y="1937"/>
                      <a:pt x="509" y="1937"/>
                      <a:pt x="509" y="1937"/>
                    </a:cubicBezTo>
                    <a:cubicBezTo>
                      <a:pt x="514" y="1937"/>
                      <a:pt x="514" y="1937"/>
                      <a:pt x="514" y="1937"/>
                    </a:cubicBezTo>
                    <a:cubicBezTo>
                      <a:pt x="549" y="1924"/>
                      <a:pt x="549" y="1924"/>
                      <a:pt x="549" y="1924"/>
                    </a:cubicBezTo>
                    <a:cubicBezTo>
                      <a:pt x="551" y="1924"/>
                      <a:pt x="553" y="1923"/>
                      <a:pt x="555" y="1923"/>
                    </a:cubicBezTo>
                    <a:cubicBezTo>
                      <a:pt x="566" y="1923"/>
                      <a:pt x="566" y="1923"/>
                      <a:pt x="566" y="1923"/>
                    </a:cubicBezTo>
                    <a:cubicBezTo>
                      <a:pt x="567" y="1923"/>
                      <a:pt x="569" y="1924"/>
                      <a:pt x="571" y="1924"/>
                    </a:cubicBezTo>
                    <a:cubicBezTo>
                      <a:pt x="590" y="1930"/>
                      <a:pt x="590" y="1930"/>
                      <a:pt x="590" y="1930"/>
                    </a:cubicBezTo>
                    <a:cubicBezTo>
                      <a:pt x="606" y="1932"/>
                      <a:pt x="606" y="1932"/>
                      <a:pt x="606" y="1932"/>
                    </a:cubicBezTo>
                    <a:cubicBezTo>
                      <a:pt x="610" y="1932"/>
                      <a:pt x="613" y="1934"/>
                      <a:pt x="616" y="1936"/>
                    </a:cubicBezTo>
                    <a:cubicBezTo>
                      <a:pt x="640" y="1960"/>
                      <a:pt x="640" y="1960"/>
                      <a:pt x="640" y="1960"/>
                    </a:cubicBezTo>
                    <a:cubicBezTo>
                      <a:pt x="672" y="1984"/>
                      <a:pt x="672" y="1984"/>
                      <a:pt x="672" y="1984"/>
                    </a:cubicBezTo>
                    <a:cubicBezTo>
                      <a:pt x="684" y="1990"/>
                      <a:pt x="684" y="1990"/>
                      <a:pt x="684" y="1990"/>
                    </a:cubicBezTo>
                    <a:cubicBezTo>
                      <a:pt x="695" y="1990"/>
                      <a:pt x="695" y="1990"/>
                      <a:pt x="695" y="1990"/>
                    </a:cubicBezTo>
                    <a:cubicBezTo>
                      <a:pt x="698" y="1988"/>
                      <a:pt x="698" y="1988"/>
                      <a:pt x="698" y="1988"/>
                    </a:cubicBezTo>
                    <a:cubicBezTo>
                      <a:pt x="699" y="1984"/>
                      <a:pt x="699" y="1984"/>
                      <a:pt x="699" y="1984"/>
                    </a:cubicBezTo>
                    <a:cubicBezTo>
                      <a:pt x="699" y="1977"/>
                      <a:pt x="699" y="1977"/>
                      <a:pt x="699" y="1977"/>
                    </a:cubicBezTo>
                    <a:cubicBezTo>
                      <a:pt x="699" y="1972"/>
                      <a:pt x="702" y="1967"/>
                      <a:pt x="705" y="1964"/>
                    </a:cubicBezTo>
                    <a:cubicBezTo>
                      <a:pt x="710" y="1960"/>
                      <a:pt x="710" y="1960"/>
                      <a:pt x="710" y="1960"/>
                    </a:cubicBezTo>
                    <a:cubicBezTo>
                      <a:pt x="711" y="1958"/>
                      <a:pt x="713" y="1957"/>
                      <a:pt x="714" y="1957"/>
                    </a:cubicBezTo>
                    <a:cubicBezTo>
                      <a:pt x="744" y="1942"/>
                      <a:pt x="744" y="1942"/>
                      <a:pt x="744" y="1942"/>
                    </a:cubicBezTo>
                    <a:cubicBezTo>
                      <a:pt x="746" y="1941"/>
                      <a:pt x="748" y="1940"/>
                      <a:pt x="750" y="1940"/>
                    </a:cubicBezTo>
                    <a:cubicBezTo>
                      <a:pt x="760" y="1939"/>
                      <a:pt x="760" y="1939"/>
                      <a:pt x="760" y="1939"/>
                    </a:cubicBezTo>
                    <a:cubicBezTo>
                      <a:pt x="762" y="1939"/>
                      <a:pt x="764" y="1939"/>
                      <a:pt x="766" y="1940"/>
                    </a:cubicBezTo>
                    <a:cubicBezTo>
                      <a:pt x="788" y="1948"/>
                      <a:pt x="788" y="1948"/>
                      <a:pt x="788" y="1948"/>
                    </a:cubicBezTo>
                    <a:cubicBezTo>
                      <a:pt x="795" y="1953"/>
                      <a:pt x="795" y="1953"/>
                      <a:pt x="795" y="1953"/>
                    </a:cubicBezTo>
                    <a:cubicBezTo>
                      <a:pt x="805" y="1951"/>
                      <a:pt x="805" y="1951"/>
                      <a:pt x="805" y="1951"/>
                    </a:cubicBezTo>
                    <a:cubicBezTo>
                      <a:pt x="807" y="1951"/>
                      <a:pt x="808" y="1951"/>
                      <a:pt x="810" y="1951"/>
                    </a:cubicBezTo>
                    <a:cubicBezTo>
                      <a:pt x="816" y="1951"/>
                      <a:pt x="816" y="1951"/>
                      <a:pt x="816" y="1951"/>
                    </a:cubicBezTo>
                    <a:cubicBezTo>
                      <a:pt x="833" y="1956"/>
                      <a:pt x="833" y="1956"/>
                      <a:pt x="833" y="1956"/>
                    </a:cubicBezTo>
                    <a:cubicBezTo>
                      <a:pt x="843" y="1961"/>
                      <a:pt x="843" y="1961"/>
                      <a:pt x="843" y="1961"/>
                    </a:cubicBezTo>
                    <a:cubicBezTo>
                      <a:pt x="844" y="1962"/>
                      <a:pt x="846" y="1963"/>
                      <a:pt x="847" y="1964"/>
                    </a:cubicBezTo>
                    <a:cubicBezTo>
                      <a:pt x="862" y="1981"/>
                      <a:pt x="862" y="1981"/>
                      <a:pt x="862" y="1981"/>
                    </a:cubicBezTo>
                    <a:cubicBezTo>
                      <a:pt x="865" y="1978"/>
                      <a:pt x="865" y="1978"/>
                      <a:pt x="865" y="1978"/>
                    </a:cubicBezTo>
                    <a:cubicBezTo>
                      <a:pt x="874" y="1971"/>
                      <a:pt x="874" y="1971"/>
                      <a:pt x="874" y="1971"/>
                    </a:cubicBezTo>
                    <a:cubicBezTo>
                      <a:pt x="876" y="1969"/>
                      <a:pt x="879" y="1968"/>
                      <a:pt x="881" y="1967"/>
                    </a:cubicBezTo>
                    <a:cubicBezTo>
                      <a:pt x="891" y="1965"/>
                      <a:pt x="891" y="1965"/>
                      <a:pt x="891" y="1965"/>
                    </a:cubicBezTo>
                    <a:cubicBezTo>
                      <a:pt x="893" y="1964"/>
                      <a:pt x="895" y="1964"/>
                      <a:pt x="897" y="1964"/>
                    </a:cubicBezTo>
                    <a:cubicBezTo>
                      <a:pt x="914" y="1965"/>
                      <a:pt x="914" y="1965"/>
                      <a:pt x="914" y="1965"/>
                    </a:cubicBezTo>
                    <a:cubicBezTo>
                      <a:pt x="917" y="1963"/>
                      <a:pt x="917" y="1963"/>
                      <a:pt x="917" y="1963"/>
                    </a:cubicBezTo>
                    <a:cubicBezTo>
                      <a:pt x="922" y="1947"/>
                      <a:pt x="922" y="1947"/>
                      <a:pt x="922" y="1947"/>
                    </a:cubicBezTo>
                    <a:cubicBezTo>
                      <a:pt x="922" y="1944"/>
                      <a:pt x="924" y="1942"/>
                      <a:pt x="926" y="1940"/>
                    </a:cubicBezTo>
                    <a:cubicBezTo>
                      <a:pt x="929" y="1937"/>
                      <a:pt x="929" y="1937"/>
                      <a:pt x="929" y="1937"/>
                    </a:cubicBezTo>
                    <a:cubicBezTo>
                      <a:pt x="930" y="1935"/>
                      <a:pt x="932" y="1934"/>
                      <a:pt x="933" y="1934"/>
                    </a:cubicBezTo>
                    <a:cubicBezTo>
                      <a:pt x="944" y="1925"/>
                      <a:pt x="944" y="1925"/>
                      <a:pt x="944" y="1925"/>
                    </a:cubicBezTo>
                    <a:cubicBezTo>
                      <a:pt x="954" y="1909"/>
                      <a:pt x="954" y="1909"/>
                      <a:pt x="954" y="1909"/>
                    </a:cubicBezTo>
                    <a:cubicBezTo>
                      <a:pt x="956" y="1907"/>
                      <a:pt x="958" y="1905"/>
                      <a:pt x="961" y="1904"/>
                    </a:cubicBezTo>
                    <a:cubicBezTo>
                      <a:pt x="980" y="1897"/>
                      <a:pt x="980" y="1897"/>
                      <a:pt x="980" y="1897"/>
                    </a:cubicBezTo>
                    <a:cubicBezTo>
                      <a:pt x="1002" y="1881"/>
                      <a:pt x="1002" y="1881"/>
                      <a:pt x="1002" y="1881"/>
                    </a:cubicBezTo>
                    <a:cubicBezTo>
                      <a:pt x="1003" y="1880"/>
                      <a:pt x="1005" y="1879"/>
                      <a:pt x="1007" y="1878"/>
                    </a:cubicBezTo>
                    <a:cubicBezTo>
                      <a:pt x="1018" y="1875"/>
                      <a:pt x="1018" y="1875"/>
                      <a:pt x="1018" y="1875"/>
                    </a:cubicBezTo>
                    <a:cubicBezTo>
                      <a:pt x="1023" y="1873"/>
                      <a:pt x="1028" y="1873"/>
                      <a:pt x="1033" y="1876"/>
                    </a:cubicBezTo>
                    <a:cubicBezTo>
                      <a:pt x="1038" y="1878"/>
                      <a:pt x="1038" y="1878"/>
                      <a:pt x="1038" y="1878"/>
                    </a:cubicBezTo>
                    <a:cubicBezTo>
                      <a:pt x="1043" y="1881"/>
                      <a:pt x="1047" y="1885"/>
                      <a:pt x="1048" y="1890"/>
                    </a:cubicBezTo>
                    <a:cubicBezTo>
                      <a:pt x="1055" y="1919"/>
                      <a:pt x="1055" y="1919"/>
                      <a:pt x="1055" y="1919"/>
                    </a:cubicBezTo>
                    <a:cubicBezTo>
                      <a:pt x="1069" y="1949"/>
                      <a:pt x="1069" y="1949"/>
                      <a:pt x="1069" y="1949"/>
                    </a:cubicBezTo>
                    <a:cubicBezTo>
                      <a:pt x="1080" y="1962"/>
                      <a:pt x="1080" y="1962"/>
                      <a:pt x="1080" y="1962"/>
                    </a:cubicBezTo>
                    <a:cubicBezTo>
                      <a:pt x="1096" y="1968"/>
                      <a:pt x="1096" y="1968"/>
                      <a:pt x="1096" y="1968"/>
                    </a:cubicBezTo>
                    <a:cubicBezTo>
                      <a:pt x="1114" y="1971"/>
                      <a:pt x="1114" y="1971"/>
                      <a:pt x="1114" y="1971"/>
                    </a:cubicBezTo>
                    <a:cubicBezTo>
                      <a:pt x="1116" y="1971"/>
                      <a:pt x="1117" y="1971"/>
                      <a:pt x="1118" y="1972"/>
                    </a:cubicBezTo>
                    <a:cubicBezTo>
                      <a:pt x="1137" y="1980"/>
                      <a:pt x="1137" y="1980"/>
                      <a:pt x="1137" y="1980"/>
                    </a:cubicBezTo>
                    <a:cubicBezTo>
                      <a:pt x="1177" y="2008"/>
                      <a:pt x="1177" y="2008"/>
                      <a:pt x="1177" y="2008"/>
                    </a:cubicBezTo>
                    <a:cubicBezTo>
                      <a:pt x="1178" y="2009"/>
                      <a:pt x="1179" y="2010"/>
                      <a:pt x="1180" y="2012"/>
                    </a:cubicBezTo>
                    <a:cubicBezTo>
                      <a:pt x="1186" y="2019"/>
                      <a:pt x="1186" y="2019"/>
                      <a:pt x="1186" y="2019"/>
                    </a:cubicBezTo>
                    <a:cubicBezTo>
                      <a:pt x="1198" y="2037"/>
                      <a:pt x="1198" y="2037"/>
                      <a:pt x="1198" y="2037"/>
                    </a:cubicBezTo>
                    <a:cubicBezTo>
                      <a:pt x="1204" y="2038"/>
                      <a:pt x="1204" y="2038"/>
                      <a:pt x="1204" y="2038"/>
                    </a:cubicBezTo>
                    <a:cubicBezTo>
                      <a:pt x="1216" y="2035"/>
                      <a:pt x="1216" y="2035"/>
                      <a:pt x="1216" y="2035"/>
                    </a:cubicBezTo>
                    <a:cubicBezTo>
                      <a:pt x="1248" y="2017"/>
                      <a:pt x="1248" y="2017"/>
                      <a:pt x="1248" y="2017"/>
                    </a:cubicBezTo>
                    <a:cubicBezTo>
                      <a:pt x="1250" y="2017"/>
                      <a:pt x="1251" y="2016"/>
                      <a:pt x="1253" y="2016"/>
                    </a:cubicBezTo>
                    <a:cubicBezTo>
                      <a:pt x="1282" y="2008"/>
                      <a:pt x="1282" y="2008"/>
                      <a:pt x="1282" y="2008"/>
                    </a:cubicBezTo>
                    <a:cubicBezTo>
                      <a:pt x="1284" y="1998"/>
                      <a:pt x="1284" y="1998"/>
                      <a:pt x="1284" y="1998"/>
                    </a:cubicBezTo>
                    <a:cubicBezTo>
                      <a:pt x="1286" y="1951"/>
                      <a:pt x="1286" y="1951"/>
                      <a:pt x="1286" y="1951"/>
                    </a:cubicBezTo>
                    <a:cubicBezTo>
                      <a:pt x="1289" y="1934"/>
                      <a:pt x="1289" y="1934"/>
                      <a:pt x="1289" y="1934"/>
                    </a:cubicBezTo>
                    <a:cubicBezTo>
                      <a:pt x="1290" y="1931"/>
                      <a:pt x="1292" y="1929"/>
                      <a:pt x="1293" y="1927"/>
                    </a:cubicBezTo>
                    <a:cubicBezTo>
                      <a:pt x="1298" y="1921"/>
                      <a:pt x="1298" y="1921"/>
                      <a:pt x="1298" y="1921"/>
                    </a:cubicBezTo>
                    <a:cubicBezTo>
                      <a:pt x="1302" y="1917"/>
                      <a:pt x="1307" y="1914"/>
                      <a:pt x="1312" y="1914"/>
                    </a:cubicBezTo>
                    <a:cubicBezTo>
                      <a:pt x="1328" y="1914"/>
                      <a:pt x="1328" y="1914"/>
                      <a:pt x="1328" y="1914"/>
                    </a:cubicBezTo>
                    <a:cubicBezTo>
                      <a:pt x="1321" y="1901"/>
                      <a:pt x="1321" y="1901"/>
                      <a:pt x="1321" y="1901"/>
                    </a:cubicBezTo>
                    <a:cubicBezTo>
                      <a:pt x="1320" y="1898"/>
                      <a:pt x="1319" y="1895"/>
                      <a:pt x="1319" y="1892"/>
                    </a:cubicBezTo>
                    <a:cubicBezTo>
                      <a:pt x="1318" y="1887"/>
                      <a:pt x="1318" y="1887"/>
                      <a:pt x="1318" y="1887"/>
                    </a:cubicBezTo>
                    <a:cubicBezTo>
                      <a:pt x="1318" y="1885"/>
                      <a:pt x="1318" y="1883"/>
                      <a:pt x="1319" y="1881"/>
                    </a:cubicBezTo>
                    <a:cubicBezTo>
                      <a:pt x="1319" y="1878"/>
                      <a:pt x="1319" y="1878"/>
                      <a:pt x="1319" y="1878"/>
                    </a:cubicBezTo>
                    <a:cubicBezTo>
                      <a:pt x="1314" y="1864"/>
                      <a:pt x="1314" y="1864"/>
                      <a:pt x="1314" y="1864"/>
                    </a:cubicBezTo>
                    <a:cubicBezTo>
                      <a:pt x="1310" y="1860"/>
                      <a:pt x="1310" y="1860"/>
                      <a:pt x="1310" y="1860"/>
                    </a:cubicBezTo>
                    <a:cubicBezTo>
                      <a:pt x="1304" y="1848"/>
                      <a:pt x="1304" y="1848"/>
                      <a:pt x="1304" y="1848"/>
                    </a:cubicBezTo>
                    <a:cubicBezTo>
                      <a:pt x="1302" y="1846"/>
                      <a:pt x="1302" y="1843"/>
                      <a:pt x="1302" y="1840"/>
                    </a:cubicBezTo>
                    <a:cubicBezTo>
                      <a:pt x="1301" y="1828"/>
                      <a:pt x="1301" y="1828"/>
                      <a:pt x="1301" y="1828"/>
                    </a:cubicBezTo>
                    <a:cubicBezTo>
                      <a:pt x="1301" y="1823"/>
                      <a:pt x="1302" y="1818"/>
                      <a:pt x="1305" y="1815"/>
                    </a:cubicBezTo>
                    <a:cubicBezTo>
                      <a:pt x="1316" y="1802"/>
                      <a:pt x="1316" y="1802"/>
                      <a:pt x="1316" y="1802"/>
                    </a:cubicBezTo>
                    <a:cubicBezTo>
                      <a:pt x="1323" y="1781"/>
                      <a:pt x="1323" y="1781"/>
                      <a:pt x="1323" y="1781"/>
                    </a:cubicBezTo>
                    <a:cubicBezTo>
                      <a:pt x="1322" y="1761"/>
                      <a:pt x="1322" y="1761"/>
                      <a:pt x="1322" y="1761"/>
                    </a:cubicBezTo>
                    <a:cubicBezTo>
                      <a:pt x="1322" y="1759"/>
                      <a:pt x="1322" y="1757"/>
                      <a:pt x="1322" y="1756"/>
                    </a:cubicBezTo>
                    <a:cubicBezTo>
                      <a:pt x="1326" y="1737"/>
                      <a:pt x="1326" y="1737"/>
                      <a:pt x="1326" y="1737"/>
                    </a:cubicBezTo>
                    <a:cubicBezTo>
                      <a:pt x="1337" y="1712"/>
                      <a:pt x="1337" y="1712"/>
                      <a:pt x="1337" y="1712"/>
                    </a:cubicBezTo>
                    <a:cubicBezTo>
                      <a:pt x="1348" y="1689"/>
                      <a:pt x="1348" y="1689"/>
                      <a:pt x="1348" y="1689"/>
                    </a:cubicBezTo>
                    <a:cubicBezTo>
                      <a:pt x="1349" y="1687"/>
                      <a:pt x="1350" y="1686"/>
                      <a:pt x="1352" y="1684"/>
                    </a:cubicBezTo>
                    <a:cubicBezTo>
                      <a:pt x="1364" y="1672"/>
                      <a:pt x="1364" y="1672"/>
                      <a:pt x="1364" y="1672"/>
                    </a:cubicBezTo>
                    <a:cubicBezTo>
                      <a:pt x="1366" y="1669"/>
                      <a:pt x="1370" y="1667"/>
                      <a:pt x="1374" y="1666"/>
                    </a:cubicBezTo>
                    <a:cubicBezTo>
                      <a:pt x="1385" y="1665"/>
                      <a:pt x="1385" y="1665"/>
                      <a:pt x="1385" y="1665"/>
                    </a:cubicBezTo>
                    <a:cubicBezTo>
                      <a:pt x="1388" y="1664"/>
                      <a:pt x="1392" y="1664"/>
                      <a:pt x="1395" y="1666"/>
                    </a:cubicBezTo>
                    <a:cubicBezTo>
                      <a:pt x="1412" y="1675"/>
                      <a:pt x="1412" y="1675"/>
                      <a:pt x="1412" y="1675"/>
                    </a:cubicBezTo>
                    <a:cubicBezTo>
                      <a:pt x="1423" y="1677"/>
                      <a:pt x="1423" y="1677"/>
                      <a:pt x="1423" y="1677"/>
                    </a:cubicBezTo>
                    <a:cubicBezTo>
                      <a:pt x="1426" y="1678"/>
                      <a:pt x="1429" y="1679"/>
                      <a:pt x="1431" y="1681"/>
                    </a:cubicBezTo>
                    <a:cubicBezTo>
                      <a:pt x="1438" y="1687"/>
                      <a:pt x="1438" y="1687"/>
                      <a:pt x="1438" y="1687"/>
                    </a:cubicBezTo>
                    <a:cubicBezTo>
                      <a:pt x="1439" y="1688"/>
                      <a:pt x="1440" y="1689"/>
                      <a:pt x="1441" y="1691"/>
                    </a:cubicBezTo>
                    <a:cubicBezTo>
                      <a:pt x="1449" y="1704"/>
                      <a:pt x="1449" y="1704"/>
                      <a:pt x="1449" y="1704"/>
                    </a:cubicBezTo>
                    <a:cubicBezTo>
                      <a:pt x="1450" y="1701"/>
                      <a:pt x="1452" y="1699"/>
                      <a:pt x="1454" y="1697"/>
                    </a:cubicBezTo>
                    <a:cubicBezTo>
                      <a:pt x="1458" y="1693"/>
                      <a:pt x="1458" y="1693"/>
                      <a:pt x="1458" y="1693"/>
                    </a:cubicBezTo>
                    <a:cubicBezTo>
                      <a:pt x="1461" y="1691"/>
                      <a:pt x="1465" y="1689"/>
                      <a:pt x="1468" y="1688"/>
                    </a:cubicBezTo>
                    <a:cubicBezTo>
                      <a:pt x="1468" y="1673"/>
                      <a:pt x="1468" y="1673"/>
                      <a:pt x="1468" y="1673"/>
                    </a:cubicBezTo>
                    <a:cubicBezTo>
                      <a:pt x="1462" y="1671"/>
                      <a:pt x="1462" y="1671"/>
                      <a:pt x="1462" y="1671"/>
                    </a:cubicBezTo>
                    <a:cubicBezTo>
                      <a:pt x="1455" y="1665"/>
                      <a:pt x="1455" y="1665"/>
                      <a:pt x="1455" y="1665"/>
                    </a:cubicBezTo>
                    <a:cubicBezTo>
                      <a:pt x="1453" y="1664"/>
                      <a:pt x="1452" y="1662"/>
                      <a:pt x="1451" y="1661"/>
                    </a:cubicBezTo>
                    <a:cubicBezTo>
                      <a:pt x="1451" y="1660"/>
                      <a:pt x="1449" y="1656"/>
                      <a:pt x="1448" y="1656"/>
                    </a:cubicBezTo>
                    <a:cubicBezTo>
                      <a:pt x="1445" y="1649"/>
                      <a:pt x="1445" y="1649"/>
                      <a:pt x="1445" y="1649"/>
                    </a:cubicBezTo>
                    <a:cubicBezTo>
                      <a:pt x="1444" y="1647"/>
                      <a:pt x="1443" y="1644"/>
                      <a:pt x="1443" y="1641"/>
                    </a:cubicBezTo>
                    <a:cubicBezTo>
                      <a:pt x="1443" y="1632"/>
                      <a:pt x="1449" y="1622"/>
                      <a:pt x="1458" y="1620"/>
                    </a:cubicBezTo>
                    <a:cubicBezTo>
                      <a:pt x="1468" y="1614"/>
                      <a:pt x="1468" y="1614"/>
                      <a:pt x="1468" y="1614"/>
                    </a:cubicBezTo>
                    <a:cubicBezTo>
                      <a:pt x="1468" y="1609"/>
                      <a:pt x="1468" y="1609"/>
                      <a:pt x="1468" y="1609"/>
                    </a:cubicBezTo>
                    <a:cubicBezTo>
                      <a:pt x="1462" y="1582"/>
                      <a:pt x="1462" y="1582"/>
                      <a:pt x="1462" y="1582"/>
                    </a:cubicBezTo>
                    <a:cubicBezTo>
                      <a:pt x="1462" y="1580"/>
                      <a:pt x="1462" y="1578"/>
                      <a:pt x="1463" y="1577"/>
                    </a:cubicBezTo>
                    <a:cubicBezTo>
                      <a:pt x="1465" y="1568"/>
                      <a:pt x="1465" y="1568"/>
                      <a:pt x="1465" y="1568"/>
                    </a:cubicBezTo>
                    <a:cubicBezTo>
                      <a:pt x="1465" y="1565"/>
                      <a:pt x="1466" y="1564"/>
                      <a:pt x="1467" y="1562"/>
                    </a:cubicBezTo>
                    <a:cubicBezTo>
                      <a:pt x="1482" y="1537"/>
                      <a:pt x="1482" y="1537"/>
                      <a:pt x="1482" y="1537"/>
                    </a:cubicBezTo>
                    <a:cubicBezTo>
                      <a:pt x="1485" y="1521"/>
                      <a:pt x="1485" y="1521"/>
                      <a:pt x="1485" y="1521"/>
                    </a:cubicBezTo>
                    <a:cubicBezTo>
                      <a:pt x="1486" y="1516"/>
                      <a:pt x="1490" y="1511"/>
                      <a:pt x="1495" y="1508"/>
                    </a:cubicBezTo>
                    <a:cubicBezTo>
                      <a:pt x="1503" y="1504"/>
                      <a:pt x="1503" y="1504"/>
                      <a:pt x="1503" y="1504"/>
                    </a:cubicBezTo>
                    <a:cubicBezTo>
                      <a:pt x="1505" y="1503"/>
                      <a:pt x="1506" y="1503"/>
                      <a:pt x="1508" y="1502"/>
                    </a:cubicBezTo>
                    <a:cubicBezTo>
                      <a:pt x="1515" y="1501"/>
                      <a:pt x="1515" y="1501"/>
                      <a:pt x="1515" y="1501"/>
                    </a:cubicBezTo>
                    <a:cubicBezTo>
                      <a:pt x="1522" y="1497"/>
                      <a:pt x="1522" y="1497"/>
                      <a:pt x="1522" y="1497"/>
                    </a:cubicBezTo>
                    <a:cubicBezTo>
                      <a:pt x="1525" y="1496"/>
                      <a:pt x="1528" y="1495"/>
                      <a:pt x="1531" y="1495"/>
                    </a:cubicBezTo>
                    <a:cubicBezTo>
                      <a:pt x="1531" y="1487"/>
                      <a:pt x="1531" y="1487"/>
                      <a:pt x="1531" y="1487"/>
                    </a:cubicBezTo>
                    <a:cubicBezTo>
                      <a:pt x="1531" y="1485"/>
                      <a:pt x="1531" y="1484"/>
                      <a:pt x="1531" y="1482"/>
                    </a:cubicBezTo>
                    <a:cubicBezTo>
                      <a:pt x="1533" y="1472"/>
                      <a:pt x="1533" y="1472"/>
                      <a:pt x="1533" y="1472"/>
                    </a:cubicBezTo>
                    <a:cubicBezTo>
                      <a:pt x="1534" y="1469"/>
                      <a:pt x="1535" y="1467"/>
                      <a:pt x="1537" y="1464"/>
                    </a:cubicBezTo>
                    <a:cubicBezTo>
                      <a:pt x="1564" y="1428"/>
                      <a:pt x="1564" y="1428"/>
                      <a:pt x="1564" y="1428"/>
                    </a:cubicBezTo>
                    <a:cubicBezTo>
                      <a:pt x="1565" y="1427"/>
                      <a:pt x="1566" y="1426"/>
                      <a:pt x="1568" y="1425"/>
                    </a:cubicBezTo>
                    <a:cubicBezTo>
                      <a:pt x="1574" y="1420"/>
                      <a:pt x="1574" y="1420"/>
                      <a:pt x="1574" y="1420"/>
                    </a:cubicBezTo>
                    <a:cubicBezTo>
                      <a:pt x="1576" y="1418"/>
                      <a:pt x="1579" y="1417"/>
                      <a:pt x="1582" y="1416"/>
                    </a:cubicBezTo>
                    <a:cubicBezTo>
                      <a:pt x="1601" y="1414"/>
                      <a:pt x="1601" y="1414"/>
                      <a:pt x="1601" y="1414"/>
                    </a:cubicBezTo>
                    <a:cubicBezTo>
                      <a:pt x="1606" y="1413"/>
                      <a:pt x="1611" y="1414"/>
                      <a:pt x="1615" y="1417"/>
                    </a:cubicBezTo>
                    <a:cubicBezTo>
                      <a:pt x="1620" y="1421"/>
                      <a:pt x="1620" y="1421"/>
                      <a:pt x="1620" y="1421"/>
                    </a:cubicBezTo>
                    <a:cubicBezTo>
                      <a:pt x="1622" y="1422"/>
                      <a:pt x="1623" y="1424"/>
                      <a:pt x="1625" y="1426"/>
                    </a:cubicBezTo>
                    <a:cubicBezTo>
                      <a:pt x="1631" y="1437"/>
                      <a:pt x="1631" y="1437"/>
                      <a:pt x="1631" y="1437"/>
                    </a:cubicBezTo>
                    <a:cubicBezTo>
                      <a:pt x="1639" y="1428"/>
                      <a:pt x="1639" y="1428"/>
                      <a:pt x="1639" y="1428"/>
                    </a:cubicBezTo>
                    <a:cubicBezTo>
                      <a:pt x="1640" y="1426"/>
                      <a:pt x="1642" y="1424"/>
                      <a:pt x="1644" y="1423"/>
                    </a:cubicBezTo>
                    <a:cubicBezTo>
                      <a:pt x="1652" y="1418"/>
                      <a:pt x="1652" y="1418"/>
                      <a:pt x="1652" y="1418"/>
                    </a:cubicBezTo>
                    <a:cubicBezTo>
                      <a:pt x="1653" y="1417"/>
                      <a:pt x="1655" y="1417"/>
                      <a:pt x="1657" y="1416"/>
                    </a:cubicBezTo>
                    <a:cubicBezTo>
                      <a:pt x="1671" y="1411"/>
                      <a:pt x="1671" y="1411"/>
                      <a:pt x="1671" y="1411"/>
                    </a:cubicBezTo>
                    <a:cubicBezTo>
                      <a:pt x="1678" y="1405"/>
                      <a:pt x="1678" y="1405"/>
                      <a:pt x="1678" y="1405"/>
                    </a:cubicBezTo>
                    <a:cubicBezTo>
                      <a:pt x="1696" y="1382"/>
                      <a:pt x="1696" y="1382"/>
                      <a:pt x="1696" y="1382"/>
                    </a:cubicBezTo>
                    <a:cubicBezTo>
                      <a:pt x="1697" y="1380"/>
                      <a:pt x="1698" y="1379"/>
                      <a:pt x="1700" y="1378"/>
                    </a:cubicBezTo>
                    <a:cubicBezTo>
                      <a:pt x="1711" y="1372"/>
                      <a:pt x="1711" y="1372"/>
                      <a:pt x="1711" y="1372"/>
                    </a:cubicBezTo>
                    <a:cubicBezTo>
                      <a:pt x="1714" y="1367"/>
                      <a:pt x="1714" y="1367"/>
                      <a:pt x="1714" y="1367"/>
                    </a:cubicBezTo>
                    <a:cubicBezTo>
                      <a:pt x="1720" y="1349"/>
                      <a:pt x="1720" y="1349"/>
                      <a:pt x="1720" y="1349"/>
                    </a:cubicBezTo>
                    <a:cubicBezTo>
                      <a:pt x="1720" y="1348"/>
                      <a:pt x="1721" y="1347"/>
                      <a:pt x="1721" y="1346"/>
                    </a:cubicBezTo>
                    <a:cubicBezTo>
                      <a:pt x="1733" y="1328"/>
                      <a:pt x="1733" y="1328"/>
                      <a:pt x="1733" y="1328"/>
                    </a:cubicBezTo>
                    <a:cubicBezTo>
                      <a:pt x="1776" y="1280"/>
                      <a:pt x="1776" y="1280"/>
                      <a:pt x="1776" y="1280"/>
                    </a:cubicBezTo>
                    <a:cubicBezTo>
                      <a:pt x="1797" y="1262"/>
                      <a:pt x="1797" y="1262"/>
                      <a:pt x="1797" y="1262"/>
                    </a:cubicBezTo>
                    <a:cubicBezTo>
                      <a:pt x="1799" y="1249"/>
                      <a:pt x="1799" y="1249"/>
                      <a:pt x="1799" y="1249"/>
                    </a:cubicBezTo>
                    <a:cubicBezTo>
                      <a:pt x="1799" y="1246"/>
                      <a:pt x="1799" y="1246"/>
                      <a:pt x="1799" y="1246"/>
                    </a:cubicBezTo>
                    <a:cubicBezTo>
                      <a:pt x="1798" y="1245"/>
                      <a:pt x="1798" y="1243"/>
                      <a:pt x="1798" y="1241"/>
                    </a:cubicBezTo>
                    <a:cubicBezTo>
                      <a:pt x="1798" y="1238"/>
                      <a:pt x="1799" y="1233"/>
                      <a:pt x="1800" y="1230"/>
                    </a:cubicBezTo>
                    <a:cubicBezTo>
                      <a:pt x="1801" y="1229"/>
                      <a:pt x="1803" y="1225"/>
                      <a:pt x="1804" y="1224"/>
                    </a:cubicBezTo>
                    <a:cubicBezTo>
                      <a:pt x="1805" y="1222"/>
                      <a:pt x="1805" y="1222"/>
                      <a:pt x="1805" y="1222"/>
                    </a:cubicBezTo>
                    <a:cubicBezTo>
                      <a:pt x="1797" y="1215"/>
                      <a:pt x="1797" y="1215"/>
                      <a:pt x="1797" y="1215"/>
                    </a:cubicBezTo>
                    <a:cubicBezTo>
                      <a:pt x="1795" y="1214"/>
                      <a:pt x="1793" y="1211"/>
                      <a:pt x="1791" y="1209"/>
                    </a:cubicBezTo>
                    <a:cubicBezTo>
                      <a:pt x="1788" y="1203"/>
                      <a:pt x="1788" y="1203"/>
                      <a:pt x="1788" y="1203"/>
                    </a:cubicBezTo>
                    <a:cubicBezTo>
                      <a:pt x="1785" y="1197"/>
                      <a:pt x="1785" y="1191"/>
                      <a:pt x="1788" y="1186"/>
                    </a:cubicBezTo>
                    <a:cubicBezTo>
                      <a:pt x="1790" y="1180"/>
                      <a:pt x="1790" y="1180"/>
                      <a:pt x="1790" y="1180"/>
                    </a:cubicBezTo>
                    <a:cubicBezTo>
                      <a:pt x="1791" y="1178"/>
                      <a:pt x="1793" y="1176"/>
                      <a:pt x="1795" y="1174"/>
                    </a:cubicBezTo>
                    <a:cubicBezTo>
                      <a:pt x="1798" y="1171"/>
                      <a:pt x="1798" y="1171"/>
                      <a:pt x="1798" y="1171"/>
                    </a:cubicBezTo>
                    <a:cubicBezTo>
                      <a:pt x="1798" y="1164"/>
                      <a:pt x="1798" y="1164"/>
                      <a:pt x="1798" y="1164"/>
                    </a:cubicBezTo>
                    <a:cubicBezTo>
                      <a:pt x="1801" y="1147"/>
                      <a:pt x="1801" y="1147"/>
                      <a:pt x="1801" y="1147"/>
                    </a:cubicBezTo>
                    <a:cubicBezTo>
                      <a:pt x="1807" y="1132"/>
                      <a:pt x="1807" y="1132"/>
                      <a:pt x="1807" y="1132"/>
                    </a:cubicBezTo>
                    <a:cubicBezTo>
                      <a:pt x="1802" y="1120"/>
                      <a:pt x="1802" y="1120"/>
                      <a:pt x="1802" y="1120"/>
                    </a:cubicBezTo>
                    <a:cubicBezTo>
                      <a:pt x="1801" y="1118"/>
                      <a:pt x="1800" y="1115"/>
                      <a:pt x="1800" y="1113"/>
                    </a:cubicBezTo>
                    <a:cubicBezTo>
                      <a:pt x="1801" y="1104"/>
                      <a:pt x="1801" y="1104"/>
                      <a:pt x="1801" y="1104"/>
                    </a:cubicBezTo>
                    <a:cubicBezTo>
                      <a:pt x="1801" y="1096"/>
                      <a:pt x="1806" y="1089"/>
                      <a:pt x="1814" y="1087"/>
                    </a:cubicBezTo>
                    <a:cubicBezTo>
                      <a:pt x="1814" y="1086"/>
                      <a:pt x="1814" y="1085"/>
                      <a:pt x="1814" y="1084"/>
                    </a:cubicBezTo>
                    <a:cubicBezTo>
                      <a:pt x="1815" y="1074"/>
                      <a:pt x="1815" y="1074"/>
                      <a:pt x="1815" y="1074"/>
                    </a:cubicBezTo>
                    <a:cubicBezTo>
                      <a:pt x="1815" y="1073"/>
                      <a:pt x="1816" y="1071"/>
                      <a:pt x="1816" y="1069"/>
                    </a:cubicBezTo>
                    <a:cubicBezTo>
                      <a:pt x="1820" y="1060"/>
                      <a:pt x="1820" y="1060"/>
                      <a:pt x="1820" y="1060"/>
                    </a:cubicBezTo>
                    <a:cubicBezTo>
                      <a:pt x="1819" y="1050"/>
                      <a:pt x="1819" y="1050"/>
                      <a:pt x="1819" y="1050"/>
                    </a:cubicBezTo>
                    <a:cubicBezTo>
                      <a:pt x="1815" y="1030"/>
                      <a:pt x="1815" y="1030"/>
                      <a:pt x="1815" y="1030"/>
                    </a:cubicBezTo>
                    <a:cubicBezTo>
                      <a:pt x="1814" y="1017"/>
                      <a:pt x="1814" y="1017"/>
                      <a:pt x="1814" y="1017"/>
                    </a:cubicBezTo>
                    <a:cubicBezTo>
                      <a:pt x="1817" y="999"/>
                      <a:pt x="1817" y="999"/>
                      <a:pt x="1817" y="999"/>
                    </a:cubicBezTo>
                    <a:cubicBezTo>
                      <a:pt x="1825" y="967"/>
                      <a:pt x="1825" y="967"/>
                      <a:pt x="1825" y="967"/>
                    </a:cubicBezTo>
                    <a:cubicBezTo>
                      <a:pt x="1824" y="951"/>
                      <a:pt x="1824" y="951"/>
                      <a:pt x="1824" y="951"/>
                    </a:cubicBezTo>
                    <a:cubicBezTo>
                      <a:pt x="1826" y="935"/>
                      <a:pt x="1826" y="935"/>
                      <a:pt x="1826" y="935"/>
                    </a:cubicBezTo>
                    <a:cubicBezTo>
                      <a:pt x="1831" y="911"/>
                      <a:pt x="1831" y="911"/>
                      <a:pt x="1831" y="911"/>
                    </a:cubicBezTo>
                    <a:cubicBezTo>
                      <a:pt x="1832" y="908"/>
                      <a:pt x="1833" y="906"/>
                      <a:pt x="1834" y="904"/>
                    </a:cubicBezTo>
                    <a:cubicBezTo>
                      <a:pt x="1846" y="889"/>
                      <a:pt x="1846" y="889"/>
                      <a:pt x="1846" y="889"/>
                    </a:cubicBezTo>
                    <a:cubicBezTo>
                      <a:pt x="1847" y="876"/>
                      <a:pt x="1847" y="876"/>
                      <a:pt x="1847" y="876"/>
                    </a:cubicBezTo>
                    <a:cubicBezTo>
                      <a:pt x="1847" y="875"/>
                      <a:pt x="1847" y="874"/>
                      <a:pt x="1847" y="874"/>
                    </a:cubicBezTo>
                    <a:cubicBezTo>
                      <a:pt x="1843" y="862"/>
                      <a:pt x="1843" y="862"/>
                      <a:pt x="1843" y="862"/>
                    </a:cubicBezTo>
                    <a:cubicBezTo>
                      <a:pt x="1842" y="861"/>
                      <a:pt x="1842" y="860"/>
                      <a:pt x="1842" y="858"/>
                    </a:cubicBezTo>
                    <a:cubicBezTo>
                      <a:pt x="1842" y="858"/>
                      <a:pt x="1842" y="858"/>
                      <a:pt x="1842" y="858"/>
                    </a:cubicBezTo>
                    <a:cubicBezTo>
                      <a:pt x="1836" y="855"/>
                      <a:pt x="1831" y="850"/>
                      <a:pt x="1830" y="844"/>
                    </a:cubicBezTo>
                    <a:cubicBezTo>
                      <a:pt x="1829" y="832"/>
                      <a:pt x="1829" y="832"/>
                      <a:pt x="1829" y="832"/>
                    </a:cubicBezTo>
                    <a:cubicBezTo>
                      <a:pt x="1828" y="830"/>
                      <a:pt x="1828" y="828"/>
                      <a:pt x="1829" y="825"/>
                    </a:cubicBezTo>
                    <a:cubicBezTo>
                      <a:pt x="1834" y="803"/>
                      <a:pt x="1834" y="803"/>
                      <a:pt x="1834" y="803"/>
                    </a:cubicBezTo>
                    <a:cubicBezTo>
                      <a:pt x="1832" y="793"/>
                      <a:pt x="1832" y="793"/>
                      <a:pt x="1832" y="793"/>
                    </a:cubicBezTo>
                    <a:cubicBezTo>
                      <a:pt x="1816" y="772"/>
                      <a:pt x="1816" y="772"/>
                      <a:pt x="1816" y="772"/>
                    </a:cubicBezTo>
                    <a:cubicBezTo>
                      <a:pt x="1801" y="758"/>
                      <a:pt x="1801" y="758"/>
                      <a:pt x="1801" y="758"/>
                    </a:cubicBezTo>
                    <a:cubicBezTo>
                      <a:pt x="1800" y="757"/>
                      <a:pt x="1799" y="756"/>
                      <a:pt x="1798" y="754"/>
                    </a:cubicBezTo>
                    <a:cubicBezTo>
                      <a:pt x="1793" y="745"/>
                      <a:pt x="1793" y="745"/>
                      <a:pt x="1793" y="745"/>
                    </a:cubicBezTo>
                    <a:cubicBezTo>
                      <a:pt x="1791" y="741"/>
                      <a:pt x="1790" y="737"/>
                      <a:pt x="1791" y="732"/>
                    </a:cubicBezTo>
                    <a:cubicBezTo>
                      <a:pt x="1793" y="720"/>
                      <a:pt x="1793" y="720"/>
                      <a:pt x="1793" y="720"/>
                    </a:cubicBezTo>
                    <a:cubicBezTo>
                      <a:pt x="1794" y="717"/>
                      <a:pt x="1796" y="714"/>
                      <a:pt x="1798" y="711"/>
                    </a:cubicBezTo>
                    <a:cubicBezTo>
                      <a:pt x="1805" y="704"/>
                      <a:pt x="1805" y="704"/>
                      <a:pt x="1805" y="704"/>
                    </a:cubicBezTo>
                    <a:cubicBezTo>
                      <a:pt x="1806" y="703"/>
                      <a:pt x="1808" y="701"/>
                      <a:pt x="1810" y="700"/>
                    </a:cubicBezTo>
                    <a:cubicBezTo>
                      <a:pt x="1820" y="695"/>
                      <a:pt x="1820" y="695"/>
                      <a:pt x="1820" y="695"/>
                    </a:cubicBezTo>
                    <a:cubicBezTo>
                      <a:pt x="1822" y="694"/>
                      <a:pt x="1823" y="694"/>
                      <a:pt x="1825" y="693"/>
                    </a:cubicBezTo>
                    <a:cubicBezTo>
                      <a:pt x="1835" y="691"/>
                      <a:pt x="1835" y="691"/>
                      <a:pt x="1835" y="691"/>
                    </a:cubicBezTo>
                    <a:cubicBezTo>
                      <a:pt x="1838" y="690"/>
                      <a:pt x="1840" y="690"/>
                      <a:pt x="1842" y="691"/>
                    </a:cubicBezTo>
                    <a:cubicBezTo>
                      <a:pt x="1849" y="684"/>
                      <a:pt x="1849" y="684"/>
                      <a:pt x="1849" y="684"/>
                    </a:cubicBezTo>
                    <a:cubicBezTo>
                      <a:pt x="1728" y="0"/>
                      <a:pt x="1728" y="0"/>
                      <a:pt x="1728" y="0"/>
                    </a:cubicBezTo>
                    <a:cubicBezTo>
                      <a:pt x="1651" y="41"/>
                      <a:pt x="1651" y="41"/>
                      <a:pt x="1651" y="41"/>
                    </a:cubicBezTo>
                    <a:cubicBezTo>
                      <a:pt x="1641" y="50"/>
                      <a:pt x="1641" y="50"/>
                      <a:pt x="1641" y="50"/>
                    </a:cubicBezTo>
                    <a:cubicBezTo>
                      <a:pt x="1639" y="52"/>
                      <a:pt x="1637" y="54"/>
                      <a:pt x="1634" y="55"/>
                    </a:cubicBezTo>
                    <a:cubicBezTo>
                      <a:pt x="1617" y="61"/>
                      <a:pt x="1617" y="61"/>
                      <a:pt x="1617" y="61"/>
                    </a:cubicBezTo>
                    <a:cubicBezTo>
                      <a:pt x="1615" y="65"/>
                      <a:pt x="1615" y="65"/>
                      <a:pt x="1615" y="65"/>
                    </a:cubicBezTo>
                    <a:cubicBezTo>
                      <a:pt x="1614" y="66"/>
                      <a:pt x="1614" y="67"/>
                      <a:pt x="1613" y="68"/>
                    </a:cubicBezTo>
                    <a:cubicBezTo>
                      <a:pt x="1611" y="71"/>
                      <a:pt x="1606" y="75"/>
                      <a:pt x="1603" y="76"/>
                    </a:cubicBezTo>
                    <a:cubicBezTo>
                      <a:pt x="1592" y="80"/>
                      <a:pt x="1592" y="80"/>
                      <a:pt x="1592" y="80"/>
                    </a:cubicBezTo>
                    <a:cubicBezTo>
                      <a:pt x="1585" y="87"/>
                      <a:pt x="1585" y="87"/>
                      <a:pt x="1585" y="87"/>
                    </a:cubicBezTo>
                    <a:cubicBezTo>
                      <a:pt x="1583" y="88"/>
                      <a:pt x="1581" y="90"/>
                      <a:pt x="1578" y="91"/>
                    </a:cubicBezTo>
                    <a:cubicBezTo>
                      <a:pt x="1553" y="100"/>
                      <a:pt x="1553" y="100"/>
                      <a:pt x="1553" y="100"/>
                    </a:cubicBezTo>
                    <a:cubicBezTo>
                      <a:pt x="1433" y="182"/>
                      <a:pt x="1433" y="182"/>
                      <a:pt x="1433" y="182"/>
                    </a:cubicBezTo>
                    <a:cubicBezTo>
                      <a:pt x="1318" y="315"/>
                      <a:pt x="1318" y="315"/>
                      <a:pt x="1318" y="315"/>
                    </a:cubicBezTo>
                    <a:cubicBezTo>
                      <a:pt x="1317" y="317"/>
                      <a:pt x="1315" y="319"/>
                      <a:pt x="1312" y="320"/>
                    </a:cubicBezTo>
                    <a:cubicBezTo>
                      <a:pt x="1300" y="326"/>
                      <a:pt x="1300" y="326"/>
                      <a:pt x="1300" y="326"/>
                    </a:cubicBezTo>
                    <a:cubicBezTo>
                      <a:pt x="1289" y="336"/>
                      <a:pt x="1289" y="336"/>
                      <a:pt x="1289" y="336"/>
                    </a:cubicBezTo>
                    <a:cubicBezTo>
                      <a:pt x="1287" y="338"/>
                      <a:pt x="1284" y="339"/>
                      <a:pt x="1281" y="340"/>
                    </a:cubicBezTo>
                    <a:cubicBezTo>
                      <a:pt x="1271" y="342"/>
                      <a:pt x="1271" y="342"/>
                      <a:pt x="1271" y="342"/>
                    </a:cubicBezTo>
                    <a:cubicBezTo>
                      <a:pt x="1268" y="343"/>
                      <a:pt x="1264" y="343"/>
                      <a:pt x="1261" y="342"/>
                    </a:cubicBezTo>
                    <a:cubicBezTo>
                      <a:pt x="1254" y="340"/>
                      <a:pt x="1254" y="340"/>
                      <a:pt x="1254" y="340"/>
                    </a:cubicBezTo>
                    <a:cubicBezTo>
                      <a:pt x="1252" y="343"/>
                      <a:pt x="1252" y="343"/>
                      <a:pt x="1252" y="343"/>
                    </a:cubicBezTo>
                    <a:cubicBezTo>
                      <a:pt x="1250" y="345"/>
                      <a:pt x="1247" y="347"/>
                      <a:pt x="1245" y="348"/>
                    </a:cubicBezTo>
                    <a:cubicBezTo>
                      <a:pt x="1239" y="351"/>
                      <a:pt x="1239" y="351"/>
                      <a:pt x="1239" y="351"/>
                    </a:cubicBezTo>
                    <a:cubicBezTo>
                      <a:pt x="1237" y="352"/>
                      <a:pt x="1235" y="352"/>
                      <a:pt x="1234" y="352"/>
                    </a:cubicBezTo>
                    <a:cubicBezTo>
                      <a:pt x="1223" y="354"/>
                      <a:pt x="1223" y="354"/>
                      <a:pt x="1223" y="354"/>
                    </a:cubicBezTo>
                    <a:cubicBezTo>
                      <a:pt x="1169" y="351"/>
                      <a:pt x="1169" y="351"/>
                      <a:pt x="1169" y="351"/>
                    </a:cubicBezTo>
                    <a:cubicBezTo>
                      <a:pt x="1156" y="353"/>
                      <a:pt x="1156" y="353"/>
                      <a:pt x="1156" y="353"/>
                    </a:cubicBezTo>
                    <a:cubicBezTo>
                      <a:pt x="1107" y="376"/>
                      <a:pt x="1107" y="376"/>
                      <a:pt x="1107" y="376"/>
                    </a:cubicBezTo>
                    <a:cubicBezTo>
                      <a:pt x="1079" y="397"/>
                      <a:pt x="1079" y="397"/>
                      <a:pt x="1079" y="397"/>
                    </a:cubicBezTo>
                    <a:cubicBezTo>
                      <a:pt x="1078" y="398"/>
                      <a:pt x="1076" y="399"/>
                      <a:pt x="1075" y="399"/>
                    </a:cubicBezTo>
                    <a:cubicBezTo>
                      <a:pt x="1058" y="407"/>
                      <a:pt x="1058" y="407"/>
                      <a:pt x="1058" y="407"/>
                    </a:cubicBezTo>
                    <a:cubicBezTo>
                      <a:pt x="1056" y="408"/>
                      <a:pt x="1055" y="408"/>
                      <a:pt x="1054" y="408"/>
                    </a:cubicBezTo>
                    <a:cubicBezTo>
                      <a:pt x="1027" y="415"/>
                      <a:pt x="1027" y="415"/>
                      <a:pt x="1027" y="415"/>
                    </a:cubicBezTo>
                    <a:cubicBezTo>
                      <a:pt x="1024" y="420"/>
                      <a:pt x="1024" y="420"/>
                      <a:pt x="1024" y="420"/>
                    </a:cubicBezTo>
                    <a:cubicBezTo>
                      <a:pt x="1006" y="436"/>
                      <a:pt x="1006" y="436"/>
                      <a:pt x="1006" y="436"/>
                    </a:cubicBezTo>
                    <a:cubicBezTo>
                      <a:pt x="995" y="443"/>
                      <a:pt x="995" y="443"/>
                      <a:pt x="995" y="443"/>
                    </a:cubicBezTo>
                    <a:cubicBezTo>
                      <a:pt x="993" y="444"/>
                      <a:pt x="990" y="445"/>
                      <a:pt x="987" y="445"/>
                    </a:cubicBezTo>
                    <a:cubicBezTo>
                      <a:pt x="967" y="448"/>
                      <a:pt x="967" y="448"/>
                      <a:pt x="967" y="448"/>
                    </a:cubicBezTo>
                    <a:cubicBezTo>
                      <a:pt x="965" y="448"/>
                      <a:pt x="962" y="448"/>
                      <a:pt x="960" y="447"/>
                    </a:cubicBezTo>
                    <a:cubicBezTo>
                      <a:pt x="941" y="441"/>
                      <a:pt x="941" y="441"/>
                      <a:pt x="941" y="441"/>
                    </a:cubicBezTo>
                    <a:cubicBezTo>
                      <a:pt x="929" y="434"/>
                      <a:pt x="929" y="434"/>
                      <a:pt x="929" y="434"/>
                    </a:cubicBezTo>
                    <a:cubicBezTo>
                      <a:pt x="923" y="437"/>
                      <a:pt x="917" y="438"/>
                      <a:pt x="911" y="435"/>
                    </a:cubicBezTo>
                    <a:cubicBezTo>
                      <a:pt x="876" y="422"/>
                      <a:pt x="876" y="422"/>
                      <a:pt x="876" y="422"/>
                    </a:cubicBezTo>
                    <a:cubicBezTo>
                      <a:pt x="872" y="424"/>
                      <a:pt x="872" y="424"/>
                      <a:pt x="872" y="424"/>
                    </a:cubicBezTo>
                    <a:cubicBezTo>
                      <a:pt x="871" y="425"/>
                      <a:pt x="869" y="425"/>
                      <a:pt x="868" y="426"/>
                    </a:cubicBezTo>
                    <a:cubicBezTo>
                      <a:pt x="854" y="428"/>
                      <a:pt x="854" y="428"/>
                      <a:pt x="854" y="428"/>
                    </a:cubicBezTo>
                    <a:cubicBezTo>
                      <a:pt x="851" y="428"/>
                      <a:pt x="848" y="428"/>
                      <a:pt x="846" y="427"/>
                    </a:cubicBezTo>
                    <a:cubicBezTo>
                      <a:pt x="846" y="427"/>
                      <a:pt x="842" y="426"/>
                      <a:pt x="842" y="425"/>
                    </a:cubicBezTo>
                    <a:cubicBezTo>
                      <a:pt x="839" y="424"/>
                      <a:pt x="839" y="424"/>
                      <a:pt x="839" y="424"/>
                    </a:cubicBezTo>
                    <a:cubicBezTo>
                      <a:pt x="832" y="426"/>
                      <a:pt x="832" y="426"/>
                      <a:pt x="832" y="426"/>
                    </a:cubicBezTo>
                    <a:cubicBezTo>
                      <a:pt x="817" y="440"/>
                      <a:pt x="817" y="440"/>
                      <a:pt x="817" y="440"/>
                    </a:cubicBezTo>
                    <a:cubicBezTo>
                      <a:pt x="795" y="453"/>
                      <a:pt x="795" y="453"/>
                      <a:pt x="795" y="453"/>
                    </a:cubicBezTo>
                    <a:cubicBezTo>
                      <a:pt x="789" y="457"/>
                      <a:pt x="781" y="456"/>
                      <a:pt x="776" y="453"/>
                    </a:cubicBezTo>
                    <a:cubicBezTo>
                      <a:pt x="772" y="450"/>
                      <a:pt x="772" y="450"/>
                      <a:pt x="772" y="450"/>
                    </a:cubicBezTo>
                    <a:cubicBezTo>
                      <a:pt x="768" y="453"/>
                      <a:pt x="763" y="454"/>
                      <a:pt x="758" y="453"/>
                    </a:cubicBezTo>
                    <a:cubicBezTo>
                      <a:pt x="754" y="452"/>
                      <a:pt x="749" y="450"/>
                      <a:pt x="746" y="447"/>
                    </a:cubicBezTo>
                    <a:cubicBezTo>
                      <a:pt x="728" y="448"/>
                      <a:pt x="728" y="448"/>
                      <a:pt x="728" y="448"/>
                    </a:cubicBezTo>
                    <a:cubicBezTo>
                      <a:pt x="719" y="450"/>
                      <a:pt x="711" y="444"/>
                      <a:pt x="708" y="436"/>
                    </a:cubicBezTo>
                    <a:cubicBezTo>
                      <a:pt x="705" y="428"/>
                      <a:pt x="708" y="419"/>
                      <a:pt x="715" y="414"/>
                    </a:cubicBezTo>
                    <a:cubicBezTo>
                      <a:pt x="721" y="410"/>
                      <a:pt x="721" y="410"/>
                      <a:pt x="721" y="410"/>
                    </a:cubicBezTo>
                    <a:cubicBezTo>
                      <a:pt x="723" y="408"/>
                      <a:pt x="725" y="407"/>
                      <a:pt x="728" y="406"/>
                    </a:cubicBezTo>
                    <a:cubicBezTo>
                      <a:pt x="743" y="401"/>
                      <a:pt x="743" y="401"/>
                      <a:pt x="743" y="401"/>
                    </a:cubicBezTo>
                    <a:cubicBezTo>
                      <a:pt x="744" y="400"/>
                      <a:pt x="746" y="400"/>
                      <a:pt x="747" y="399"/>
                    </a:cubicBezTo>
                    <a:cubicBezTo>
                      <a:pt x="732" y="395"/>
                      <a:pt x="732" y="395"/>
                      <a:pt x="732" y="395"/>
                    </a:cubicBezTo>
                    <a:cubicBezTo>
                      <a:pt x="729" y="395"/>
                      <a:pt x="726" y="393"/>
                      <a:pt x="724" y="391"/>
                    </a:cubicBezTo>
                    <a:cubicBezTo>
                      <a:pt x="694" y="366"/>
                      <a:pt x="694" y="366"/>
                      <a:pt x="694" y="366"/>
                    </a:cubicBezTo>
                    <a:cubicBezTo>
                      <a:pt x="689" y="367"/>
                      <a:pt x="689" y="367"/>
                      <a:pt x="689" y="367"/>
                    </a:cubicBezTo>
                    <a:cubicBezTo>
                      <a:pt x="671" y="365"/>
                      <a:pt x="671" y="365"/>
                      <a:pt x="671" y="365"/>
                    </a:cubicBezTo>
                    <a:cubicBezTo>
                      <a:pt x="640" y="358"/>
                      <a:pt x="640" y="358"/>
                      <a:pt x="640" y="358"/>
                    </a:cubicBezTo>
                    <a:cubicBezTo>
                      <a:pt x="624" y="351"/>
                      <a:pt x="624" y="351"/>
                      <a:pt x="624" y="351"/>
                    </a:cubicBezTo>
                    <a:cubicBezTo>
                      <a:pt x="598" y="332"/>
                      <a:pt x="598" y="332"/>
                      <a:pt x="598" y="332"/>
                    </a:cubicBezTo>
                    <a:cubicBezTo>
                      <a:pt x="584" y="337"/>
                      <a:pt x="584" y="337"/>
                      <a:pt x="584" y="337"/>
                    </a:cubicBezTo>
                    <a:cubicBezTo>
                      <a:pt x="583" y="338"/>
                      <a:pt x="581" y="338"/>
                      <a:pt x="580" y="338"/>
                    </a:cubicBezTo>
                    <a:cubicBezTo>
                      <a:pt x="573" y="338"/>
                      <a:pt x="573" y="338"/>
                      <a:pt x="573" y="338"/>
                    </a:cubicBezTo>
                    <a:cubicBezTo>
                      <a:pt x="534" y="333"/>
                      <a:pt x="534" y="333"/>
                      <a:pt x="534" y="333"/>
                    </a:cubicBezTo>
                    <a:cubicBezTo>
                      <a:pt x="530" y="332"/>
                      <a:pt x="526" y="330"/>
                      <a:pt x="523" y="327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76" y="1787"/>
                      <a:pt x="176" y="1787"/>
                      <a:pt x="176" y="1787"/>
                    </a:cubicBezTo>
                    <a:cubicBezTo>
                      <a:pt x="180" y="1783"/>
                      <a:pt x="180" y="1783"/>
                      <a:pt x="180" y="1783"/>
                    </a:cubicBezTo>
                    <a:cubicBezTo>
                      <a:pt x="182" y="1781"/>
                      <a:pt x="185" y="1779"/>
                      <a:pt x="188" y="1778"/>
                    </a:cubicBezTo>
                    <a:lnTo>
                      <a:pt x="194" y="177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1951038" y="1908175"/>
                <a:ext cx="733425" cy="1101725"/>
              </a:xfrm>
              <a:custGeom>
                <a:avLst/>
                <a:gdLst>
                  <a:gd name="T0" fmla="*/ 2605 w 2742"/>
                  <a:gd name="T1" fmla="*/ 362 h 4119"/>
                  <a:gd name="T2" fmla="*/ 1672 w 2742"/>
                  <a:gd name="T3" fmla="*/ 230 h 4119"/>
                  <a:gd name="T4" fmla="*/ 1516 w 2742"/>
                  <a:gd name="T5" fmla="*/ 206 h 4119"/>
                  <a:gd name="T6" fmla="*/ 291 w 2742"/>
                  <a:gd name="T7" fmla="*/ 0 h 4119"/>
                  <a:gd name="T8" fmla="*/ 509 w 2742"/>
                  <a:gd name="T9" fmla="*/ 2229 h 4119"/>
                  <a:gd name="T10" fmla="*/ 1166 w 2742"/>
                  <a:gd name="T11" fmla="*/ 3061 h 4119"/>
                  <a:gd name="T12" fmla="*/ 1730 w 2742"/>
                  <a:gd name="T13" fmla="*/ 3787 h 4119"/>
                  <a:gd name="T14" fmla="*/ 1998 w 2742"/>
                  <a:gd name="T15" fmla="*/ 4119 h 4119"/>
                  <a:gd name="T16" fmla="*/ 1998 w 2742"/>
                  <a:gd name="T17" fmla="*/ 4110 h 4119"/>
                  <a:gd name="T18" fmla="*/ 1995 w 2742"/>
                  <a:gd name="T19" fmla="*/ 4101 h 4119"/>
                  <a:gd name="T20" fmla="*/ 1997 w 2742"/>
                  <a:gd name="T21" fmla="*/ 4081 h 4119"/>
                  <a:gd name="T22" fmla="*/ 2016 w 2742"/>
                  <a:gd name="T23" fmla="*/ 4068 h 4119"/>
                  <a:gd name="T24" fmla="*/ 2026 w 2742"/>
                  <a:gd name="T25" fmla="*/ 4068 h 4119"/>
                  <a:gd name="T26" fmla="*/ 2031 w 2742"/>
                  <a:gd name="T27" fmla="*/ 4027 h 4119"/>
                  <a:gd name="T28" fmla="*/ 2032 w 2742"/>
                  <a:gd name="T29" fmla="*/ 3972 h 4119"/>
                  <a:gd name="T30" fmla="*/ 2020 w 2742"/>
                  <a:gd name="T31" fmla="*/ 3933 h 4119"/>
                  <a:gd name="T32" fmla="*/ 2012 w 2742"/>
                  <a:gd name="T33" fmla="*/ 3868 h 4119"/>
                  <a:gd name="T34" fmla="*/ 2023 w 2742"/>
                  <a:gd name="T35" fmla="*/ 3826 h 4119"/>
                  <a:gd name="T36" fmla="*/ 2027 w 2742"/>
                  <a:gd name="T37" fmla="*/ 3813 h 4119"/>
                  <a:gd name="T38" fmla="*/ 2016 w 2742"/>
                  <a:gd name="T39" fmla="*/ 3736 h 4119"/>
                  <a:gd name="T40" fmla="*/ 2022 w 2742"/>
                  <a:gd name="T41" fmla="*/ 3699 h 4119"/>
                  <a:gd name="T42" fmla="*/ 2028 w 2742"/>
                  <a:gd name="T43" fmla="*/ 3687 h 4119"/>
                  <a:gd name="T44" fmla="*/ 2035 w 2742"/>
                  <a:gd name="T45" fmla="*/ 3675 h 4119"/>
                  <a:gd name="T46" fmla="*/ 2015 w 2742"/>
                  <a:gd name="T47" fmla="*/ 3636 h 4119"/>
                  <a:gd name="T48" fmla="*/ 2012 w 2742"/>
                  <a:gd name="T49" fmla="*/ 3613 h 4119"/>
                  <a:gd name="T50" fmla="*/ 2020 w 2742"/>
                  <a:gd name="T51" fmla="*/ 3584 h 4119"/>
                  <a:gd name="T52" fmla="*/ 2029 w 2742"/>
                  <a:gd name="T53" fmla="*/ 3551 h 4119"/>
                  <a:gd name="T54" fmla="*/ 2038 w 2742"/>
                  <a:gd name="T55" fmla="*/ 3537 h 4119"/>
                  <a:gd name="T56" fmla="*/ 2051 w 2742"/>
                  <a:gd name="T57" fmla="*/ 3528 h 4119"/>
                  <a:gd name="T58" fmla="*/ 2086 w 2742"/>
                  <a:gd name="T59" fmla="*/ 3516 h 4119"/>
                  <a:gd name="T60" fmla="*/ 2124 w 2742"/>
                  <a:gd name="T61" fmla="*/ 3510 h 4119"/>
                  <a:gd name="T62" fmla="*/ 2134 w 2742"/>
                  <a:gd name="T63" fmla="*/ 3511 h 4119"/>
                  <a:gd name="T64" fmla="*/ 2161 w 2742"/>
                  <a:gd name="T65" fmla="*/ 3523 h 4119"/>
                  <a:gd name="T66" fmla="*/ 2171 w 2742"/>
                  <a:gd name="T67" fmla="*/ 3529 h 4119"/>
                  <a:gd name="T68" fmla="*/ 2188 w 2742"/>
                  <a:gd name="T69" fmla="*/ 3530 h 4119"/>
                  <a:gd name="T70" fmla="*/ 2213 w 2742"/>
                  <a:gd name="T71" fmla="*/ 3528 h 4119"/>
                  <a:gd name="T72" fmla="*/ 2229 w 2742"/>
                  <a:gd name="T73" fmla="*/ 3537 h 4119"/>
                  <a:gd name="T74" fmla="*/ 2246 w 2742"/>
                  <a:gd name="T75" fmla="*/ 3562 h 4119"/>
                  <a:gd name="T76" fmla="*/ 2268 w 2742"/>
                  <a:gd name="T77" fmla="*/ 3605 h 4119"/>
                  <a:gd name="T78" fmla="*/ 2290 w 2742"/>
                  <a:gd name="T79" fmla="*/ 3605 h 4119"/>
                  <a:gd name="T80" fmla="*/ 2319 w 2742"/>
                  <a:gd name="T81" fmla="*/ 3550 h 4119"/>
                  <a:gd name="T82" fmla="*/ 2341 w 2742"/>
                  <a:gd name="T83" fmla="*/ 3526 h 4119"/>
                  <a:gd name="T84" fmla="*/ 2742 w 2742"/>
                  <a:gd name="T85" fmla="*/ 379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42" h="4119">
                    <a:moveTo>
                      <a:pt x="2674" y="370"/>
                    </a:moveTo>
                    <a:cubicBezTo>
                      <a:pt x="2605" y="362"/>
                      <a:pt x="2605" y="362"/>
                      <a:pt x="2605" y="362"/>
                    </a:cubicBezTo>
                    <a:cubicBezTo>
                      <a:pt x="2175" y="300"/>
                      <a:pt x="2175" y="300"/>
                      <a:pt x="2175" y="300"/>
                    </a:cubicBezTo>
                    <a:cubicBezTo>
                      <a:pt x="1672" y="230"/>
                      <a:pt x="1672" y="230"/>
                      <a:pt x="1672" y="230"/>
                    </a:cubicBezTo>
                    <a:cubicBezTo>
                      <a:pt x="1593" y="217"/>
                      <a:pt x="1593" y="217"/>
                      <a:pt x="1593" y="217"/>
                    </a:cubicBezTo>
                    <a:cubicBezTo>
                      <a:pt x="1516" y="206"/>
                      <a:pt x="1516" y="206"/>
                      <a:pt x="1516" y="206"/>
                    </a:cubicBezTo>
                    <a:cubicBezTo>
                      <a:pt x="1514" y="206"/>
                      <a:pt x="1511" y="205"/>
                      <a:pt x="1509" y="203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0" y="1595"/>
                      <a:pt x="0" y="1595"/>
                      <a:pt x="0" y="1595"/>
                    </a:cubicBezTo>
                    <a:cubicBezTo>
                      <a:pt x="509" y="2229"/>
                      <a:pt x="509" y="2229"/>
                      <a:pt x="509" y="2229"/>
                    </a:cubicBezTo>
                    <a:cubicBezTo>
                      <a:pt x="684" y="2442"/>
                      <a:pt x="684" y="2442"/>
                      <a:pt x="684" y="2442"/>
                    </a:cubicBezTo>
                    <a:cubicBezTo>
                      <a:pt x="1166" y="3061"/>
                      <a:pt x="1166" y="3061"/>
                      <a:pt x="1166" y="3061"/>
                    </a:cubicBezTo>
                    <a:cubicBezTo>
                      <a:pt x="1236" y="3149"/>
                      <a:pt x="1236" y="3149"/>
                      <a:pt x="1236" y="3149"/>
                    </a:cubicBezTo>
                    <a:cubicBezTo>
                      <a:pt x="1730" y="3787"/>
                      <a:pt x="1730" y="3787"/>
                      <a:pt x="1730" y="3787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2001" y="4116"/>
                      <a:pt x="2001" y="4116"/>
                      <a:pt x="2001" y="4116"/>
                    </a:cubicBezTo>
                    <a:cubicBezTo>
                      <a:pt x="1998" y="4110"/>
                      <a:pt x="1998" y="4110"/>
                      <a:pt x="1998" y="4110"/>
                    </a:cubicBezTo>
                    <a:cubicBezTo>
                      <a:pt x="1997" y="4109"/>
                      <a:pt x="1997" y="4108"/>
                      <a:pt x="1996" y="4106"/>
                    </a:cubicBezTo>
                    <a:cubicBezTo>
                      <a:pt x="1995" y="4101"/>
                      <a:pt x="1995" y="4101"/>
                      <a:pt x="1995" y="4101"/>
                    </a:cubicBezTo>
                    <a:cubicBezTo>
                      <a:pt x="1993" y="4097"/>
                      <a:pt x="1993" y="4093"/>
                      <a:pt x="1995" y="4089"/>
                    </a:cubicBezTo>
                    <a:cubicBezTo>
                      <a:pt x="1997" y="4081"/>
                      <a:pt x="1997" y="4081"/>
                      <a:pt x="1997" y="4081"/>
                    </a:cubicBezTo>
                    <a:cubicBezTo>
                      <a:pt x="1999" y="4075"/>
                      <a:pt x="2004" y="4071"/>
                      <a:pt x="2011" y="4069"/>
                    </a:cubicBezTo>
                    <a:cubicBezTo>
                      <a:pt x="2016" y="4068"/>
                      <a:pt x="2016" y="4068"/>
                      <a:pt x="2016" y="4068"/>
                    </a:cubicBezTo>
                    <a:cubicBezTo>
                      <a:pt x="2018" y="4067"/>
                      <a:pt x="2020" y="4067"/>
                      <a:pt x="2023" y="4067"/>
                    </a:cubicBezTo>
                    <a:cubicBezTo>
                      <a:pt x="2026" y="4068"/>
                      <a:pt x="2026" y="4068"/>
                      <a:pt x="2026" y="4068"/>
                    </a:cubicBezTo>
                    <a:cubicBezTo>
                      <a:pt x="2031" y="4047"/>
                      <a:pt x="2031" y="4047"/>
                      <a:pt x="2031" y="4047"/>
                    </a:cubicBezTo>
                    <a:cubicBezTo>
                      <a:pt x="2031" y="4027"/>
                      <a:pt x="2031" y="4027"/>
                      <a:pt x="2031" y="4027"/>
                    </a:cubicBezTo>
                    <a:cubicBezTo>
                      <a:pt x="2029" y="4002"/>
                      <a:pt x="2029" y="4002"/>
                      <a:pt x="2029" y="4002"/>
                    </a:cubicBezTo>
                    <a:cubicBezTo>
                      <a:pt x="2032" y="3972"/>
                      <a:pt x="2032" y="3972"/>
                      <a:pt x="2032" y="3972"/>
                    </a:cubicBezTo>
                    <a:cubicBezTo>
                      <a:pt x="2030" y="3961"/>
                      <a:pt x="2030" y="3961"/>
                      <a:pt x="2030" y="3961"/>
                    </a:cubicBezTo>
                    <a:cubicBezTo>
                      <a:pt x="2020" y="3933"/>
                      <a:pt x="2020" y="3933"/>
                      <a:pt x="2020" y="3933"/>
                    </a:cubicBezTo>
                    <a:cubicBezTo>
                      <a:pt x="2010" y="3880"/>
                      <a:pt x="2010" y="3880"/>
                      <a:pt x="2010" y="3880"/>
                    </a:cubicBezTo>
                    <a:cubicBezTo>
                      <a:pt x="2009" y="3876"/>
                      <a:pt x="2010" y="3872"/>
                      <a:pt x="2012" y="3868"/>
                    </a:cubicBezTo>
                    <a:cubicBezTo>
                      <a:pt x="2023" y="3846"/>
                      <a:pt x="2023" y="3846"/>
                      <a:pt x="2023" y="3846"/>
                    </a:cubicBezTo>
                    <a:cubicBezTo>
                      <a:pt x="2023" y="3826"/>
                      <a:pt x="2023" y="3826"/>
                      <a:pt x="2023" y="3826"/>
                    </a:cubicBezTo>
                    <a:cubicBezTo>
                      <a:pt x="2023" y="3824"/>
                      <a:pt x="2024" y="3821"/>
                      <a:pt x="2025" y="3818"/>
                    </a:cubicBezTo>
                    <a:cubicBezTo>
                      <a:pt x="2027" y="3813"/>
                      <a:pt x="2027" y="3813"/>
                      <a:pt x="2027" y="3813"/>
                    </a:cubicBezTo>
                    <a:cubicBezTo>
                      <a:pt x="2015" y="3754"/>
                      <a:pt x="2015" y="3754"/>
                      <a:pt x="2015" y="3754"/>
                    </a:cubicBezTo>
                    <a:cubicBezTo>
                      <a:pt x="2016" y="3736"/>
                      <a:pt x="2016" y="3736"/>
                      <a:pt x="2016" y="3736"/>
                    </a:cubicBezTo>
                    <a:cubicBezTo>
                      <a:pt x="2021" y="3704"/>
                      <a:pt x="2021" y="3704"/>
                      <a:pt x="2021" y="3704"/>
                    </a:cubicBezTo>
                    <a:cubicBezTo>
                      <a:pt x="2021" y="3702"/>
                      <a:pt x="2021" y="3701"/>
                      <a:pt x="2022" y="3699"/>
                    </a:cubicBezTo>
                    <a:cubicBezTo>
                      <a:pt x="2025" y="3691"/>
                      <a:pt x="2025" y="3691"/>
                      <a:pt x="2025" y="3691"/>
                    </a:cubicBezTo>
                    <a:cubicBezTo>
                      <a:pt x="2026" y="3690"/>
                      <a:pt x="2027" y="3689"/>
                      <a:pt x="2028" y="3687"/>
                    </a:cubicBezTo>
                    <a:cubicBezTo>
                      <a:pt x="2036" y="3677"/>
                      <a:pt x="2036" y="3677"/>
                      <a:pt x="2036" y="3677"/>
                    </a:cubicBezTo>
                    <a:cubicBezTo>
                      <a:pt x="2035" y="3675"/>
                      <a:pt x="2035" y="3675"/>
                      <a:pt x="2035" y="3675"/>
                    </a:cubicBezTo>
                    <a:cubicBezTo>
                      <a:pt x="2022" y="3653"/>
                      <a:pt x="2022" y="3653"/>
                      <a:pt x="2022" y="3653"/>
                    </a:cubicBezTo>
                    <a:cubicBezTo>
                      <a:pt x="2015" y="3636"/>
                      <a:pt x="2015" y="3636"/>
                      <a:pt x="2015" y="3636"/>
                    </a:cubicBezTo>
                    <a:cubicBezTo>
                      <a:pt x="2012" y="3617"/>
                      <a:pt x="2012" y="3617"/>
                      <a:pt x="2012" y="3617"/>
                    </a:cubicBezTo>
                    <a:cubicBezTo>
                      <a:pt x="2012" y="3616"/>
                      <a:pt x="2012" y="3614"/>
                      <a:pt x="2012" y="3613"/>
                    </a:cubicBezTo>
                    <a:cubicBezTo>
                      <a:pt x="2013" y="3597"/>
                      <a:pt x="2013" y="3597"/>
                      <a:pt x="2013" y="3597"/>
                    </a:cubicBezTo>
                    <a:cubicBezTo>
                      <a:pt x="2014" y="3592"/>
                      <a:pt x="2016" y="3587"/>
                      <a:pt x="2020" y="3584"/>
                    </a:cubicBezTo>
                    <a:cubicBezTo>
                      <a:pt x="2026" y="3577"/>
                      <a:pt x="2026" y="3577"/>
                      <a:pt x="2026" y="3577"/>
                    </a:cubicBezTo>
                    <a:cubicBezTo>
                      <a:pt x="2029" y="3551"/>
                      <a:pt x="2029" y="3551"/>
                      <a:pt x="2029" y="3551"/>
                    </a:cubicBezTo>
                    <a:cubicBezTo>
                      <a:pt x="2029" y="3549"/>
                      <a:pt x="2031" y="3546"/>
                      <a:pt x="2032" y="3544"/>
                    </a:cubicBezTo>
                    <a:cubicBezTo>
                      <a:pt x="2038" y="3537"/>
                      <a:pt x="2038" y="3537"/>
                      <a:pt x="2038" y="3537"/>
                    </a:cubicBezTo>
                    <a:cubicBezTo>
                      <a:pt x="2039" y="3536"/>
                      <a:pt x="2042" y="3534"/>
                      <a:pt x="2043" y="3533"/>
                    </a:cubicBezTo>
                    <a:cubicBezTo>
                      <a:pt x="2044" y="3532"/>
                      <a:pt x="2049" y="3529"/>
                      <a:pt x="2051" y="3528"/>
                    </a:cubicBezTo>
                    <a:cubicBezTo>
                      <a:pt x="2081" y="3517"/>
                      <a:pt x="2081" y="3517"/>
                      <a:pt x="2081" y="3517"/>
                    </a:cubicBezTo>
                    <a:cubicBezTo>
                      <a:pt x="2082" y="3517"/>
                      <a:pt x="2084" y="3516"/>
                      <a:pt x="2086" y="3516"/>
                    </a:cubicBezTo>
                    <a:cubicBezTo>
                      <a:pt x="2118" y="3511"/>
                      <a:pt x="2118" y="3511"/>
                      <a:pt x="2118" y="3511"/>
                    </a:cubicBezTo>
                    <a:cubicBezTo>
                      <a:pt x="2119" y="3511"/>
                      <a:pt x="2123" y="3510"/>
                      <a:pt x="2124" y="3510"/>
                    </a:cubicBezTo>
                    <a:cubicBezTo>
                      <a:pt x="2126" y="3510"/>
                      <a:pt x="2128" y="3510"/>
                      <a:pt x="2130" y="3510"/>
                    </a:cubicBezTo>
                    <a:cubicBezTo>
                      <a:pt x="2134" y="3511"/>
                      <a:pt x="2134" y="3511"/>
                      <a:pt x="2134" y="3511"/>
                    </a:cubicBezTo>
                    <a:cubicBezTo>
                      <a:pt x="2136" y="3511"/>
                      <a:pt x="2137" y="3512"/>
                      <a:pt x="2138" y="3512"/>
                    </a:cubicBezTo>
                    <a:cubicBezTo>
                      <a:pt x="2161" y="3523"/>
                      <a:pt x="2161" y="3523"/>
                      <a:pt x="2161" y="3523"/>
                    </a:cubicBezTo>
                    <a:cubicBezTo>
                      <a:pt x="2163" y="3523"/>
                      <a:pt x="2164" y="3524"/>
                      <a:pt x="2165" y="3525"/>
                    </a:cubicBezTo>
                    <a:cubicBezTo>
                      <a:pt x="2166" y="3525"/>
                      <a:pt x="2170" y="3529"/>
                      <a:pt x="2171" y="3529"/>
                    </a:cubicBezTo>
                    <a:cubicBezTo>
                      <a:pt x="2177" y="3535"/>
                      <a:pt x="2177" y="3535"/>
                      <a:pt x="2177" y="3535"/>
                    </a:cubicBezTo>
                    <a:cubicBezTo>
                      <a:pt x="2188" y="3530"/>
                      <a:pt x="2188" y="3530"/>
                      <a:pt x="2188" y="3530"/>
                    </a:cubicBezTo>
                    <a:cubicBezTo>
                      <a:pt x="2190" y="3530"/>
                      <a:pt x="2194" y="3528"/>
                      <a:pt x="2196" y="3528"/>
                    </a:cubicBezTo>
                    <a:cubicBezTo>
                      <a:pt x="2198" y="3528"/>
                      <a:pt x="2210" y="3528"/>
                      <a:pt x="2213" y="3528"/>
                    </a:cubicBezTo>
                    <a:cubicBezTo>
                      <a:pt x="2214" y="3529"/>
                      <a:pt x="2218" y="3530"/>
                      <a:pt x="2220" y="3531"/>
                    </a:cubicBezTo>
                    <a:cubicBezTo>
                      <a:pt x="2229" y="3537"/>
                      <a:pt x="2229" y="3537"/>
                      <a:pt x="2229" y="3537"/>
                    </a:cubicBezTo>
                    <a:cubicBezTo>
                      <a:pt x="2231" y="3539"/>
                      <a:pt x="2232" y="3540"/>
                      <a:pt x="2233" y="3541"/>
                    </a:cubicBezTo>
                    <a:cubicBezTo>
                      <a:pt x="2246" y="3562"/>
                      <a:pt x="2246" y="3562"/>
                      <a:pt x="2246" y="3562"/>
                    </a:cubicBezTo>
                    <a:cubicBezTo>
                      <a:pt x="2262" y="3602"/>
                      <a:pt x="2262" y="3602"/>
                      <a:pt x="2262" y="3602"/>
                    </a:cubicBezTo>
                    <a:cubicBezTo>
                      <a:pt x="2268" y="3605"/>
                      <a:pt x="2268" y="3605"/>
                      <a:pt x="2268" y="3605"/>
                    </a:cubicBezTo>
                    <a:cubicBezTo>
                      <a:pt x="2275" y="3606"/>
                      <a:pt x="2275" y="3606"/>
                      <a:pt x="2275" y="3606"/>
                    </a:cubicBezTo>
                    <a:cubicBezTo>
                      <a:pt x="2290" y="3605"/>
                      <a:pt x="2290" y="3605"/>
                      <a:pt x="2290" y="3605"/>
                    </a:cubicBezTo>
                    <a:cubicBezTo>
                      <a:pt x="2297" y="3603"/>
                      <a:pt x="2297" y="3603"/>
                      <a:pt x="2297" y="3603"/>
                    </a:cubicBezTo>
                    <a:cubicBezTo>
                      <a:pt x="2319" y="3550"/>
                      <a:pt x="2319" y="3550"/>
                      <a:pt x="2319" y="3550"/>
                    </a:cubicBezTo>
                    <a:cubicBezTo>
                      <a:pt x="2320" y="3548"/>
                      <a:pt x="2322" y="3546"/>
                      <a:pt x="2323" y="3544"/>
                    </a:cubicBezTo>
                    <a:cubicBezTo>
                      <a:pt x="2341" y="3526"/>
                      <a:pt x="2341" y="3526"/>
                      <a:pt x="2341" y="3526"/>
                    </a:cubicBezTo>
                    <a:cubicBezTo>
                      <a:pt x="2349" y="3463"/>
                      <a:pt x="2349" y="3463"/>
                      <a:pt x="2349" y="3463"/>
                    </a:cubicBezTo>
                    <a:cubicBezTo>
                      <a:pt x="2742" y="379"/>
                      <a:pt x="2742" y="379"/>
                      <a:pt x="2742" y="379"/>
                    </a:cubicBezTo>
                    <a:lnTo>
                      <a:pt x="2674" y="370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0"/>
              <p:cNvSpPr>
                <a:spLocks/>
              </p:cNvSpPr>
              <p:nvPr/>
            </p:nvSpPr>
            <p:spPr bwMode="auto">
              <a:xfrm>
                <a:off x="3128963" y="2805113"/>
                <a:ext cx="779463" cy="838200"/>
              </a:xfrm>
              <a:custGeom>
                <a:avLst/>
                <a:gdLst>
                  <a:gd name="T0" fmla="*/ 1844 w 2918"/>
                  <a:gd name="T1" fmla="*/ 102 h 3134"/>
                  <a:gd name="T2" fmla="*/ 1670 w 2918"/>
                  <a:gd name="T3" fmla="*/ 95 h 3134"/>
                  <a:gd name="T4" fmla="*/ 1124 w 2918"/>
                  <a:gd name="T5" fmla="*/ 58 h 3134"/>
                  <a:gd name="T6" fmla="*/ 573 w 2918"/>
                  <a:gd name="T7" fmla="*/ 25 h 3134"/>
                  <a:gd name="T8" fmla="*/ 264 w 2918"/>
                  <a:gd name="T9" fmla="*/ 1 h 3134"/>
                  <a:gd name="T10" fmla="*/ 254 w 2918"/>
                  <a:gd name="T11" fmla="*/ 0 h 3134"/>
                  <a:gd name="T12" fmla="*/ 238 w 2918"/>
                  <a:gd name="T13" fmla="*/ 197 h 3134"/>
                  <a:gd name="T14" fmla="*/ 216 w 2918"/>
                  <a:gd name="T15" fmla="*/ 471 h 3134"/>
                  <a:gd name="T16" fmla="*/ 86 w 2918"/>
                  <a:gd name="T17" fmla="*/ 2053 h 3134"/>
                  <a:gd name="T18" fmla="*/ 0 w 2918"/>
                  <a:gd name="T19" fmla="*/ 3106 h 3134"/>
                  <a:gd name="T20" fmla="*/ 356 w 2918"/>
                  <a:gd name="T21" fmla="*/ 3134 h 3134"/>
                  <a:gd name="T22" fmla="*/ 373 w 2918"/>
                  <a:gd name="T23" fmla="*/ 2910 h 3134"/>
                  <a:gd name="T24" fmla="*/ 394 w 2918"/>
                  <a:gd name="T25" fmla="*/ 2885 h 3134"/>
                  <a:gd name="T26" fmla="*/ 1145 w 2918"/>
                  <a:gd name="T27" fmla="*/ 2938 h 3134"/>
                  <a:gd name="T28" fmla="*/ 1143 w 2918"/>
                  <a:gd name="T29" fmla="*/ 2935 h 3134"/>
                  <a:gd name="T30" fmla="*/ 1140 w 2918"/>
                  <a:gd name="T31" fmla="*/ 2931 h 3134"/>
                  <a:gd name="T32" fmla="*/ 1137 w 2918"/>
                  <a:gd name="T33" fmla="*/ 2924 h 3134"/>
                  <a:gd name="T34" fmla="*/ 1136 w 2918"/>
                  <a:gd name="T35" fmla="*/ 2913 h 3134"/>
                  <a:gd name="T36" fmla="*/ 1131 w 2918"/>
                  <a:gd name="T37" fmla="*/ 2905 h 3134"/>
                  <a:gd name="T38" fmla="*/ 1129 w 2918"/>
                  <a:gd name="T39" fmla="*/ 2900 h 3134"/>
                  <a:gd name="T40" fmla="*/ 1127 w 2918"/>
                  <a:gd name="T41" fmla="*/ 2890 h 3134"/>
                  <a:gd name="T42" fmla="*/ 1124 w 2918"/>
                  <a:gd name="T43" fmla="*/ 2865 h 3134"/>
                  <a:gd name="T44" fmla="*/ 1116 w 2918"/>
                  <a:gd name="T45" fmla="*/ 2847 h 3134"/>
                  <a:gd name="T46" fmla="*/ 1115 w 2918"/>
                  <a:gd name="T47" fmla="*/ 2840 h 3134"/>
                  <a:gd name="T48" fmla="*/ 1115 w 2918"/>
                  <a:gd name="T49" fmla="*/ 2830 h 3134"/>
                  <a:gd name="T50" fmla="*/ 1121 w 2918"/>
                  <a:gd name="T51" fmla="*/ 2816 h 3134"/>
                  <a:gd name="T52" fmla="*/ 1135 w 2918"/>
                  <a:gd name="T53" fmla="*/ 2811 h 3134"/>
                  <a:gd name="T54" fmla="*/ 2518 w 2918"/>
                  <a:gd name="T55" fmla="*/ 2876 h 3134"/>
                  <a:gd name="T56" fmla="*/ 2813 w 2918"/>
                  <a:gd name="T57" fmla="*/ 2885 h 3134"/>
                  <a:gd name="T58" fmla="*/ 2893 w 2918"/>
                  <a:gd name="T59" fmla="*/ 413 h 3134"/>
                  <a:gd name="T60" fmla="*/ 2893 w 2918"/>
                  <a:gd name="T61" fmla="*/ 403 h 3134"/>
                  <a:gd name="T62" fmla="*/ 2898 w 2918"/>
                  <a:gd name="T63" fmla="*/ 390 h 3134"/>
                  <a:gd name="T64" fmla="*/ 2912 w 2918"/>
                  <a:gd name="T65" fmla="*/ 384 h 3134"/>
                  <a:gd name="T66" fmla="*/ 2912 w 2918"/>
                  <a:gd name="T67" fmla="*/ 384 h 3134"/>
                  <a:gd name="T68" fmla="*/ 2918 w 2918"/>
                  <a:gd name="T69" fmla="*/ 145 h 3134"/>
                  <a:gd name="T70" fmla="*/ 2406 w 2918"/>
                  <a:gd name="T71" fmla="*/ 125 h 3134"/>
                  <a:gd name="T72" fmla="*/ 2008 w 2918"/>
                  <a:gd name="T73" fmla="*/ 112 h 3134"/>
                  <a:gd name="T74" fmla="*/ 1844 w 2918"/>
                  <a:gd name="T75" fmla="*/ 102 h 3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8" h="3134">
                    <a:moveTo>
                      <a:pt x="1844" y="102"/>
                    </a:moveTo>
                    <a:cubicBezTo>
                      <a:pt x="1670" y="95"/>
                      <a:pt x="1670" y="95"/>
                      <a:pt x="1670" y="95"/>
                    </a:cubicBezTo>
                    <a:cubicBezTo>
                      <a:pt x="1124" y="58"/>
                      <a:pt x="1124" y="58"/>
                      <a:pt x="1124" y="58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264" y="1"/>
                      <a:pt x="264" y="1"/>
                      <a:pt x="264" y="1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16" y="471"/>
                      <a:pt x="216" y="471"/>
                      <a:pt x="216" y="471"/>
                    </a:cubicBezTo>
                    <a:cubicBezTo>
                      <a:pt x="86" y="2053"/>
                      <a:pt x="86" y="2053"/>
                      <a:pt x="86" y="2053"/>
                    </a:cubicBezTo>
                    <a:cubicBezTo>
                      <a:pt x="0" y="3106"/>
                      <a:pt x="0" y="3106"/>
                      <a:pt x="0" y="3106"/>
                    </a:cubicBezTo>
                    <a:cubicBezTo>
                      <a:pt x="356" y="3134"/>
                      <a:pt x="356" y="3134"/>
                      <a:pt x="356" y="3134"/>
                    </a:cubicBezTo>
                    <a:cubicBezTo>
                      <a:pt x="356" y="3132"/>
                      <a:pt x="373" y="2911"/>
                      <a:pt x="373" y="2910"/>
                    </a:cubicBezTo>
                    <a:cubicBezTo>
                      <a:pt x="374" y="2900"/>
                      <a:pt x="383" y="2885"/>
                      <a:pt x="394" y="2885"/>
                    </a:cubicBezTo>
                    <a:cubicBezTo>
                      <a:pt x="1145" y="2938"/>
                      <a:pt x="1145" y="2938"/>
                      <a:pt x="1145" y="2938"/>
                    </a:cubicBezTo>
                    <a:cubicBezTo>
                      <a:pt x="1143" y="2935"/>
                      <a:pt x="1143" y="2935"/>
                      <a:pt x="1143" y="2935"/>
                    </a:cubicBezTo>
                    <a:cubicBezTo>
                      <a:pt x="1142" y="2934"/>
                      <a:pt x="1141" y="2932"/>
                      <a:pt x="1140" y="2931"/>
                    </a:cubicBezTo>
                    <a:cubicBezTo>
                      <a:pt x="1137" y="2924"/>
                      <a:pt x="1137" y="2924"/>
                      <a:pt x="1137" y="2924"/>
                    </a:cubicBezTo>
                    <a:cubicBezTo>
                      <a:pt x="1135" y="2920"/>
                      <a:pt x="1135" y="2916"/>
                      <a:pt x="1136" y="2913"/>
                    </a:cubicBezTo>
                    <a:cubicBezTo>
                      <a:pt x="1131" y="2905"/>
                      <a:pt x="1131" y="2905"/>
                      <a:pt x="1131" y="2905"/>
                    </a:cubicBezTo>
                    <a:cubicBezTo>
                      <a:pt x="1130" y="2903"/>
                      <a:pt x="1129" y="2901"/>
                      <a:pt x="1129" y="2900"/>
                    </a:cubicBezTo>
                    <a:cubicBezTo>
                      <a:pt x="1127" y="2890"/>
                      <a:pt x="1127" y="2890"/>
                      <a:pt x="1127" y="2890"/>
                    </a:cubicBezTo>
                    <a:cubicBezTo>
                      <a:pt x="1124" y="2865"/>
                      <a:pt x="1124" y="2865"/>
                      <a:pt x="1124" y="2865"/>
                    </a:cubicBezTo>
                    <a:cubicBezTo>
                      <a:pt x="1116" y="2847"/>
                      <a:pt x="1116" y="2847"/>
                      <a:pt x="1116" y="2847"/>
                    </a:cubicBezTo>
                    <a:cubicBezTo>
                      <a:pt x="1115" y="2845"/>
                      <a:pt x="1115" y="2842"/>
                      <a:pt x="1115" y="2840"/>
                    </a:cubicBezTo>
                    <a:cubicBezTo>
                      <a:pt x="1115" y="2830"/>
                      <a:pt x="1115" y="2830"/>
                      <a:pt x="1115" y="2830"/>
                    </a:cubicBezTo>
                    <a:cubicBezTo>
                      <a:pt x="1115" y="2825"/>
                      <a:pt x="1117" y="2820"/>
                      <a:pt x="1121" y="2816"/>
                    </a:cubicBezTo>
                    <a:cubicBezTo>
                      <a:pt x="1124" y="2813"/>
                      <a:pt x="1130" y="2810"/>
                      <a:pt x="1135" y="2811"/>
                    </a:cubicBezTo>
                    <a:cubicBezTo>
                      <a:pt x="2518" y="2876"/>
                      <a:pt x="2518" y="2876"/>
                      <a:pt x="2518" y="2876"/>
                    </a:cubicBezTo>
                    <a:cubicBezTo>
                      <a:pt x="2813" y="2885"/>
                      <a:pt x="2813" y="2885"/>
                      <a:pt x="2813" y="2885"/>
                    </a:cubicBezTo>
                    <a:cubicBezTo>
                      <a:pt x="2893" y="413"/>
                      <a:pt x="2893" y="413"/>
                      <a:pt x="2893" y="413"/>
                    </a:cubicBezTo>
                    <a:cubicBezTo>
                      <a:pt x="2893" y="403"/>
                      <a:pt x="2893" y="403"/>
                      <a:pt x="2893" y="403"/>
                    </a:cubicBezTo>
                    <a:cubicBezTo>
                      <a:pt x="2893" y="398"/>
                      <a:pt x="2895" y="393"/>
                      <a:pt x="2898" y="390"/>
                    </a:cubicBezTo>
                    <a:cubicBezTo>
                      <a:pt x="2902" y="386"/>
                      <a:pt x="2907" y="385"/>
                      <a:pt x="2912" y="384"/>
                    </a:cubicBezTo>
                    <a:cubicBezTo>
                      <a:pt x="2912" y="384"/>
                      <a:pt x="2912" y="384"/>
                      <a:pt x="2912" y="384"/>
                    </a:cubicBezTo>
                    <a:cubicBezTo>
                      <a:pt x="2918" y="145"/>
                      <a:pt x="2918" y="145"/>
                      <a:pt x="2918" y="145"/>
                    </a:cubicBezTo>
                    <a:cubicBezTo>
                      <a:pt x="2406" y="125"/>
                      <a:pt x="2406" y="125"/>
                      <a:pt x="2406" y="125"/>
                    </a:cubicBezTo>
                    <a:cubicBezTo>
                      <a:pt x="2008" y="112"/>
                      <a:pt x="2008" y="112"/>
                      <a:pt x="2008" y="112"/>
                    </a:cubicBezTo>
                    <a:lnTo>
                      <a:pt x="1844" y="1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9" name="Group 288"/>
              <p:cNvGrpSpPr/>
              <p:nvPr/>
            </p:nvGrpSpPr>
            <p:grpSpPr>
              <a:xfrm>
                <a:off x="6546851" y="1328738"/>
                <a:ext cx="871537" cy="630238"/>
                <a:chOff x="6546851" y="1328738"/>
                <a:chExt cx="871537" cy="630238"/>
              </a:xfrm>
              <a:solidFill>
                <a:schemeClr val="bg1"/>
              </a:solidFill>
            </p:grpSpPr>
            <p:sp>
              <p:nvSpPr>
                <p:cNvPr id="70" name="Freeform 31"/>
                <p:cNvSpPr>
                  <a:spLocks/>
                </p:cNvSpPr>
                <p:nvPr/>
              </p:nvSpPr>
              <p:spPr bwMode="auto">
                <a:xfrm>
                  <a:off x="7232651" y="1874838"/>
                  <a:ext cx="153988" cy="84138"/>
                </a:xfrm>
                <a:custGeom>
                  <a:avLst/>
                  <a:gdLst>
                    <a:gd name="T0" fmla="*/ 88 w 574"/>
                    <a:gd name="T1" fmla="*/ 216 h 310"/>
                    <a:gd name="T2" fmla="*/ 57 w 574"/>
                    <a:gd name="T3" fmla="*/ 215 h 310"/>
                    <a:gd name="T4" fmla="*/ 38 w 574"/>
                    <a:gd name="T5" fmla="*/ 233 h 310"/>
                    <a:gd name="T6" fmla="*/ 16 w 574"/>
                    <a:gd name="T7" fmla="*/ 267 h 310"/>
                    <a:gd name="T8" fmla="*/ 9 w 574"/>
                    <a:gd name="T9" fmla="*/ 278 h 310"/>
                    <a:gd name="T10" fmla="*/ 7 w 574"/>
                    <a:gd name="T11" fmla="*/ 288 h 310"/>
                    <a:gd name="T12" fmla="*/ 0 w 574"/>
                    <a:gd name="T13" fmla="*/ 301 h 310"/>
                    <a:gd name="T14" fmla="*/ 13 w 574"/>
                    <a:gd name="T15" fmla="*/ 310 h 310"/>
                    <a:gd name="T16" fmla="*/ 21 w 574"/>
                    <a:gd name="T17" fmla="*/ 303 h 310"/>
                    <a:gd name="T18" fmla="*/ 25 w 574"/>
                    <a:gd name="T19" fmla="*/ 282 h 310"/>
                    <a:gd name="T20" fmla="*/ 48 w 574"/>
                    <a:gd name="T21" fmla="*/ 262 h 310"/>
                    <a:gd name="T22" fmla="*/ 70 w 574"/>
                    <a:gd name="T23" fmla="*/ 257 h 310"/>
                    <a:gd name="T24" fmla="*/ 90 w 574"/>
                    <a:gd name="T25" fmla="*/ 259 h 310"/>
                    <a:gd name="T26" fmla="*/ 110 w 574"/>
                    <a:gd name="T27" fmla="*/ 270 h 310"/>
                    <a:gd name="T28" fmla="*/ 128 w 574"/>
                    <a:gd name="T29" fmla="*/ 258 h 310"/>
                    <a:gd name="T30" fmla="*/ 152 w 574"/>
                    <a:gd name="T31" fmla="*/ 252 h 310"/>
                    <a:gd name="T32" fmla="*/ 196 w 574"/>
                    <a:gd name="T33" fmla="*/ 225 h 310"/>
                    <a:gd name="T34" fmla="*/ 252 w 574"/>
                    <a:gd name="T35" fmla="*/ 198 h 310"/>
                    <a:gd name="T36" fmla="*/ 280 w 574"/>
                    <a:gd name="T37" fmla="*/ 182 h 310"/>
                    <a:gd name="T38" fmla="*/ 297 w 574"/>
                    <a:gd name="T39" fmla="*/ 166 h 310"/>
                    <a:gd name="T40" fmla="*/ 311 w 574"/>
                    <a:gd name="T41" fmla="*/ 163 h 310"/>
                    <a:gd name="T42" fmla="*/ 322 w 574"/>
                    <a:gd name="T43" fmla="*/ 163 h 310"/>
                    <a:gd name="T44" fmla="*/ 334 w 574"/>
                    <a:gd name="T45" fmla="*/ 145 h 310"/>
                    <a:gd name="T46" fmla="*/ 349 w 574"/>
                    <a:gd name="T47" fmla="*/ 141 h 310"/>
                    <a:gd name="T48" fmla="*/ 373 w 574"/>
                    <a:gd name="T49" fmla="*/ 134 h 310"/>
                    <a:gd name="T50" fmla="*/ 385 w 574"/>
                    <a:gd name="T51" fmla="*/ 125 h 310"/>
                    <a:gd name="T52" fmla="*/ 423 w 574"/>
                    <a:gd name="T53" fmla="*/ 107 h 310"/>
                    <a:gd name="T54" fmla="*/ 434 w 574"/>
                    <a:gd name="T55" fmla="*/ 101 h 310"/>
                    <a:gd name="T56" fmla="*/ 447 w 574"/>
                    <a:gd name="T57" fmla="*/ 90 h 310"/>
                    <a:gd name="T58" fmla="*/ 477 w 574"/>
                    <a:gd name="T59" fmla="*/ 75 h 310"/>
                    <a:gd name="T60" fmla="*/ 531 w 574"/>
                    <a:gd name="T61" fmla="*/ 55 h 310"/>
                    <a:gd name="T62" fmla="*/ 543 w 574"/>
                    <a:gd name="T63" fmla="*/ 52 h 310"/>
                    <a:gd name="T64" fmla="*/ 574 w 574"/>
                    <a:gd name="T65" fmla="*/ 34 h 310"/>
                    <a:gd name="T66" fmla="*/ 571 w 574"/>
                    <a:gd name="T67" fmla="*/ 28 h 310"/>
                    <a:gd name="T68" fmla="*/ 566 w 574"/>
                    <a:gd name="T69" fmla="*/ 30 h 310"/>
                    <a:gd name="T70" fmla="*/ 542 w 574"/>
                    <a:gd name="T71" fmla="*/ 34 h 310"/>
                    <a:gd name="T72" fmla="*/ 520 w 574"/>
                    <a:gd name="T73" fmla="*/ 31 h 310"/>
                    <a:gd name="T74" fmla="*/ 518 w 574"/>
                    <a:gd name="T75" fmla="*/ 4 h 310"/>
                    <a:gd name="T76" fmla="*/ 479 w 574"/>
                    <a:gd name="T77" fmla="*/ 19 h 310"/>
                    <a:gd name="T78" fmla="*/ 409 w 574"/>
                    <a:gd name="T79" fmla="*/ 34 h 310"/>
                    <a:gd name="T80" fmla="*/ 349 w 574"/>
                    <a:gd name="T81" fmla="*/ 57 h 310"/>
                    <a:gd name="T82" fmla="*/ 333 w 574"/>
                    <a:gd name="T83" fmla="*/ 64 h 310"/>
                    <a:gd name="T84" fmla="*/ 327 w 574"/>
                    <a:gd name="T85" fmla="*/ 66 h 310"/>
                    <a:gd name="T86" fmla="*/ 316 w 574"/>
                    <a:gd name="T87" fmla="*/ 81 h 310"/>
                    <a:gd name="T88" fmla="*/ 294 w 574"/>
                    <a:gd name="T89" fmla="*/ 96 h 310"/>
                    <a:gd name="T90" fmla="*/ 285 w 574"/>
                    <a:gd name="T91" fmla="*/ 99 h 310"/>
                    <a:gd name="T92" fmla="*/ 271 w 574"/>
                    <a:gd name="T93" fmla="*/ 99 h 310"/>
                    <a:gd name="T94" fmla="*/ 255 w 574"/>
                    <a:gd name="T95" fmla="*/ 98 h 310"/>
                    <a:gd name="T96" fmla="*/ 235 w 574"/>
                    <a:gd name="T97" fmla="*/ 116 h 310"/>
                    <a:gd name="T98" fmla="*/ 221 w 574"/>
                    <a:gd name="T99" fmla="*/ 118 h 310"/>
                    <a:gd name="T100" fmla="*/ 201 w 574"/>
                    <a:gd name="T101" fmla="*/ 123 h 310"/>
                    <a:gd name="T102" fmla="*/ 178 w 574"/>
                    <a:gd name="T103" fmla="*/ 134 h 310"/>
                    <a:gd name="T104" fmla="*/ 167 w 574"/>
                    <a:gd name="T105" fmla="*/ 132 h 310"/>
                    <a:gd name="T106" fmla="*/ 147 w 574"/>
                    <a:gd name="T107" fmla="*/ 128 h 310"/>
                    <a:gd name="T108" fmla="*/ 132 w 574"/>
                    <a:gd name="T109" fmla="*/ 141 h 310"/>
                    <a:gd name="T110" fmla="*/ 140 w 574"/>
                    <a:gd name="T111" fmla="*/ 173 h 310"/>
                    <a:gd name="T112" fmla="*/ 123 w 574"/>
                    <a:gd name="T113" fmla="*/ 186 h 310"/>
                    <a:gd name="T114" fmla="*/ 112 w 574"/>
                    <a:gd name="T115" fmla="*/ 193 h 310"/>
                    <a:gd name="T116" fmla="*/ 95 w 574"/>
                    <a:gd name="T117" fmla="*/ 204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74" h="310">
                      <a:moveTo>
                        <a:pt x="95" y="204"/>
                      </a:moveTo>
                      <a:cubicBezTo>
                        <a:pt x="95" y="208"/>
                        <a:pt x="92" y="213"/>
                        <a:pt x="88" y="216"/>
                      </a:cubicBezTo>
                      <a:cubicBezTo>
                        <a:pt x="83" y="220"/>
                        <a:pt x="76" y="220"/>
                        <a:pt x="70" y="218"/>
                      </a:cubicBezTo>
                      <a:cubicBezTo>
                        <a:pt x="57" y="215"/>
                        <a:pt x="57" y="215"/>
                        <a:pt x="57" y="215"/>
                      </a:cubicBezTo>
                      <a:cubicBezTo>
                        <a:pt x="57" y="216"/>
                        <a:pt x="57" y="216"/>
                        <a:pt x="57" y="216"/>
                      </a:cubicBezTo>
                      <a:cubicBezTo>
                        <a:pt x="55" y="225"/>
                        <a:pt x="47" y="233"/>
                        <a:pt x="38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16" y="267"/>
                        <a:pt x="16" y="267"/>
                        <a:pt x="16" y="267"/>
                      </a:cubicBezTo>
                      <a:cubicBezTo>
                        <a:pt x="15" y="268"/>
                        <a:pt x="14" y="271"/>
                        <a:pt x="13" y="272"/>
                      </a:cubicBezTo>
                      <a:cubicBezTo>
                        <a:pt x="13" y="274"/>
                        <a:pt x="11" y="276"/>
                        <a:pt x="9" y="278"/>
                      </a:cubicBezTo>
                      <a:cubicBezTo>
                        <a:pt x="9" y="279"/>
                        <a:pt x="9" y="279"/>
                        <a:pt x="9" y="279"/>
                      </a:cubicBezTo>
                      <a:cubicBezTo>
                        <a:pt x="9" y="281"/>
                        <a:pt x="8" y="286"/>
                        <a:pt x="7" y="288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11" y="308"/>
                        <a:pt x="11" y="308"/>
                        <a:pt x="11" y="308"/>
                      </a:cubicBezTo>
                      <a:cubicBezTo>
                        <a:pt x="11" y="309"/>
                        <a:pt x="12" y="310"/>
                        <a:pt x="13" y="310"/>
                      </a:cubicBezTo>
                      <a:cubicBezTo>
                        <a:pt x="19" y="305"/>
                        <a:pt x="19" y="305"/>
                        <a:pt x="19" y="305"/>
                      </a:cubicBezTo>
                      <a:cubicBezTo>
                        <a:pt x="20" y="305"/>
                        <a:pt x="20" y="304"/>
                        <a:pt x="21" y="303"/>
                      </a:cubicBezTo>
                      <a:cubicBezTo>
                        <a:pt x="21" y="303"/>
                        <a:pt x="21" y="303"/>
                        <a:pt x="21" y="302"/>
                      </a:cubicBezTo>
                      <a:cubicBezTo>
                        <a:pt x="19" y="296"/>
                        <a:pt x="20" y="286"/>
                        <a:pt x="25" y="282"/>
                      </a:cubicBezTo>
                      <a:cubicBezTo>
                        <a:pt x="43" y="264"/>
                        <a:pt x="43" y="264"/>
                        <a:pt x="43" y="264"/>
                      </a:cubicBezTo>
                      <a:cubicBezTo>
                        <a:pt x="45" y="263"/>
                        <a:pt x="47" y="262"/>
                        <a:pt x="48" y="262"/>
                      </a:cubicBezTo>
                      <a:cubicBezTo>
                        <a:pt x="57" y="259"/>
                        <a:pt x="57" y="259"/>
                        <a:pt x="57" y="259"/>
                      </a:cubicBezTo>
                      <a:cubicBezTo>
                        <a:pt x="70" y="257"/>
                        <a:pt x="70" y="257"/>
                        <a:pt x="70" y="257"/>
                      </a:cubicBezTo>
                      <a:cubicBezTo>
                        <a:pt x="85" y="258"/>
                        <a:pt x="85" y="258"/>
                        <a:pt x="85" y="258"/>
                      </a:cubicBezTo>
                      <a:cubicBezTo>
                        <a:pt x="87" y="258"/>
                        <a:pt x="88" y="258"/>
                        <a:pt x="90" y="259"/>
                      </a:cubicBezTo>
                      <a:cubicBezTo>
                        <a:pt x="99" y="262"/>
                        <a:pt x="99" y="262"/>
                        <a:pt x="99" y="262"/>
                      </a:cubicBezTo>
                      <a:cubicBezTo>
                        <a:pt x="103" y="263"/>
                        <a:pt x="107" y="266"/>
                        <a:pt x="110" y="270"/>
                      </a:cubicBezTo>
                      <a:cubicBezTo>
                        <a:pt x="111" y="267"/>
                        <a:pt x="114" y="265"/>
                        <a:pt x="117" y="264"/>
                      </a:cubicBezTo>
                      <a:cubicBezTo>
                        <a:pt x="128" y="258"/>
                        <a:pt x="128" y="258"/>
                        <a:pt x="128" y="258"/>
                      </a:cubicBezTo>
                      <a:cubicBezTo>
                        <a:pt x="129" y="258"/>
                        <a:pt x="130" y="257"/>
                        <a:pt x="132" y="257"/>
                      </a:cubicBezTo>
                      <a:cubicBezTo>
                        <a:pt x="152" y="252"/>
                        <a:pt x="152" y="252"/>
                        <a:pt x="152" y="252"/>
                      </a:cubicBezTo>
                      <a:cubicBezTo>
                        <a:pt x="191" y="227"/>
                        <a:pt x="191" y="227"/>
                        <a:pt x="191" y="227"/>
                      </a:cubicBezTo>
                      <a:cubicBezTo>
                        <a:pt x="193" y="226"/>
                        <a:pt x="194" y="226"/>
                        <a:pt x="196" y="225"/>
                      </a:cubicBezTo>
                      <a:cubicBezTo>
                        <a:pt x="242" y="208"/>
                        <a:pt x="242" y="208"/>
                        <a:pt x="242" y="208"/>
                      </a:cubicBezTo>
                      <a:cubicBezTo>
                        <a:pt x="252" y="198"/>
                        <a:pt x="252" y="198"/>
                        <a:pt x="252" y="198"/>
                      </a:cubicBezTo>
                      <a:cubicBezTo>
                        <a:pt x="253" y="196"/>
                        <a:pt x="255" y="195"/>
                        <a:pt x="257" y="194"/>
                      </a:cubicBezTo>
                      <a:cubicBezTo>
                        <a:pt x="280" y="182"/>
                        <a:pt x="280" y="182"/>
                        <a:pt x="280" y="182"/>
                      </a:cubicBezTo>
                      <a:cubicBezTo>
                        <a:pt x="289" y="171"/>
                        <a:pt x="289" y="171"/>
                        <a:pt x="289" y="171"/>
                      </a:cubicBezTo>
                      <a:cubicBezTo>
                        <a:pt x="291" y="168"/>
                        <a:pt x="294" y="167"/>
                        <a:pt x="297" y="166"/>
                      </a:cubicBezTo>
                      <a:cubicBezTo>
                        <a:pt x="305" y="164"/>
                        <a:pt x="305" y="164"/>
                        <a:pt x="305" y="164"/>
                      </a:cubicBezTo>
                      <a:cubicBezTo>
                        <a:pt x="307" y="163"/>
                        <a:pt x="309" y="163"/>
                        <a:pt x="311" y="163"/>
                      </a:cubicBezTo>
                      <a:cubicBezTo>
                        <a:pt x="322" y="164"/>
                        <a:pt x="322" y="164"/>
                        <a:pt x="322" y="164"/>
                      </a:cubicBezTo>
                      <a:cubicBezTo>
                        <a:pt x="322" y="164"/>
                        <a:pt x="322" y="164"/>
                        <a:pt x="322" y="163"/>
                      </a:cubicBezTo>
                      <a:cubicBezTo>
                        <a:pt x="324" y="158"/>
                        <a:pt x="324" y="158"/>
                        <a:pt x="324" y="158"/>
                      </a:cubicBezTo>
                      <a:cubicBezTo>
                        <a:pt x="325" y="152"/>
                        <a:pt x="329" y="148"/>
                        <a:pt x="334" y="145"/>
                      </a:cubicBezTo>
                      <a:cubicBezTo>
                        <a:pt x="339" y="143"/>
                        <a:pt x="339" y="143"/>
                        <a:pt x="339" y="143"/>
                      </a:cubicBezTo>
                      <a:cubicBezTo>
                        <a:pt x="342" y="141"/>
                        <a:pt x="345" y="141"/>
                        <a:pt x="349" y="141"/>
                      </a:cubicBezTo>
                      <a:cubicBezTo>
                        <a:pt x="360" y="142"/>
                        <a:pt x="360" y="142"/>
                        <a:pt x="360" y="142"/>
                      </a:cubicBezTo>
                      <a:cubicBezTo>
                        <a:pt x="373" y="134"/>
                        <a:pt x="373" y="134"/>
                        <a:pt x="373" y="134"/>
                      </a:cubicBezTo>
                      <a:cubicBezTo>
                        <a:pt x="375" y="131"/>
                        <a:pt x="378" y="129"/>
                        <a:pt x="381" y="127"/>
                      </a:cubicBezTo>
                      <a:cubicBezTo>
                        <a:pt x="385" y="125"/>
                        <a:pt x="385" y="125"/>
                        <a:pt x="385" y="125"/>
                      </a:cubicBezTo>
                      <a:cubicBezTo>
                        <a:pt x="416" y="115"/>
                        <a:pt x="416" y="115"/>
                        <a:pt x="416" y="115"/>
                      </a:cubicBezTo>
                      <a:cubicBezTo>
                        <a:pt x="423" y="107"/>
                        <a:pt x="423" y="107"/>
                        <a:pt x="423" y="107"/>
                      </a:cubicBezTo>
                      <a:cubicBezTo>
                        <a:pt x="425" y="106"/>
                        <a:pt x="427" y="104"/>
                        <a:pt x="430" y="103"/>
                      </a:cubicBezTo>
                      <a:cubicBezTo>
                        <a:pt x="434" y="101"/>
                        <a:pt x="434" y="101"/>
                        <a:pt x="434" y="101"/>
                      </a:cubicBezTo>
                      <a:cubicBezTo>
                        <a:pt x="438" y="100"/>
                        <a:pt x="443" y="99"/>
                        <a:pt x="447" y="100"/>
                      </a:cubicBezTo>
                      <a:cubicBezTo>
                        <a:pt x="446" y="97"/>
                        <a:pt x="446" y="94"/>
                        <a:pt x="447" y="90"/>
                      </a:cubicBezTo>
                      <a:cubicBezTo>
                        <a:pt x="450" y="84"/>
                        <a:pt x="455" y="80"/>
                        <a:pt x="462" y="78"/>
                      </a:cubicBezTo>
                      <a:cubicBezTo>
                        <a:pt x="477" y="75"/>
                        <a:pt x="477" y="75"/>
                        <a:pt x="477" y="75"/>
                      </a:cubicBezTo>
                      <a:cubicBezTo>
                        <a:pt x="518" y="58"/>
                        <a:pt x="518" y="58"/>
                        <a:pt x="518" y="58"/>
                      </a:cubicBezTo>
                      <a:cubicBezTo>
                        <a:pt x="531" y="55"/>
                        <a:pt x="531" y="55"/>
                        <a:pt x="531" y="55"/>
                      </a:cubicBezTo>
                      <a:cubicBezTo>
                        <a:pt x="534" y="55"/>
                        <a:pt x="536" y="55"/>
                        <a:pt x="539" y="55"/>
                      </a:cubicBezTo>
                      <a:cubicBezTo>
                        <a:pt x="543" y="52"/>
                        <a:pt x="543" y="52"/>
                        <a:pt x="543" y="52"/>
                      </a:cubicBezTo>
                      <a:cubicBezTo>
                        <a:pt x="568" y="40"/>
                        <a:pt x="568" y="40"/>
                        <a:pt x="568" y="40"/>
                      </a:cubicBezTo>
                      <a:cubicBezTo>
                        <a:pt x="574" y="34"/>
                        <a:pt x="574" y="34"/>
                        <a:pt x="574" y="34"/>
                      </a:cubicBezTo>
                      <a:cubicBezTo>
                        <a:pt x="572" y="30"/>
                        <a:pt x="572" y="30"/>
                        <a:pt x="572" y="30"/>
                      </a:cubicBezTo>
                      <a:cubicBezTo>
                        <a:pt x="572" y="30"/>
                        <a:pt x="571" y="29"/>
                        <a:pt x="571" y="28"/>
                      </a:cubicBezTo>
                      <a:cubicBezTo>
                        <a:pt x="567" y="28"/>
                        <a:pt x="567" y="28"/>
                        <a:pt x="567" y="28"/>
                      </a:cubicBezTo>
                      <a:cubicBezTo>
                        <a:pt x="566" y="30"/>
                        <a:pt x="566" y="30"/>
                        <a:pt x="566" y="30"/>
                      </a:cubicBezTo>
                      <a:cubicBezTo>
                        <a:pt x="560" y="36"/>
                        <a:pt x="550" y="39"/>
                        <a:pt x="542" y="35"/>
                      </a:cubicBezTo>
                      <a:cubicBezTo>
                        <a:pt x="542" y="34"/>
                        <a:pt x="542" y="34"/>
                        <a:pt x="542" y="34"/>
                      </a:cubicBezTo>
                      <a:cubicBezTo>
                        <a:pt x="540" y="35"/>
                        <a:pt x="540" y="35"/>
                        <a:pt x="540" y="35"/>
                      </a:cubicBezTo>
                      <a:cubicBezTo>
                        <a:pt x="533" y="38"/>
                        <a:pt x="525" y="36"/>
                        <a:pt x="520" y="31"/>
                      </a:cubicBezTo>
                      <a:cubicBezTo>
                        <a:pt x="515" y="26"/>
                        <a:pt x="513" y="19"/>
                        <a:pt x="515" y="12"/>
                      </a:cubicBezTo>
                      <a:cubicBezTo>
                        <a:pt x="518" y="4"/>
                        <a:pt x="518" y="4"/>
                        <a:pt x="518" y="4"/>
                      </a:cubicBezTo>
                      <a:cubicBezTo>
                        <a:pt x="518" y="2"/>
                        <a:pt x="519" y="1"/>
                        <a:pt x="520" y="0"/>
                      </a:cubicBezTo>
                      <a:cubicBezTo>
                        <a:pt x="479" y="19"/>
                        <a:pt x="479" y="19"/>
                        <a:pt x="479" y="19"/>
                      </a:cubicBezTo>
                      <a:cubicBezTo>
                        <a:pt x="478" y="20"/>
                        <a:pt x="476" y="20"/>
                        <a:pt x="475" y="21"/>
                      </a:cubicBezTo>
                      <a:cubicBezTo>
                        <a:pt x="409" y="34"/>
                        <a:pt x="409" y="34"/>
                        <a:pt x="409" y="34"/>
                      </a:cubicBezTo>
                      <a:cubicBezTo>
                        <a:pt x="355" y="47"/>
                        <a:pt x="355" y="47"/>
                        <a:pt x="355" y="47"/>
                      </a:cubicBezTo>
                      <a:cubicBezTo>
                        <a:pt x="354" y="51"/>
                        <a:pt x="352" y="55"/>
                        <a:pt x="349" y="57"/>
                      </a:cubicBezTo>
                      <a:cubicBezTo>
                        <a:pt x="347" y="59"/>
                        <a:pt x="341" y="62"/>
                        <a:pt x="339" y="63"/>
                      </a:cubicBezTo>
                      <a:cubicBezTo>
                        <a:pt x="333" y="64"/>
                        <a:pt x="333" y="64"/>
                        <a:pt x="333" y="64"/>
                      </a:cubicBezTo>
                      <a:cubicBezTo>
                        <a:pt x="331" y="65"/>
                        <a:pt x="329" y="65"/>
                        <a:pt x="327" y="65"/>
                      </a:cubicBezTo>
                      <a:cubicBezTo>
                        <a:pt x="327" y="66"/>
                        <a:pt x="327" y="66"/>
                        <a:pt x="327" y="66"/>
                      </a:cubicBezTo>
                      <a:cubicBezTo>
                        <a:pt x="326" y="69"/>
                        <a:pt x="325" y="71"/>
                        <a:pt x="323" y="74"/>
                      </a:cubicBezTo>
                      <a:cubicBezTo>
                        <a:pt x="316" y="81"/>
                        <a:pt x="316" y="81"/>
                        <a:pt x="316" y="81"/>
                      </a:cubicBezTo>
                      <a:cubicBezTo>
                        <a:pt x="315" y="83"/>
                        <a:pt x="313" y="84"/>
                        <a:pt x="311" y="86"/>
                      </a:cubicBezTo>
                      <a:cubicBezTo>
                        <a:pt x="294" y="96"/>
                        <a:pt x="294" y="96"/>
                        <a:pt x="294" y="96"/>
                      </a:cubicBezTo>
                      <a:cubicBezTo>
                        <a:pt x="292" y="97"/>
                        <a:pt x="291" y="97"/>
                        <a:pt x="289" y="98"/>
                      </a:cubicBezTo>
                      <a:cubicBezTo>
                        <a:pt x="285" y="99"/>
                        <a:pt x="285" y="99"/>
                        <a:pt x="285" y="99"/>
                      </a:cubicBezTo>
                      <a:cubicBezTo>
                        <a:pt x="282" y="100"/>
                        <a:pt x="280" y="100"/>
                        <a:pt x="278" y="100"/>
                      </a:cubicBezTo>
                      <a:cubicBezTo>
                        <a:pt x="277" y="100"/>
                        <a:pt x="272" y="99"/>
                        <a:pt x="271" y="99"/>
                      </a:cubicBezTo>
                      <a:cubicBezTo>
                        <a:pt x="264" y="97"/>
                        <a:pt x="264" y="97"/>
                        <a:pt x="264" y="97"/>
                      </a:cubicBezTo>
                      <a:cubicBezTo>
                        <a:pt x="255" y="98"/>
                        <a:pt x="255" y="98"/>
                        <a:pt x="255" y="98"/>
                      </a:cubicBezTo>
                      <a:cubicBezTo>
                        <a:pt x="249" y="97"/>
                        <a:pt x="249" y="97"/>
                        <a:pt x="249" y="97"/>
                      </a:cubicBezTo>
                      <a:cubicBezTo>
                        <a:pt x="249" y="105"/>
                        <a:pt x="243" y="113"/>
                        <a:pt x="235" y="116"/>
                      </a:cubicBezTo>
                      <a:cubicBezTo>
                        <a:pt x="230" y="117"/>
                        <a:pt x="230" y="117"/>
                        <a:pt x="230" y="117"/>
                      </a:cubicBezTo>
                      <a:cubicBezTo>
                        <a:pt x="227" y="118"/>
                        <a:pt x="224" y="118"/>
                        <a:pt x="221" y="118"/>
                      </a:cubicBezTo>
                      <a:cubicBezTo>
                        <a:pt x="218" y="117"/>
                        <a:pt x="218" y="117"/>
                        <a:pt x="218" y="117"/>
                      </a:cubicBezTo>
                      <a:cubicBezTo>
                        <a:pt x="213" y="122"/>
                        <a:pt x="207" y="124"/>
                        <a:pt x="201" y="123"/>
                      </a:cubicBezTo>
                      <a:cubicBezTo>
                        <a:pt x="200" y="124"/>
                        <a:pt x="199" y="125"/>
                        <a:pt x="198" y="126"/>
                      </a:cubicBezTo>
                      <a:cubicBezTo>
                        <a:pt x="194" y="130"/>
                        <a:pt x="185" y="135"/>
                        <a:pt x="178" y="134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67" y="132"/>
                        <a:pt x="167" y="132"/>
                        <a:pt x="167" y="132"/>
                      </a:cubicBezTo>
                      <a:cubicBezTo>
                        <a:pt x="161" y="133"/>
                        <a:pt x="156" y="131"/>
                        <a:pt x="152" y="128"/>
                      </a:cubicBezTo>
                      <a:cubicBezTo>
                        <a:pt x="147" y="128"/>
                        <a:pt x="147" y="128"/>
                        <a:pt x="147" y="128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40" y="158"/>
                        <a:pt x="140" y="158"/>
                        <a:pt x="140" y="158"/>
                      </a:cubicBezTo>
                      <a:cubicBezTo>
                        <a:pt x="142" y="163"/>
                        <a:pt x="142" y="168"/>
                        <a:pt x="140" y="173"/>
                      </a:cubicBezTo>
                      <a:cubicBezTo>
                        <a:pt x="138" y="178"/>
                        <a:pt x="134" y="182"/>
                        <a:pt x="129" y="184"/>
                      </a:cubicBezTo>
                      <a:cubicBezTo>
                        <a:pt x="123" y="186"/>
                        <a:pt x="123" y="186"/>
                        <a:pt x="123" y="186"/>
                      </a:cubicBezTo>
                      <a:cubicBezTo>
                        <a:pt x="121" y="187"/>
                        <a:pt x="118" y="187"/>
                        <a:pt x="116" y="187"/>
                      </a:cubicBezTo>
                      <a:cubicBezTo>
                        <a:pt x="115" y="189"/>
                        <a:pt x="113" y="191"/>
                        <a:pt x="112" y="193"/>
                      </a:cubicBezTo>
                      <a:cubicBezTo>
                        <a:pt x="108" y="197"/>
                        <a:pt x="108" y="197"/>
                        <a:pt x="108" y="197"/>
                      </a:cubicBezTo>
                      <a:cubicBezTo>
                        <a:pt x="105" y="201"/>
                        <a:pt x="100" y="203"/>
                        <a:pt x="95" y="2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32"/>
                <p:cNvSpPr>
                  <a:spLocks/>
                </p:cNvSpPr>
                <p:nvPr/>
              </p:nvSpPr>
              <p:spPr bwMode="auto">
                <a:xfrm>
                  <a:off x="7399338" y="1857375"/>
                  <a:ext cx="19050" cy="15875"/>
                </a:xfrm>
                <a:custGeom>
                  <a:avLst/>
                  <a:gdLst>
                    <a:gd name="T0" fmla="*/ 2 w 71"/>
                    <a:gd name="T1" fmla="*/ 65 h 65"/>
                    <a:gd name="T2" fmla="*/ 10 w 71"/>
                    <a:gd name="T3" fmla="*/ 61 h 65"/>
                    <a:gd name="T4" fmla="*/ 28 w 71"/>
                    <a:gd name="T5" fmla="*/ 47 h 65"/>
                    <a:gd name="T6" fmla="*/ 57 w 71"/>
                    <a:gd name="T7" fmla="*/ 14 h 65"/>
                    <a:gd name="T8" fmla="*/ 62 w 71"/>
                    <a:gd name="T9" fmla="*/ 11 h 65"/>
                    <a:gd name="T10" fmla="*/ 71 w 71"/>
                    <a:gd name="T11" fmla="*/ 5 h 65"/>
                    <a:gd name="T12" fmla="*/ 66 w 71"/>
                    <a:gd name="T13" fmla="*/ 3 h 65"/>
                    <a:gd name="T14" fmla="*/ 61 w 71"/>
                    <a:gd name="T15" fmla="*/ 0 h 65"/>
                    <a:gd name="T16" fmla="*/ 58 w 71"/>
                    <a:gd name="T17" fmla="*/ 2 h 65"/>
                    <a:gd name="T18" fmla="*/ 47 w 71"/>
                    <a:gd name="T19" fmla="*/ 12 h 65"/>
                    <a:gd name="T20" fmla="*/ 40 w 71"/>
                    <a:gd name="T21" fmla="*/ 16 h 65"/>
                    <a:gd name="T22" fmla="*/ 34 w 71"/>
                    <a:gd name="T23" fmla="*/ 18 h 65"/>
                    <a:gd name="T24" fmla="*/ 30 w 71"/>
                    <a:gd name="T25" fmla="*/ 18 h 65"/>
                    <a:gd name="T26" fmla="*/ 30 w 71"/>
                    <a:gd name="T27" fmla="*/ 19 h 65"/>
                    <a:gd name="T28" fmla="*/ 26 w 71"/>
                    <a:gd name="T29" fmla="*/ 24 h 65"/>
                    <a:gd name="T30" fmla="*/ 18 w 71"/>
                    <a:gd name="T31" fmla="*/ 30 h 65"/>
                    <a:gd name="T32" fmla="*/ 0 w 71"/>
                    <a:gd name="T33" fmla="*/ 53 h 65"/>
                    <a:gd name="T34" fmla="*/ 1 w 71"/>
                    <a:gd name="T35" fmla="*/ 56 h 65"/>
                    <a:gd name="T36" fmla="*/ 2 w 71"/>
                    <a:gd name="T37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" h="65">
                      <a:moveTo>
                        <a:pt x="2" y="65"/>
                      </a:move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8" y="13"/>
                        <a:pt x="60" y="12"/>
                        <a:pt x="62" y="11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0" y="5"/>
                        <a:pt x="68" y="4"/>
                        <a:pt x="66" y="3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1"/>
                        <a:pt x="59" y="2"/>
                        <a:pt x="58" y="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5" y="14"/>
                        <a:pt x="42" y="15"/>
                        <a:pt x="40" y="16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2" y="18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29" y="21"/>
                        <a:pt x="27" y="23"/>
                        <a:pt x="26" y="24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2" y="59"/>
                        <a:pt x="3" y="62"/>
                        <a:pt x="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33"/>
                <p:cNvSpPr>
                  <a:spLocks/>
                </p:cNvSpPr>
                <p:nvPr/>
              </p:nvSpPr>
              <p:spPr bwMode="auto">
                <a:xfrm>
                  <a:off x="6546851" y="1328738"/>
                  <a:ext cx="714375" cy="593725"/>
                </a:xfrm>
                <a:custGeom>
                  <a:avLst/>
                  <a:gdLst>
                    <a:gd name="T0" fmla="*/ 2479 w 2675"/>
                    <a:gd name="T1" fmla="*/ 744 h 2221"/>
                    <a:gd name="T2" fmla="*/ 2459 w 2675"/>
                    <a:gd name="T3" fmla="*/ 724 h 2221"/>
                    <a:gd name="T4" fmla="*/ 2402 w 2675"/>
                    <a:gd name="T5" fmla="*/ 734 h 2221"/>
                    <a:gd name="T6" fmla="*/ 2388 w 2675"/>
                    <a:gd name="T7" fmla="*/ 620 h 2221"/>
                    <a:gd name="T8" fmla="*/ 2374 w 2675"/>
                    <a:gd name="T9" fmla="*/ 575 h 2221"/>
                    <a:gd name="T10" fmla="*/ 2326 w 2675"/>
                    <a:gd name="T11" fmla="*/ 488 h 2221"/>
                    <a:gd name="T12" fmla="*/ 2343 w 2675"/>
                    <a:gd name="T13" fmla="*/ 365 h 2221"/>
                    <a:gd name="T14" fmla="*/ 2300 w 2675"/>
                    <a:gd name="T15" fmla="*/ 300 h 2221"/>
                    <a:gd name="T16" fmla="*/ 2297 w 2675"/>
                    <a:gd name="T17" fmla="*/ 270 h 2221"/>
                    <a:gd name="T18" fmla="*/ 2270 w 2675"/>
                    <a:gd name="T19" fmla="*/ 220 h 2221"/>
                    <a:gd name="T20" fmla="*/ 2252 w 2675"/>
                    <a:gd name="T21" fmla="*/ 154 h 2221"/>
                    <a:gd name="T22" fmla="*/ 2253 w 2675"/>
                    <a:gd name="T23" fmla="*/ 112 h 2221"/>
                    <a:gd name="T24" fmla="*/ 2251 w 2675"/>
                    <a:gd name="T25" fmla="*/ 78 h 2221"/>
                    <a:gd name="T26" fmla="*/ 1719 w 2675"/>
                    <a:gd name="T27" fmla="*/ 128 h 2221"/>
                    <a:gd name="T28" fmla="*/ 1600 w 2675"/>
                    <a:gd name="T29" fmla="*/ 189 h 2221"/>
                    <a:gd name="T30" fmla="*/ 1388 w 2675"/>
                    <a:gd name="T31" fmla="*/ 488 h 2221"/>
                    <a:gd name="T32" fmla="*/ 1358 w 2675"/>
                    <a:gd name="T33" fmla="*/ 549 h 2221"/>
                    <a:gd name="T34" fmla="*/ 1241 w 2675"/>
                    <a:gd name="T35" fmla="*/ 664 h 2221"/>
                    <a:gd name="T36" fmla="*/ 1249 w 2675"/>
                    <a:gd name="T37" fmla="*/ 706 h 2221"/>
                    <a:gd name="T38" fmla="*/ 1291 w 2675"/>
                    <a:gd name="T39" fmla="*/ 734 h 2221"/>
                    <a:gd name="T40" fmla="*/ 1326 w 2675"/>
                    <a:gd name="T41" fmla="*/ 761 h 2221"/>
                    <a:gd name="T42" fmla="*/ 1299 w 2675"/>
                    <a:gd name="T43" fmla="*/ 794 h 2221"/>
                    <a:gd name="T44" fmla="*/ 1270 w 2675"/>
                    <a:gd name="T45" fmla="*/ 859 h 2221"/>
                    <a:gd name="T46" fmla="*/ 1294 w 2675"/>
                    <a:gd name="T47" fmla="*/ 919 h 2221"/>
                    <a:gd name="T48" fmla="*/ 1310 w 2675"/>
                    <a:gd name="T49" fmla="*/ 969 h 2221"/>
                    <a:gd name="T50" fmla="*/ 1296 w 2675"/>
                    <a:gd name="T51" fmla="*/ 1032 h 2221"/>
                    <a:gd name="T52" fmla="*/ 1226 w 2675"/>
                    <a:gd name="T53" fmla="*/ 1052 h 2221"/>
                    <a:gd name="T54" fmla="*/ 1126 w 2675"/>
                    <a:gd name="T55" fmla="*/ 1181 h 2221"/>
                    <a:gd name="T56" fmla="*/ 1051 w 2675"/>
                    <a:gd name="T57" fmla="*/ 1217 h 2221"/>
                    <a:gd name="T58" fmla="*/ 1030 w 2675"/>
                    <a:gd name="T59" fmla="*/ 1248 h 2221"/>
                    <a:gd name="T60" fmla="*/ 999 w 2675"/>
                    <a:gd name="T61" fmla="*/ 1238 h 2221"/>
                    <a:gd name="T62" fmla="*/ 768 w 2675"/>
                    <a:gd name="T63" fmla="*/ 1300 h 2221"/>
                    <a:gd name="T64" fmla="*/ 548 w 2675"/>
                    <a:gd name="T65" fmla="*/ 1271 h 2221"/>
                    <a:gd name="T66" fmla="*/ 292 w 2675"/>
                    <a:gd name="T67" fmla="*/ 1352 h 2221"/>
                    <a:gd name="T68" fmla="*/ 201 w 2675"/>
                    <a:gd name="T69" fmla="*/ 1470 h 2221"/>
                    <a:gd name="T70" fmla="*/ 280 w 2675"/>
                    <a:gd name="T71" fmla="*/ 1510 h 2221"/>
                    <a:gd name="T72" fmla="*/ 289 w 2675"/>
                    <a:gd name="T73" fmla="*/ 1570 h 2221"/>
                    <a:gd name="T74" fmla="*/ 308 w 2675"/>
                    <a:gd name="T75" fmla="*/ 1653 h 2221"/>
                    <a:gd name="T76" fmla="*/ 229 w 2675"/>
                    <a:gd name="T77" fmla="*/ 1753 h 2221"/>
                    <a:gd name="T78" fmla="*/ 183 w 2675"/>
                    <a:gd name="T79" fmla="*/ 1804 h 2221"/>
                    <a:gd name="T80" fmla="*/ 124 w 2675"/>
                    <a:gd name="T81" fmla="*/ 1867 h 2221"/>
                    <a:gd name="T82" fmla="*/ 64 w 2675"/>
                    <a:gd name="T83" fmla="*/ 1938 h 2221"/>
                    <a:gd name="T84" fmla="*/ 1833 w 2675"/>
                    <a:gd name="T85" fmla="*/ 1737 h 2221"/>
                    <a:gd name="T86" fmla="*/ 1891 w 2675"/>
                    <a:gd name="T87" fmla="*/ 1765 h 2221"/>
                    <a:gd name="T88" fmla="*/ 1927 w 2675"/>
                    <a:gd name="T89" fmla="*/ 1785 h 2221"/>
                    <a:gd name="T90" fmla="*/ 1984 w 2675"/>
                    <a:gd name="T91" fmla="*/ 1822 h 2221"/>
                    <a:gd name="T92" fmla="*/ 2005 w 2675"/>
                    <a:gd name="T93" fmla="*/ 1858 h 2221"/>
                    <a:gd name="T94" fmla="*/ 2021 w 2675"/>
                    <a:gd name="T95" fmla="*/ 1930 h 2221"/>
                    <a:gd name="T96" fmla="*/ 2099 w 2675"/>
                    <a:gd name="T97" fmla="*/ 1986 h 2221"/>
                    <a:gd name="T98" fmla="*/ 2156 w 2675"/>
                    <a:gd name="T99" fmla="*/ 1981 h 2221"/>
                    <a:gd name="T100" fmla="*/ 2527 w 2675"/>
                    <a:gd name="T101" fmla="*/ 2125 h 2221"/>
                    <a:gd name="T102" fmla="*/ 2468 w 2675"/>
                    <a:gd name="T103" fmla="*/ 2014 h 2221"/>
                    <a:gd name="T104" fmla="*/ 2501 w 2675"/>
                    <a:gd name="T105" fmla="*/ 1968 h 2221"/>
                    <a:gd name="T106" fmla="*/ 2544 w 2675"/>
                    <a:gd name="T107" fmla="*/ 2024 h 2221"/>
                    <a:gd name="T108" fmla="*/ 2584 w 2675"/>
                    <a:gd name="T109" fmla="*/ 2163 h 2221"/>
                    <a:gd name="T110" fmla="*/ 2591 w 2675"/>
                    <a:gd name="T111" fmla="*/ 2218 h 2221"/>
                    <a:gd name="T112" fmla="*/ 2607 w 2675"/>
                    <a:gd name="T113" fmla="*/ 2177 h 2221"/>
                    <a:gd name="T114" fmla="*/ 2638 w 2675"/>
                    <a:gd name="T115" fmla="*/ 2121 h 2221"/>
                    <a:gd name="T116" fmla="*/ 2648 w 2675"/>
                    <a:gd name="T117" fmla="*/ 1958 h 2221"/>
                    <a:gd name="T118" fmla="*/ 2575 w 2675"/>
                    <a:gd name="T119" fmla="*/ 1155 h 2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75" h="2221">
                      <a:moveTo>
                        <a:pt x="2561" y="1133"/>
                      </a:moveTo>
                      <a:cubicBezTo>
                        <a:pt x="2560" y="1130"/>
                        <a:pt x="2558" y="1127"/>
                        <a:pt x="2558" y="1123"/>
                      </a:cubicBezTo>
                      <a:cubicBezTo>
                        <a:pt x="2557" y="1091"/>
                        <a:pt x="2557" y="1091"/>
                        <a:pt x="2557" y="1091"/>
                      </a:cubicBezTo>
                      <a:cubicBezTo>
                        <a:pt x="2525" y="951"/>
                        <a:pt x="2525" y="951"/>
                        <a:pt x="2525" y="951"/>
                      </a:cubicBezTo>
                      <a:cubicBezTo>
                        <a:pt x="2480" y="749"/>
                        <a:pt x="2480" y="749"/>
                        <a:pt x="2480" y="749"/>
                      </a:cubicBezTo>
                      <a:cubicBezTo>
                        <a:pt x="2480" y="748"/>
                        <a:pt x="2479" y="744"/>
                        <a:pt x="2479" y="744"/>
                      </a:cubicBezTo>
                      <a:cubicBezTo>
                        <a:pt x="2478" y="740"/>
                        <a:pt x="2478" y="740"/>
                        <a:pt x="2478" y="740"/>
                      </a:cubicBezTo>
                      <a:cubicBezTo>
                        <a:pt x="2475" y="739"/>
                        <a:pt x="2473" y="737"/>
                        <a:pt x="2471" y="736"/>
                      </a:cubicBezTo>
                      <a:cubicBezTo>
                        <a:pt x="2467" y="732"/>
                        <a:pt x="2467" y="732"/>
                        <a:pt x="2467" y="732"/>
                      </a:cubicBezTo>
                      <a:cubicBezTo>
                        <a:pt x="2465" y="731"/>
                        <a:pt x="2464" y="729"/>
                        <a:pt x="2463" y="728"/>
                      </a:cubicBezTo>
                      <a:cubicBezTo>
                        <a:pt x="2459" y="721"/>
                        <a:pt x="2459" y="721"/>
                        <a:pt x="2459" y="721"/>
                      </a:cubicBezTo>
                      <a:cubicBezTo>
                        <a:pt x="2459" y="722"/>
                        <a:pt x="2459" y="723"/>
                        <a:pt x="2459" y="724"/>
                      </a:cubicBezTo>
                      <a:cubicBezTo>
                        <a:pt x="2458" y="726"/>
                        <a:pt x="2458" y="728"/>
                        <a:pt x="2457" y="730"/>
                      </a:cubicBezTo>
                      <a:cubicBezTo>
                        <a:pt x="2448" y="743"/>
                        <a:pt x="2448" y="743"/>
                        <a:pt x="2448" y="743"/>
                      </a:cubicBezTo>
                      <a:cubicBezTo>
                        <a:pt x="2447" y="744"/>
                        <a:pt x="2446" y="746"/>
                        <a:pt x="2444" y="747"/>
                      </a:cubicBezTo>
                      <a:cubicBezTo>
                        <a:pt x="2440" y="750"/>
                        <a:pt x="2440" y="750"/>
                        <a:pt x="2440" y="750"/>
                      </a:cubicBezTo>
                      <a:cubicBezTo>
                        <a:pt x="2433" y="755"/>
                        <a:pt x="2420" y="755"/>
                        <a:pt x="2414" y="748"/>
                      </a:cubicBezTo>
                      <a:cubicBezTo>
                        <a:pt x="2402" y="734"/>
                        <a:pt x="2402" y="734"/>
                        <a:pt x="2402" y="734"/>
                      </a:cubicBezTo>
                      <a:cubicBezTo>
                        <a:pt x="2398" y="724"/>
                        <a:pt x="2398" y="724"/>
                        <a:pt x="2398" y="724"/>
                      </a:cubicBezTo>
                      <a:cubicBezTo>
                        <a:pt x="2393" y="695"/>
                        <a:pt x="2393" y="695"/>
                        <a:pt x="2393" y="695"/>
                      </a:cubicBezTo>
                      <a:cubicBezTo>
                        <a:pt x="2401" y="642"/>
                        <a:pt x="2401" y="642"/>
                        <a:pt x="2401" y="642"/>
                      </a:cubicBezTo>
                      <a:cubicBezTo>
                        <a:pt x="2400" y="641"/>
                        <a:pt x="2400" y="641"/>
                        <a:pt x="2400" y="640"/>
                      </a:cubicBezTo>
                      <a:cubicBezTo>
                        <a:pt x="2397" y="625"/>
                        <a:pt x="2397" y="625"/>
                        <a:pt x="2397" y="625"/>
                      </a:cubicBezTo>
                      <a:cubicBezTo>
                        <a:pt x="2388" y="620"/>
                        <a:pt x="2388" y="620"/>
                        <a:pt x="2388" y="620"/>
                      </a:cubicBezTo>
                      <a:cubicBezTo>
                        <a:pt x="2385" y="618"/>
                        <a:pt x="2383" y="616"/>
                        <a:pt x="2382" y="614"/>
                      </a:cubicBezTo>
                      <a:cubicBezTo>
                        <a:pt x="2378" y="608"/>
                        <a:pt x="2378" y="608"/>
                        <a:pt x="2378" y="608"/>
                      </a:cubicBezTo>
                      <a:cubicBezTo>
                        <a:pt x="2377" y="606"/>
                        <a:pt x="2376" y="603"/>
                        <a:pt x="2376" y="600"/>
                      </a:cubicBezTo>
                      <a:cubicBezTo>
                        <a:pt x="2375" y="593"/>
                        <a:pt x="2375" y="593"/>
                        <a:pt x="2375" y="593"/>
                      </a:cubicBezTo>
                      <a:cubicBezTo>
                        <a:pt x="2377" y="580"/>
                        <a:pt x="2377" y="580"/>
                        <a:pt x="2377" y="580"/>
                      </a:cubicBezTo>
                      <a:cubicBezTo>
                        <a:pt x="2374" y="575"/>
                        <a:pt x="2374" y="575"/>
                        <a:pt x="2374" y="575"/>
                      </a:cubicBezTo>
                      <a:cubicBezTo>
                        <a:pt x="2368" y="570"/>
                        <a:pt x="2368" y="570"/>
                        <a:pt x="2368" y="570"/>
                      </a:cubicBezTo>
                      <a:cubicBezTo>
                        <a:pt x="2360" y="559"/>
                        <a:pt x="2360" y="559"/>
                        <a:pt x="2360" y="559"/>
                      </a:cubicBezTo>
                      <a:cubicBezTo>
                        <a:pt x="2355" y="547"/>
                        <a:pt x="2355" y="547"/>
                        <a:pt x="2355" y="547"/>
                      </a:cubicBezTo>
                      <a:cubicBezTo>
                        <a:pt x="2348" y="522"/>
                        <a:pt x="2348" y="522"/>
                        <a:pt x="2348" y="522"/>
                      </a:cubicBezTo>
                      <a:cubicBezTo>
                        <a:pt x="2341" y="521"/>
                        <a:pt x="2336" y="516"/>
                        <a:pt x="2333" y="509"/>
                      </a:cubicBezTo>
                      <a:cubicBezTo>
                        <a:pt x="2326" y="488"/>
                        <a:pt x="2326" y="488"/>
                        <a:pt x="2326" y="488"/>
                      </a:cubicBezTo>
                      <a:cubicBezTo>
                        <a:pt x="2325" y="486"/>
                        <a:pt x="2325" y="484"/>
                        <a:pt x="2325" y="481"/>
                      </a:cubicBezTo>
                      <a:cubicBezTo>
                        <a:pt x="2326" y="429"/>
                        <a:pt x="2326" y="429"/>
                        <a:pt x="2326" y="429"/>
                      </a:cubicBezTo>
                      <a:cubicBezTo>
                        <a:pt x="2319" y="416"/>
                        <a:pt x="2319" y="416"/>
                        <a:pt x="2319" y="416"/>
                      </a:cubicBezTo>
                      <a:cubicBezTo>
                        <a:pt x="2316" y="408"/>
                        <a:pt x="2317" y="400"/>
                        <a:pt x="2323" y="394"/>
                      </a:cubicBezTo>
                      <a:cubicBezTo>
                        <a:pt x="2330" y="387"/>
                        <a:pt x="2330" y="387"/>
                        <a:pt x="2330" y="387"/>
                      </a:cubicBezTo>
                      <a:cubicBezTo>
                        <a:pt x="2343" y="365"/>
                        <a:pt x="2343" y="365"/>
                        <a:pt x="2343" y="365"/>
                      </a:cubicBezTo>
                      <a:cubicBezTo>
                        <a:pt x="2341" y="362"/>
                        <a:pt x="2341" y="362"/>
                        <a:pt x="2341" y="362"/>
                      </a:cubicBezTo>
                      <a:cubicBezTo>
                        <a:pt x="2340" y="361"/>
                        <a:pt x="2339" y="359"/>
                        <a:pt x="2339" y="358"/>
                      </a:cubicBezTo>
                      <a:cubicBezTo>
                        <a:pt x="2323" y="320"/>
                        <a:pt x="2323" y="320"/>
                        <a:pt x="2323" y="320"/>
                      </a:cubicBezTo>
                      <a:cubicBezTo>
                        <a:pt x="2317" y="320"/>
                        <a:pt x="2310" y="317"/>
                        <a:pt x="2306" y="311"/>
                      </a:cubicBezTo>
                      <a:cubicBezTo>
                        <a:pt x="2302" y="305"/>
                        <a:pt x="2302" y="305"/>
                        <a:pt x="2302" y="305"/>
                      </a:cubicBezTo>
                      <a:cubicBezTo>
                        <a:pt x="2301" y="303"/>
                        <a:pt x="2300" y="302"/>
                        <a:pt x="2300" y="300"/>
                      </a:cubicBezTo>
                      <a:cubicBezTo>
                        <a:pt x="2298" y="293"/>
                        <a:pt x="2298" y="293"/>
                        <a:pt x="2298" y="293"/>
                      </a:cubicBezTo>
                      <a:cubicBezTo>
                        <a:pt x="2297" y="291"/>
                        <a:pt x="2297" y="290"/>
                        <a:pt x="2297" y="288"/>
                      </a:cubicBezTo>
                      <a:cubicBezTo>
                        <a:pt x="2296" y="281"/>
                        <a:pt x="2296" y="281"/>
                        <a:pt x="2296" y="281"/>
                      </a:cubicBezTo>
                      <a:cubicBezTo>
                        <a:pt x="2296" y="279"/>
                        <a:pt x="2296" y="278"/>
                        <a:pt x="2297" y="277"/>
                      </a:cubicBezTo>
                      <a:cubicBezTo>
                        <a:pt x="2298" y="271"/>
                        <a:pt x="2298" y="271"/>
                        <a:pt x="2298" y="271"/>
                      </a:cubicBezTo>
                      <a:cubicBezTo>
                        <a:pt x="2297" y="270"/>
                        <a:pt x="2297" y="270"/>
                        <a:pt x="2297" y="270"/>
                      </a:cubicBezTo>
                      <a:cubicBezTo>
                        <a:pt x="2289" y="261"/>
                        <a:pt x="2289" y="261"/>
                        <a:pt x="2289" y="261"/>
                      </a:cubicBezTo>
                      <a:cubicBezTo>
                        <a:pt x="2283" y="255"/>
                        <a:pt x="2282" y="246"/>
                        <a:pt x="2286" y="239"/>
                      </a:cubicBezTo>
                      <a:cubicBezTo>
                        <a:pt x="2285" y="239"/>
                        <a:pt x="2284" y="238"/>
                        <a:pt x="2283" y="237"/>
                      </a:cubicBezTo>
                      <a:cubicBezTo>
                        <a:pt x="2279" y="233"/>
                        <a:pt x="2279" y="233"/>
                        <a:pt x="2279" y="233"/>
                      </a:cubicBezTo>
                      <a:cubicBezTo>
                        <a:pt x="2277" y="232"/>
                        <a:pt x="2276" y="230"/>
                        <a:pt x="2275" y="229"/>
                      </a:cubicBezTo>
                      <a:cubicBezTo>
                        <a:pt x="2270" y="220"/>
                        <a:pt x="2270" y="220"/>
                        <a:pt x="2270" y="220"/>
                      </a:cubicBezTo>
                      <a:cubicBezTo>
                        <a:pt x="2263" y="203"/>
                        <a:pt x="2263" y="203"/>
                        <a:pt x="2263" y="203"/>
                      </a:cubicBezTo>
                      <a:cubicBezTo>
                        <a:pt x="2261" y="200"/>
                        <a:pt x="2259" y="197"/>
                        <a:pt x="2259" y="193"/>
                      </a:cubicBezTo>
                      <a:cubicBezTo>
                        <a:pt x="2257" y="188"/>
                        <a:pt x="2257" y="188"/>
                        <a:pt x="2257" y="188"/>
                      </a:cubicBezTo>
                      <a:cubicBezTo>
                        <a:pt x="2250" y="181"/>
                        <a:pt x="2250" y="171"/>
                        <a:pt x="2255" y="164"/>
                      </a:cubicBezTo>
                      <a:cubicBezTo>
                        <a:pt x="2256" y="163"/>
                        <a:pt x="2256" y="163"/>
                        <a:pt x="2256" y="163"/>
                      </a:cubicBezTo>
                      <a:cubicBezTo>
                        <a:pt x="2252" y="154"/>
                        <a:pt x="2252" y="154"/>
                        <a:pt x="2252" y="154"/>
                      </a:cubicBezTo>
                      <a:cubicBezTo>
                        <a:pt x="2251" y="152"/>
                        <a:pt x="2251" y="150"/>
                        <a:pt x="2251" y="148"/>
                      </a:cubicBezTo>
                      <a:cubicBezTo>
                        <a:pt x="2250" y="137"/>
                        <a:pt x="2250" y="137"/>
                        <a:pt x="2250" y="137"/>
                      </a:cubicBezTo>
                      <a:cubicBezTo>
                        <a:pt x="2250" y="133"/>
                        <a:pt x="2251" y="129"/>
                        <a:pt x="2253" y="126"/>
                      </a:cubicBezTo>
                      <a:cubicBezTo>
                        <a:pt x="2255" y="123"/>
                        <a:pt x="2255" y="123"/>
                        <a:pt x="2255" y="123"/>
                      </a:cubicBezTo>
                      <a:cubicBezTo>
                        <a:pt x="2254" y="121"/>
                        <a:pt x="2254" y="120"/>
                        <a:pt x="2254" y="118"/>
                      </a:cubicBezTo>
                      <a:cubicBezTo>
                        <a:pt x="2253" y="112"/>
                        <a:pt x="2253" y="112"/>
                        <a:pt x="2253" y="112"/>
                      </a:cubicBezTo>
                      <a:cubicBezTo>
                        <a:pt x="2253" y="109"/>
                        <a:pt x="2253" y="107"/>
                        <a:pt x="2254" y="105"/>
                      </a:cubicBezTo>
                      <a:cubicBezTo>
                        <a:pt x="2256" y="99"/>
                        <a:pt x="2256" y="99"/>
                        <a:pt x="2256" y="99"/>
                      </a:cubicBezTo>
                      <a:cubicBezTo>
                        <a:pt x="2257" y="96"/>
                        <a:pt x="2259" y="93"/>
                        <a:pt x="2261" y="91"/>
                      </a:cubicBezTo>
                      <a:cubicBezTo>
                        <a:pt x="2261" y="91"/>
                        <a:pt x="2261" y="91"/>
                        <a:pt x="2261" y="91"/>
                      </a:cubicBezTo>
                      <a:cubicBezTo>
                        <a:pt x="2258" y="89"/>
                        <a:pt x="2256" y="87"/>
                        <a:pt x="2254" y="84"/>
                      </a:cubicBezTo>
                      <a:cubicBezTo>
                        <a:pt x="2251" y="78"/>
                        <a:pt x="2251" y="78"/>
                        <a:pt x="2251" y="78"/>
                      </a:cubicBezTo>
                      <a:cubicBezTo>
                        <a:pt x="2250" y="76"/>
                        <a:pt x="2249" y="74"/>
                        <a:pt x="2249" y="73"/>
                      </a:cubicBezTo>
                      <a:cubicBezTo>
                        <a:pt x="2246" y="51"/>
                        <a:pt x="2246" y="51"/>
                        <a:pt x="2246" y="51"/>
                      </a:cubicBezTo>
                      <a:cubicBezTo>
                        <a:pt x="2247" y="35"/>
                        <a:pt x="2247" y="35"/>
                        <a:pt x="2247" y="35"/>
                      </a:cubicBezTo>
                      <a:cubicBezTo>
                        <a:pt x="2242" y="8"/>
                        <a:pt x="2242" y="8"/>
                        <a:pt x="2242" y="8"/>
                      </a:cubicBezTo>
                      <a:cubicBezTo>
                        <a:pt x="2242" y="6"/>
                        <a:pt x="2242" y="3"/>
                        <a:pt x="2243" y="0"/>
                      </a:cubicBezTo>
                      <a:cubicBezTo>
                        <a:pt x="1719" y="128"/>
                        <a:pt x="1719" y="128"/>
                        <a:pt x="1719" y="128"/>
                      </a:cubicBezTo>
                      <a:cubicBezTo>
                        <a:pt x="1661" y="136"/>
                        <a:pt x="1661" y="136"/>
                        <a:pt x="1661" y="136"/>
                      </a:cubicBezTo>
                      <a:cubicBezTo>
                        <a:pt x="1650" y="147"/>
                        <a:pt x="1650" y="147"/>
                        <a:pt x="1650" y="147"/>
                      </a:cubicBezTo>
                      <a:cubicBezTo>
                        <a:pt x="1622" y="167"/>
                        <a:pt x="1622" y="167"/>
                        <a:pt x="1622" y="167"/>
                      </a:cubicBezTo>
                      <a:cubicBezTo>
                        <a:pt x="1609" y="181"/>
                        <a:pt x="1609" y="181"/>
                        <a:pt x="1609" y="181"/>
                      </a:cubicBezTo>
                      <a:cubicBezTo>
                        <a:pt x="1608" y="182"/>
                        <a:pt x="1607" y="183"/>
                        <a:pt x="1606" y="184"/>
                      </a:cubicBezTo>
                      <a:cubicBezTo>
                        <a:pt x="1600" y="189"/>
                        <a:pt x="1600" y="189"/>
                        <a:pt x="1600" y="189"/>
                      </a:cubicBezTo>
                      <a:cubicBezTo>
                        <a:pt x="1580" y="200"/>
                        <a:pt x="1580" y="200"/>
                        <a:pt x="1580" y="200"/>
                      </a:cubicBezTo>
                      <a:cubicBezTo>
                        <a:pt x="1533" y="243"/>
                        <a:pt x="1533" y="243"/>
                        <a:pt x="1533" y="243"/>
                      </a:cubicBezTo>
                      <a:cubicBezTo>
                        <a:pt x="1397" y="428"/>
                        <a:pt x="1397" y="428"/>
                        <a:pt x="1397" y="428"/>
                      </a:cubicBezTo>
                      <a:cubicBezTo>
                        <a:pt x="1379" y="466"/>
                        <a:pt x="1379" y="466"/>
                        <a:pt x="1379" y="466"/>
                      </a:cubicBezTo>
                      <a:cubicBezTo>
                        <a:pt x="1379" y="467"/>
                        <a:pt x="1379" y="467"/>
                        <a:pt x="1380" y="467"/>
                      </a:cubicBezTo>
                      <a:cubicBezTo>
                        <a:pt x="1388" y="488"/>
                        <a:pt x="1388" y="488"/>
                        <a:pt x="1388" y="488"/>
                      </a:cubicBezTo>
                      <a:cubicBezTo>
                        <a:pt x="1389" y="492"/>
                        <a:pt x="1389" y="496"/>
                        <a:pt x="1388" y="500"/>
                      </a:cubicBezTo>
                      <a:cubicBezTo>
                        <a:pt x="1386" y="508"/>
                        <a:pt x="1386" y="508"/>
                        <a:pt x="1386" y="508"/>
                      </a:cubicBezTo>
                      <a:cubicBezTo>
                        <a:pt x="1385" y="511"/>
                        <a:pt x="1383" y="514"/>
                        <a:pt x="1381" y="516"/>
                      </a:cubicBezTo>
                      <a:cubicBezTo>
                        <a:pt x="1365" y="532"/>
                        <a:pt x="1365" y="532"/>
                        <a:pt x="1365" y="532"/>
                      </a:cubicBezTo>
                      <a:cubicBezTo>
                        <a:pt x="1364" y="534"/>
                        <a:pt x="1364" y="537"/>
                        <a:pt x="1364" y="538"/>
                      </a:cubicBezTo>
                      <a:cubicBezTo>
                        <a:pt x="1363" y="541"/>
                        <a:pt x="1361" y="547"/>
                        <a:pt x="1358" y="549"/>
                      </a:cubicBezTo>
                      <a:cubicBezTo>
                        <a:pt x="1357" y="550"/>
                        <a:pt x="1355" y="552"/>
                        <a:pt x="1354" y="553"/>
                      </a:cubicBezTo>
                      <a:cubicBezTo>
                        <a:pt x="1340" y="562"/>
                        <a:pt x="1340" y="562"/>
                        <a:pt x="1340" y="562"/>
                      </a:cubicBezTo>
                      <a:cubicBezTo>
                        <a:pt x="1337" y="568"/>
                        <a:pt x="1337" y="568"/>
                        <a:pt x="1337" y="568"/>
                      </a:cubicBezTo>
                      <a:cubicBezTo>
                        <a:pt x="1292" y="626"/>
                        <a:pt x="1292" y="626"/>
                        <a:pt x="1292" y="626"/>
                      </a:cubicBezTo>
                      <a:cubicBezTo>
                        <a:pt x="1291" y="628"/>
                        <a:pt x="1290" y="629"/>
                        <a:pt x="1288" y="630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193" y="717"/>
                        <a:pt x="1193" y="717"/>
                        <a:pt x="1193" y="717"/>
                      </a:cubicBezTo>
                      <a:cubicBezTo>
                        <a:pt x="1195" y="717"/>
                        <a:pt x="1196" y="718"/>
                        <a:pt x="1197" y="718"/>
                      </a:cubicBezTo>
                      <a:cubicBezTo>
                        <a:pt x="1205" y="723"/>
                        <a:pt x="1205" y="723"/>
                        <a:pt x="1205" y="723"/>
                      </a:cubicBezTo>
                      <a:cubicBezTo>
                        <a:pt x="1224" y="709"/>
                        <a:pt x="1224" y="709"/>
                        <a:pt x="1224" y="709"/>
                      </a:cubicBezTo>
                      <a:cubicBezTo>
                        <a:pt x="1230" y="704"/>
                        <a:pt x="1239" y="704"/>
                        <a:pt x="1245" y="708"/>
                      </a:cubicBezTo>
                      <a:cubicBezTo>
                        <a:pt x="1249" y="706"/>
                        <a:pt x="1249" y="706"/>
                        <a:pt x="1249" y="706"/>
                      </a:cubicBezTo>
                      <a:cubicBezTo>
                        <a:pt x="1255" y="704"/>
                        <a:pt x="1261" y="705"/>
                        <a:pt x="1267" y="708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7" y="714"/>
                        <a:pt x="1280" y="715"/>
                        <a:pt x="1282" y="716"/>
                      </a:cubicBezTo>
                      <a:cubicBezTo>
                        <a:pt x="1287" y="721"/>
                        <a:pt x="1292" y="726"/>
                        <a:pt x="1291" y="733"/>
                      </a:cubicBezTo>
                      <a:cubicBezTo>
                        <a:pt x="1291" y="734"/>
                        <a:pt x="1291" y="734"/>
                        <a:pt x="1291" y="734"/>
                      </a:cubicBezTo>
                      <a:cubicBezTo>
                        <a:pt x="1292" y="733"/>
                        <a:pt x="1294" y="733"/>
                        <a:pt x="1296" y="733"/>
                      </a:cubicBezTo>
                      <a:cubicBezTo>
                        <a:pt x="1303" y="733"/>
                        <a:pt x="1303" y="733"/>
                        <a:pt x="1303" y="733"/>
                      </a:cubicBezTo>
                      <a:cubicBezTo>
                        <a:pt x="1308" y="733"/>
                        <a:pt x="1313" y="735"/>
                        <a:pt x="1317" y="739"/>
                      </a:cubicBezTo>
                      <a:cubicBezTo>
                        <a:pt x="1320" y="743"/>
                        <a:pt x="1320" y="743"/>
                        <a:pt x="1320" y="743"/>
                      </a:cubicBezTo>
                      <a:cubicBezTo>
                        <a:pt x="1323" y="746"/>
                        <a:pt x="1325" y="750"/>
                        <a:pt x="1326" y="755"/>
                      </a:cubicBezTo>
                      <a:cubicBezTo>
                        <a:pt x="1326" y="761"/>
                        <a:pt x="1326" y="761"/>
                        <a:pt x="1326" y="761"/>
                      </a:cubicBezTo>
                      <a:cubicBezTo>
                        <a:pt x="1326" y="764"/>
                        <a:pt x="1326" y="767"/>
                        <a:pt x="1324" y="770"/>
                      </a:cubicBezTo>
                      <a:cubicBezTo>
                        <a:pt x="1321" y="777"/>
                        <a:pt x="1321" y="777"/>
                        <a:pt x="1321" y="777"/>
                      </a:cubicBezTo>
                      <a:cubicBezTo>
                        <a:pt x="1320" y="780"/>
                        <a:pt x="1318" y="782"/>
                        <a:pt x="1316" y="784"/>
                      </a:cubicBezTo>
                      <a:cubicBezTo>
                        <a:pt x="1311" y="789"/>
                        <a:pt x="1311" y="789"/>
                        <a:pt x="1311" y="789"/>
                      </a:cubicBezTo>
                      <a:cubicBezTo>
                        <a:pt x="1309" y="790"/>
                        <a:pt x="1307" y="791"/>
                        <a:pt x="1305" y="792"/>
                      </a:cubicBezTo>
                      <a:cubicBezTo>
                        <a:pt x="1299" y="794"/>
                        <a:pt x="1299" y="794"/>
                        <a:pt x="1299" y="794"/>
                      </a:cubicBezTo>
                      <a:cubicBezTo>
                        <a:pt x="1300" y="808"/>
                        <a:pt x="1300" y="808"/>
                        <a:pt x="1300" y="808"/>
                      </a:cubicBezTo>
                      <a:cubicBezTo>
                        <a:pt x="1300" y="810"/>
                        <a:pt x="1299" y="813"/>
                        <a:pt x="1298" y="816"/>
                      </a:cubicBezTo>
                      <a:cubicBezTo>
                        <a:pt x="1294" y="825"/>
                        <a:pt x="1294" y="825"/>
                        <a:pt x="1294" y="825"/>
                      </a:cubicBezTo>
                      <a:cubicBezTo>
                        <a:pt x="1293" y="827"/>
                        <a:pt x="1292" y="828"/>
                        <a:pt x="1291" y="829"/>
                      </a:cubicBezTo>
                      <a:cubicBezTo>
                        <a:pt x="1277" y="850"/>
                        <a:pt x="1277" y="850"/>
                        <a:pt x="1277" y="850"/>
                      </a:cubicBezTo>
                      <a:cubicBezTo>
                        <a:pt x="1276" y="854"/>
                        <a:pt x="1273" y="857"/>
                        <a:pt x="1270" y="859"/>
                      </a:cubicBezTo>
                      <a:cubicBezTo>
                        <a:pt x="1272" y="862"/>
                        <a:pt x="1272" y="862"/>
                        <a:pt x="1272" y="862"/>
                      </a:cubicBezTo>
                      <a:cubicBezTo>
                        <a:pt x="1273" y="864"/>
                        <a:pt x="1273" y="866"/>
                        <a:pt x="1274" y="868"/>
                      </a:cubicBezTo>
                      <a:cubicBezTo>
                        <a:pt x="1280" y="877"/>
                        <a:pt x="1280" y="877"/>
                        <a:pt x="1280" y="877"/>
                      </a:cubicBezTo>
                      <a:cubicBezTo>
                        <a:pt x="1292" y="898"/>
                        <a:pt x="1292" y="898"/>
                        <a:pt x="1292" y="898"/>
                      </a:cubicBezTo>
                      <a:cubicBezTo>
                        <a:pt x="1295" y="902"/>
                        <a:pt x="1296" y="907"/>
                        <a:pt x="1295" y="911"/>
                      </a:cubicBezTo>
                      <a:cubicBezTo>
                        <a:pt x="1294" y="919"/>
                        <a:pt x="1294" y="919"/>
                        <a:pt x="1294" y="919"/>
                      </a:cubicBezTo>
                      <a:cubicBezTo>
                        <a:pt x="1294" y="921"/>
                        <a:pt x="1294" y="921"/>
                        <a:pt x="1294" y="921"/>
                      </a:cubicBezTo>
                      <a:cubicBezTo>
                        <a:pt x="1296" y="920"/>
                        <a:pt x="1298" y="921"/>
                        <a:pt x="1301" y="921"/>
                      </a:cubicBezTo>
                      <a:cubicBezTo>
                        <a:pt x="1306" y="923"/>
                        <a:pt x="1306" y="923"/>
                        <a:pt x="1306" y="923"/>
                      </a:cubicBezTo>
                      <a:cubicBezTo>
                        <a:pt x="1311" y="924"/>
                        <a:pt x="1316" y="928"/>
                        <a:pt x="1318" y="933"/>
                      </a:cubicBezTo>
                      <a:cubicBezTo>
                        <a:pt x="1320" y="938"/>
                        <a:pt x="1321" y="944"/>
                        <a:pt x="1318" y="94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5" y="971"/>
                        <a:pt x="1319" y="976"/>
                        <a:pt x="1320" y="982"/>
                      </a:cubicBezTo>
                      <a:cubicBezTo>
                        <a:pt x="1322" y="987"/>
                        <a:pt x="1321" y="993"/>
                        <a:pt x="1318" y="998"/>
                      </a:cubicBezTo>
                      <a:cubicBezTo>
                        <a:pt x="1311" y="1006"/>
                        <a:pt x="1311" y="1006"/>
                        <a:pt x="1311" y="1006"/>
                      </a:cubicBezTo>
                      <a:cubicBezTo>
                        <a:pt x="1301" y="1026"/>
                        <a:pt x="1301" y="1026"/>
                        <a:pt x="1301" y="1026"/>
                      </a:cubicBezTo>
                      <a:cubicBezTo>
                        <a:pt x="1299" y="1029"/>
                        <a:pt x="1298" y="1031"/>
                        <a:pt x="1296" y="1032"/>
                      </a:cubicBezTo>
                      <a:cubicBezTo>
                        <a:pt x="1288" y="1038"/>
                        <a:pt x="1288" y="1038"/>
                        <a:pt x="1288" y="1038"/>
                      </a:cubicBezTo>
                      <a:cubicBezTo>
                        <a:pt x="1287" y="1039"/>
                        <a:pt x="1286" y="1040"/>
                        <a:pt x="1284" y="1041"/>
                      </a:cubicBezTo>
                      <a:cubicBezTo>
                        <a:pt x="1258" y="1052"/>
                        <a:pt x="1258" y="1052"/>
                        <a:pt x="1258" y="1052"/>
                      </a:cubicBezTo>
                      <a:cubicBezTo>
                        <a:pt x="1256" y="1053"/>
                        <a:pt x="1253" y="1053"/>
                        <a:pt x="1251" y="1053"/>
                      </a:cubicBezTo>
                      <a:cubicBezTo>
                        <a:pt x="1240" y="1054"/>
                        <a:pt x="1240" y="1054"/>
                        <a:pt x="1240" y="1054"/>
                      </a:cubicBezTo>
                      <a:cubicBezTo>
                        <a:pt x="1226" y="1052"/>
                        <a:pt x="1226" y="1052"/>
                        <a:pt x="1226" y="1052"/>
                      </a:cubicBezTo>
                      <a:cubicBezTo>
                        <a:pt x="1205" y="1080"/>
                        <a:pt x="1205" y="1080"/>
                        <a:pt x="1205" y="1080"/>
                      </a:cubicBezTo>
                      <a:cubicBezTo>
                        <a:pt x="1165" y="1111"/>
                        <a:pt x="1165" y="1111"/>
                        <a:pt x="1165" y="1111"/>
                      </a:cubicBezTo>
                      <a:cubicBezTo>
                        <a:pt x="1154" y="1123"/>
                        <a:pt x="1154" y="1123"/>
                        <a:pt x="1154" y="1123"/>
                      </a:cubicBezTo>
                      <a:cubicBezTo>
                        <a:pt x="1146" y="1135"/>
                        <a:pt x="1146" y="1135"/>
                        <a:pt x="1146" y="1135"/>
                      </a:cubicBezTo>
                      <a:cubicBezTo>
                        <a:pt x="1136" y="1170"/>
                        <a:pt x="1136" y="1170"/>
                        <a:pt x="1136" y="1170"/>
                      </a:cubicBezTo>
                      <a:cubicBezTo>
                        <a:pt x="1134" y="1175"/>
                        <a:pt x="1131" y="1179"/>
                        <a:pt x="1126" y="1181"/>
                      </a:cubicBezTo>
                      <a:cubicBezTo>
                        <a:pt x="1122" y="1183"/>
                        <a:pt x="1116" y="1184"/>
                        <a:pt x="1111" y="1182"/>
                      </a:cubicBezTo>
                      <a:cubicBezTo>
                        <a:pt x="1111" y="1182"/>
                        <a:pt x="1111" y="1182"/>
                        <a:pt x="1111" y="1182"/>
                      </a:cubicBezTo>
                      <a:cubicBezTo>
                        <a:pt x="1110" y="1183"/>
                        <a:pt x="1109" y="1184"/>
                        <a:pt x="1109" y="1184"/>
                      </a:cubicBezTo>
                      <a:cubicBezTo>
                        <a:pt x="1085" y="1201"/>
                        <a:pt x="1085" y="1201"/>
                        <a:pt x="1085" y="1201"/>
                      </a:cubicBezTo>
                      <a:cubicBezTo>
                        <a:pt x="1051" y="1216"/>
                        <a:pt x="1051" y="1216"/>
                        <a:pt x="1051" y="1216"/>
                      </a:cubicBezTo>
                      <a:cubicBezTo>
                        <a:pt x="1051" y="1217"/>
                        <a:pt x="1051" y="1217"/>
                        <a:pt x="1051" y="1217"/>
                      </a:cubicBezTo>
                      <a:cubicBezTo>
                        <a:pt x="1051" y="1219"/>
                        <a:pt x="1051" y="1223"/>
                        <a:pt x="1051" y="1224"/>
                      </a:cubicBezTo>
                      <a:cubicBezTo>
                        <a:pt x="1050" y="1224"/>
                        <a:pt x="1050" y="1224"/>
                        <a:pt x="1050" y="1224"/>
                      </a:cubicBezTo>
                      <a:cubicBezTo>
                        <a:pt x="1051" y="1227"/>
                        <a:pt x="1050" y="1230"/>
                        <a:pt x="1050" y="1232"/>
                      </a:cubicBezTo>
                      <a:cubicBezTo>
                        <a:pt x="1048" y="1236"/>
                        <a:pt x="1045" y="1241"/>
                        <a:pt x="1041" y="1243"/>
                      </a:cubicBezTo>
                      <a:cubicBezTo>
                        <a:pt x="1037" y="1246"/>
                        <a:pt x="1037" y="1246"/>
                        <a:pt x="1037" y="1246"/>
                      </a:cubicBezTo>
                      <a:cubicBezTo>
                        <a:pt x="1036" y="1246"/>
                        <a:pt x="1031" y="1248"/>
                        <a:pt x="1030" y="1248"/>
                      </a:cubicBezTo>
                      <a:cubicBezTo>
                        <a:pt x="1027" y="1249"/>
                        <a:pt x="1025" y="1249"/>
                        <a:pt x="1022" y="1249"/>
                      </a:cubicBezTo>
                      <a:cubicBezTo>
                        <a:pt x="1019" y="1249"/>
                        <a:pt x="1013" y="1248"/>
                        <a:pt x="1010" y="1246"/>
                      </a:cubicBezTo>
                      <a:cubicBezTo>
                        <a:pt x="1007" y="1244"/>
                        <a:pt x="1007" y="1244"/>
                        <a:pt x="1007" y="1244"/>
                      </a:cubicBezTo>
                      <a:cubicBezTo>
                        <a:pt x="1006" y="1244"/>
                        <a:pt x="1004" y="1243"/>
                        <a:pt x="1003" y="1242"/>
                      </a:cubicBezTo>
                      <a:cubicBezTo>
                        <a:pt x="1000" y="1239"/>
                        <a:pt x="1000" y="1239"/>
                        <a:pt x="1000" y="1239"/>
                      </a:cubicBezTo>
                      <a:cubicBezTo>
                        <a:pt x="999" y="1238"/>
                        <a:pt x="999" y="1238"/>
                        <a:pt x="999" y="1238"/>
                      </a:cubicBezTo>
                      <a:cubicBezTo>
                        <a:pt x="861" y="1261"/>
                        <a:pt x="861" y="1261"/>
                        <a:pt x="861" y="1261"/>
                      </a:cubicBezTo>
                      <a:cubicBezTo>
                        <a:pt x="846" y="1267"/>
                        <a:pt x="846" y="1267"/>
                        <a:pt x="846" y="1267"/>
                      </a:cubicBezTo>
                      <a:cubicBezTo>
                        <a:pt x="800" y="1295"/>
                        <a:pt x="800" y="1295"/>
                        <a:pt x="800" y="1295"/>
                      </a:cubicBezTo>
                      <a:cubicBezTo>
                        <a:pt x="799" y="1296"/>
                        <a:pt x="796" y="1296"/>
                        <a:pt x="794" y="1297"/>
                      </a:cubicBezTo>
                      <a:cubicBezTo>
                        <a:pt x="776" y="1301"/>
                        <a:pt x="776" y="1301"/>
                        <a:pt x="776" y="1301"/>
                      </a:cubicBezTo>
                      <a:cubicBezTo>
                        <a:pt x="773" y="1301"/>
                        <a:pt x="770" y="1301"/>
                        <a:pt x="768" y="1300"/>
                      </a:cubicBezTo>
                      <a:cubicBezTo>
                        <a:pt x="750" y="1296"/>
                        <a:pt x="750" y="1296"/>
                        <a:pt x="750" y="1296"/>
                      </a:cubicBezTo>
                      <a:cubicBezTo>
                        <a:pt x="748" y="1296"/>
                        <a:pt x="746" y="1295"/>
                        <a:pt x="744" y="1294"/>
                      </a:cubicBezTo>
                      <a:cubicBezTo>
                        <a:pt x="714" y="1277"/>
                        <a:pt x="714" y="1277"/>
                        <a:pt x="714" y="1277"/>
                      </a:cubicBezTo>
                      <a:cubicBezTo>
                        <a:pt x="707" y="1277"/>
                        <a:pt x="707" y="1277"/>
                        <a:pt x="707" y="1277"/>
                      </a:cubicBezTo>
                      <a:cubicBezTo>
                        <a:pt x="701" y="1276"/>
                        <a:pt x="695" y="1273"/>
                        <a:pt x="692" y="1268"/>
                      </a:cubicBezTo>
                      <a:cubicBezTo>
                        <a:pt x="548" y="1271"/>
                        <a:pt x="548" y="1271"/>
                        <a:pt x="548" y="1271"/>
                      </a:cubicBezTo>
                      <a:cubicBezTo>
                        <a:pt x="503" y="1287"/>
                        <a:pt x="503" y="1287"/>
                        <a:pt x="503" y="1287"/>
                      </a:cubicBezTo>
                      <a:cubicBezTo>
                        <a:pt x="501" y="1288"/>
                        <a:pt x="499" y="1288"/>
                        <a:pt x="498" y="1288"/>
                      </a:cubicBezTo>
                      <a:cubicBezTo>
                        <a:pt x="436" y="1292"/>
                        <a:pt x="436" y="1292"/>
                        <a:pt x="436" y="1292"/>
                      </a:cubicBezTo>
                      <a:cubicBezTo>
                        <a:pt x="319" y="1334"/>
                        <a:pt x="319" y="1334"/>
                        <a:pt x="319" y="1334"/>
                      </a:cubicBezTo>
                      <a:cubicBezTo>
                        <a:pt x="297" y="1350"/>
                        <a:pt x="297" y="1350"/>
                        <a:pt x="297" y="1350"/>
                      </a:cubicBezTo>
                      <a:cubicBezTo>
                        <a:pt x="296" y="1351"/>
                        <a:pt x="294" y="1352"/>
                        <a:pt x="292" y="1352"/>
                      </a:cubicBezTo>
                      <a:cubicBezTo>
                        <a:pt x="250" y="1368"/>
                        <a:pt x="250" y="1368"/>
                        <a:pt x="250" y="1368"/>
                      </a:cubicBezTo>
                      <a:cubicBezTo>
                        <a:pt x="204" y="1397"/>
                        <a:pt x="204" y="1397"/>
                        <a:pt x="204" y="1397"/>
                      </a:cubicBezTo>
                      <a:cubicBezTo>
                        <a:pt x="191" y="1402"/>
                        <a:pt x="191" y="1402"/>
                        <a:pt x="191" y="1402"/>
                      </a:cubicBezTo>
                      <a:cubicBezTo>
                        <a:pt x="203" y="1459"/>
                        <a:pt x="203" y="1459"/>
                        <a:pt x="203" y="1459"/>
                      </a:cubicBezTo>
                      <a:cubicBezTo>
                        <a:pt x="203" y="1460"/>
                        <a:pt x="203" y="1462"/>
                        <a:pt x="202" y="1463"/>
                      </a:cubicBezTo>
                      <a:cubicBezTo>
                        <a:pt x="201" y="1470"/>
                        <a:pt x="201" y="1470"/>
                        <a:pt x="201" y="1470"/>
                      </a:cubicBezTo>
                      <a:cubicBezTo>
                        <a:pt x="203" y="1471"/>
                        <a:pt x="203" y="1471"/>
                        <a:pt x="203" y="1471"/>
                      </a:cubicBezTo>
                      <a:cubicBezTo>
                        <a:pt x="246" y="1468"/>
                        <a:pt x="246" y="1468"/>
                        <a:pt x="246" y="1468"/>
                      </a:cubicBezTo>
                      <a:cubicBezTo>
                        <a:pt x="251" y="1467"/>
                        <a:pt x="256" y="1469"/>
                        <a:pt x="260" y="1472"/>
                      </a:cubicBezTo>
                      <a:cubicBezTo>
                        <a:pt x="273" y="1484"/>
                        <a:pt x="273" y="1484"/>
                        <a:pt x="273" y="1484"/>
                      </a:cubicBezTo>
                      <a:cubicBezTo>
                        <a:pt x="277" y="1487"/>
                        <a:pt x="279" y="1492"/>
                        <a:pt x="279" y="1498"/>
                      </a:cubicBezTo>
                      <a:cubicBezTo>
                        <a:pt x="280" y="1510"/>
                        <a:pt x="280" y="1510"/>
                        <a:pt x="280" y="1510"/>
                      </a:cubicBezTo>
                      <a:cubicBezTo>
                        <a:pt x="280" y="1514"/>
                        <a:pt x="279" y="1517"/>
                        <a:pt x="277" y="1521"/>
                      </a:cubicBezTo>
                      <a:cubicBezTo>
                        <a:pt x="268" y="1533"/>
                        <a:pt x="268" y="1533"/>
                        <a:pt x="268" y="1533"/>
                      </a:cubicBezTo>
                      <a:cubicBezTo>
                        <a:pt x="269" y="1533"/>
                        <a:pt x="269" y="1533"/>
                        <a:pt x="269" y="1533"/>
                      </a:cubicBezTo>
                      <a:cubicBezTo>
                        <a:pt x="271" y="1535"/>
                        <a:pt x="273" y="1536"/>
                        <a:pt x="274" y="1538"/>
                      </a:cubicBezTo>
                      <a:cubicBezTo>
                        <a:pt x="276" y="1539"/>
                        <a:pt x="279" y="1545"/>
                        <a:pt x="280" y="1547"/>
                      </a:cubicBezTo>
                      <a:cubicBezTo>
                        <a:pt x="289" y="1570"/>
                        <a:pt x="289" y="1570"/>
                        <a:pt x="289" y="1570"/>
                      </a:cubicBezTo>
                      <a:cubicBezTo>
                        <a:pt x="305" y="1592"/>
                        <a:pt x="305" y="1592"/>
                        <a:pt x="305" y="1592"/>
                      </a:cubicBezTo>
                      <a:cubicBezTo>
                        <a:pt x="308" y="1600"/>
                        <a:pt x="308" y="1600"/>
                        <a:pt x="308" y="1600"/>
                      </a:cubicBezTo>
                      <a:cubicBezTo>
                        <a:pt x="313" y="1630"/>
                        <a:pt x="313" y="1630"/>
                        <a:pt x="313" y="1630"/>
                      </a:cubicBezTo>
                      <a:cubicBezTo>
                        <a:pt x="313" y="1632"/>
                        <a:pt x="313" y="1634"/>
                        <a:pt x="313" y="1636"/>
                      </a:cubicBezTo>
                      <a:cubicBezTo>
                        <a:pt x="311" y="1646"/>
                        <a:pt x="311" y="1646"/>
                        <a:pt x="311" y="1646"/>
                      </a:cubicBezTo>
                      <a:cubicBezTo>
                        <a:pt x="310" y="1649"/>
                        <a:pt x="309" y="1651"/>
                        <a:pt x="308" y="1653"/>
                      </a:cubicBezTo>
                      <a:cubicBezTo>
                        <a:pt x="293" y="1671"/>
                        <a:pt x="293" y="1671"/>
                        <a:pt x="293" y="1671"/>
                      </a:cubicBezTo>
                      <a:cubicBezTo>
                        <a:pt x="252" y="1702"/>
                        <a:pt x="252" y="1702"/>
                        <a:pt x="252" y="1702"/>
                      </a:cubicBezTo>
                      <a:cubicBezTo>
                        <a:pt x="246" y="1713"/>
                        <a:pt x="246" y="1713"/>
                        <a:pt x="246" y="1713"/>
                      </a:cubicBezTo>
                      <a:cubicBezTo>
                        <a:pt x="241" y="1732"/>
                        <a:pt x="241" y="1732"/>
                        <a:pt x="241" y="1732"/>
                      </a:cubicBezTo>
                      <a:cubicBezTo>
                        <a:pt x="235" y="1746"/>
                        <a:pt x="235" y="1746"/>
                        <a:pt x="235" y="1746"/>
                      </a:cubicBezTo>
                      <a:cubicBezTo>
                        <a:pt x="234" y="1749"/>
                        <a:pt x="232" y="1751"/>
                        <a:pt x="229" y="1753"/>
                      </a:cubicBezTo>
                      <a:cubicBezTo>
                        <a:pt x="225" y="1756"/>
                        <a:pt x="225" y="1756"/>
                        <a:pt x="225" y="1756"/>
                      </a:cubicBezTo>
                      <a:cubicBezTo>
                        <a:pt x="219" y="1777"/>
                        <a:pt x="219" y="1777"/>
                        <a:pt x="219" y="1777"/>
                      </a:cubicBezTo>
                      <a:cubicBezTo>
                        <a:pt x="218" y="1779"/>
                        <a:pt x="218" y="1780"/>
                        <a:pt x="217" y="1781"/>
                      </a:cubicBezTo>
                      <a:cubicBezTo>
                        <a:pt x="215" y="1783"/>
                        <a:pt x="212" y="1787"/>
                        <a:pt x="211" y="1789"/>
                      </a:cubicBezTo>
                      <a:cubicBezTo>
                        <a:pt x="206" y="1792"/>
                        <a:pt x="206" y="1792"/>
                        <a:pt x="206" y="1792"/>
                      </a:cubicBezTo>
                      <a:cubicBezTo>
                        <a:pt x="183" y="1804"/>
                        <a:pt x="183" y="1804"/>
                        <a:pt x="183" y="1804"/>
                      </a:cubicBezTo>
                      <a:cubicBezTo>
                        <a:pt x="180" y="1811"/>
                        <a:pt x="180" y="1811"/>
                        <a:pt x="180" y="1811"/>
                      </a:cubicBezTo>
                      <a:cubicBezTo>
                        <a:pt x="179" y="1814"/>
                        <a:pt x="177" y="1816"/>
                        <a:pt x="175" y="1817"/>
                      </a:cubicBezTo>
                      <a:cubicBezTo>
                        <a:pt x="156" y="1835"/>
                        <a:pt x="156" y="1835"/>
                        <a:pt x="156" y="1835"/>
                      </a:cubicBezTo>
                      <a:cubicBezTo>
                        <a:pt x="135" y="1849"/>
                        <a:pt x="135" y="1849"/>
                        <a:pt x="135" y="1849"/>
                      </a:cubicBezTo>
                      <a:cubicBezTo>
                        <a:pt x="129" y="1862"/>
                        <a:pt x="129" y="1862"/>
                        <a:pt x="129" y="1862"/>
                      </a:cubicBezTo>
                      <a:cubicBezTo>
                        <a:pt x="127" y="1864"/>
                        <a:pt x="126" y="1866"/>
                        <a:pt x="124" y="1867"/>
                      </a:cubicBezTo>
                      <a:cubicBezTo>
                        <a:pt x="116" y="1873"/>
                        <a:pt x="116" y="1873"/>
                        <a:pt x="116" y="1873"/>
                      </a:cubicBezTo>
                      <a:cubicBezTo>
                        <a:pt x="103" y="1898"/>
                        <a:pt x="103" y="1898"/>
                        <a:pt x="103" y="1898"/>
                      </a:cubicBezTo>
                      <a:cubicBezTo>
                        <a:pt x="102" y="1900"/>
                        <a:pt x="100" y="1902"/>
                        <a:pt x="98" y="1904"/>
                      </a:cubicBezTo>
                      <a:cubicBezTo>
                        <a:pt x="80" y="1918"/>
                        <a:pt x="80" y="1918"/>
                        <a:pt x="80" y="1918"/>
                      </a:cubicBezTo>
                      <a:cubicBezTo>
                        <a:pt x="70" y="1934"/>
                        <a:pt x="70" y="1934"/>
                        <a:pt x="70" y="1934"/>
                      </a:cubicBezTo>
                      <a:cubicBezTo>
                        <a:pt x="68" y="1936"/>
                        <a:pt x="66" y="1937"/>
                        <a:pt x="64" y="1938"/>
                      </a:cubicBezTo>
                      <a:cubicBezTo>
                        <a:pt x="40" y="1953"/>
                        <a:pt x="40" y="1953"/>
                        <a:pt x="40" y="1953"/>
                      </a:cubicBezTo>
                      <a:cubicBezTo>
                        <a:pt x="16" y="1980"/>
                        <a:pt x="16" y="1980"/>
                        <a:pt x="16" y="1980"/>
                      </a:cubicBezTo>
                      <a:cubicBezTo>
                        <a:pt x="15" y="1981"/>
                        <a:pt x="14" y="1982"/>
                        <a:pt x="12" y="1983"/>
                      </a:cubicBezTo>
                      <a:cubicBezTo>
                        <a:pt x="0" y="1993"/>
                        <a:pt x="0" y="1993"/>
                        <a:pt x="0" y="1993"/>
                      </a:cubicBezTo>
                      <a:cubicBezTo>
                        <a:pt x="21" y="2108"/>
                        <a:pt x="21" y="2108"/>
                        <a:pt x="21" y="2108"/>
                      </a:cubicBezTo>
                      <a:cubicBezTo>
                        <a:pt x="1833" y="1737"/>
                        <a:pt x="1833" y="1737"/>
                        <a:pt x="1833" y="1737"/>
                      </a:cubicBezTo>
                      <a:cubicBezTo>
                        <a:pt x="1838" y="1735"/>
                        <a:pt x="1843" y="1736"/>
                        <a:pt x="1847" y="1739"/>
                      </a:cubicBezTo>
                      <a:cubicBezTo>
                        <a:pt x="1851" y="1741"/>
                        <a:pt x="1854" y="1745"/>
                        <a:pt x="1855" y="1749"/>
                      </a:cubicBezTo>
                      <a:cubicBezTo>
                        <a:pt x="1858" y="1750"/>
                        <a:pt x="1858" y="1750"/>
                        <a:pt x="1858" y="1750"/>
                      </a:cubicBezTo>
                      <a:cubicBezTo>
                        <a:pt x="1868" y="1752"/>
                        <a:pt x="1868" y="1752"/>
                        <a:pt x="1868" y="1752"/>
                      </a:cubicBezTo>
                      <a:cubicBezTo>
                        <a:pt x="1882" y="1757"/>
                        <a:pt x="1882" y="1757"/>
                        <a:pt x="1882" y="1757"/>
                      </a:cubicBezTo>
                      <a:cubicBezTo>
                        <a:pt x="1886" y="1759"/>
                        <a:pt x="1889" y="1762"/>
                        <a:pt x="1891" y="1765"/>
                      </a:cubicBezTo>
                      <a:cubicBezTo>
                        <a:pt x="1896" y="1774"/>
                        <a:pt x="1896" y="1774"/>
                        <a:pt x="1896" y="1774"/>
                      </a:cubicBezTo>
                      <a:cubicBezTo>
                        <a:pt x="1897" y="1776"/>
                        <a:pt x="1897" y="1777"/>
                        <a:pt x="1898" y="1778"/>
                      </a:cubicBezTo>
                      <a:cubicBezTo>
                        <a:pt x="1901" y="1789"/>
                        <a:pt x="1901" y="1789"/>
                        <a:pt x="1901" y="1789"/>
                      </a:cubicBezTo>
                      <a:cubicBezTo>
                        <a:pt x="1911" y="1785"/>
                        <a:pt x="1911" y="1785"/>
                        <a:pt x="1911" y="1785"/>
                      </a:cubicBezTo>
                      <a:cubicBezTo>
                        <a:pt x="1914" y="1784"/>
                        <a:pt x="1918" y="1783"/>
                        <a:pt x="1921" y="1784"/>
                      </a:cubicBezTo>
                      <a:cubicBezTo>
                        <a:pt x="1927" y="1785"/>
                        <a:pt x="1927" y="1785"/>
                        <a:pt x="1927" y="1785"/>
                      </a:cubicBezTo>
                      <a:cubicBezTo>
                        <a:pt x="1928" y="1785"/>
                        <a:pt x="1930" y="1785"/>
                        <a:pt x="1932" y="1786"/>
                      </a:cubicBezTo>
                      <a:cubicBezTo>
                        <a:pt x="1940" y="1790"/>
                        <a:pt x="1940" y="1790"/>
                        <a:pt x="1940" y="1790"/>
                      </a:cubicBezTo>
                      <a:cubicBezTo>
                        <a:pt x="1949" y="1791"/>
                        <a:pt x="1949" y="1791"/>
                        <a:pt x="1949" y="1791"/>
                      </a:cubicBezTo>
                      <a:cubicBezTo>
                        <a:pt x="1953" y="1792"/>
                        <a:pt x="1958" y="1794"/>
                        <a:pt x="1961" y="1797"/>
                      </a:cubicBezTo>
                      <a:cubicBezTo>
                        <a:pt x="1968" y="1802"/>
                        <a:pt x="1968" y="1802"/>
                        <a:pt x="1968" y="1802"/>
                      </a:cubicBezTo>
                      <a:cubicBezTo>
                        <a:pt x="1978" y="1803"/>
                        <a:pt x="1985" y="1812"/>
                        <a:pt x="1984" y="1822"/>
                      </a:cubicBezTo>
                      <a:cubicBezTo>
                        <a:pt x="1984" y="1827"/>
                        <a:pt x="1984" y="1827"/>
                        <a:pt x="1984" y="1827"/>
                      </a:cubicBezTo>
                      <a:cubicBezTo>
                        <a:pt x="1984" y="1827"/>
                        <a:pt x="1984" y="1827"/>
                        <a:pt x="1985" y="1827"/>
                      </a:cubicBezTo>
                      <a:cubicBezTo>
                        <a:pt x="1991" y="1831"/>
                        <a:pt x="1991" y="1831"/>
                        <a:pt x="1991" y="1831"/>
                      </a:cubicBezTo>
                      <a:cubicBezTo>
                        <a:pt x="1994" y="1833"/>
                        <a:pt x="1997" y="1836"/>
                        <a:pt x="1999" y="1840"/>
                      </a:cubicBezTo>
                      <a:cubicBezTo>
                        <a:pt x="2003" y="1851"/>
                        <a:pt x="2003" y="1851"/>
                        <a:pt x="2003" y="1851"/>
                      </a:cubicBezTo>
                      <a:cubicBezTo>
                        <a:pt x="2004" y="1853"/>
                        <a:pt x="2005" y="1856"/>
                        <a:pt x="2005" y="1858"/>
                      </a:cubicBezTo>
                      <a:cubicBezTo>
                        <a:pt x="2005" y="1864"/>
                        <a:pt x="2005" y="1864"/>
                        <a:pt x="2005" y="1864"/>
                      </a:cubicBezTo>
                      <a:cubicBezTo>
                        <a:pt x="2005" y="1867"/>
                        <a:pt x="2004" y="1871"/>
                        <a:pt x="2002" y="1874"/>
                      </a:cubicBezTo>
                      <a:cubicBezTo>
                        <a:pt x="2008" y="1884"/>
                        <a:pt x="2008" y="1884"/>
                        <a:pt x="2008" y="1884"/>
                      </a:cubicBezTo>
                      <a:cubicBezTo>
                        <a:pt x="2009" y="1886"/>
                        <a:pt x="2009" y="1888"/>
                        <a:pt x="2010" y="1889"/>
                      </a:cubicBezTo>
                      <a:cubicBezTo>
                        <a:pt x="2016" y="1925"/>
                        <a:pt x="2016" y="1925"/>
                        <a:pt x="2016" y="1925"/>
                      </a:cubicBezTo>
                      <a:cubicBezTo>
                        <a:pt x="2018" y="1927"/>
                        <a:pt x="2020" y="1928"/>
                        <a:pt x="2021" y="1930"/>
                      </a:cubicBezTo>
                      <a:cubicBezTo>
                        <a:pt x="2058" y="1973"/>
                        <a:pt x="2058" y="1973"/>
                        <a:pt x="2058" y="1973"/>
                      </a:cubicBezTo>
                      <a:cubicBezTo>
                        <a:pt x="2073" y="1974"/>
                        <a:pt x="2073" y="1974"/>
                        <a:pt x="2073" y="1974"/>
                      </a:cubicBezTo>
                      <a:cubicBezTo>
                        <a:pt x="2076" y="1974"/>
                        <a:pt x="2079" y="1975"/>
                        <a:pt x="2082" y="1976"/>
                      </a:cubicBezTo>
                      <a:cubicBezTo>
                        <a:pt x="2088" y="1980"/>
                        <a:pt x="2088" y="1980"/>
                        <a:pt x="2088" y="1980"/>
                      </a:cubicBezTo>
                      <a:cubicBezTo>
                        <a:pt x="2090" y="1981"/>
                        <a:pt x="2091" y="1982"/>
                        <a:pt x="2092" y="1983"/>
                      </a:cubicBezTo>
                      <a:cubicBezTo>
                        <a:pt x="2099" y="1986"/>
                        <a:pt x="2099" y="1986"/>
                        <a:pt x="2099" y="1986"/>
                      </a:cubicBezTo>
                      <a:cubicBezTo>
                        <a:pt x="2116" y="1981"/>
                        <a:pt x="2116" y="1981"/>
                        <a:pt x="2116" y="1981"/>
                      </a:cubicBezTo>
                      <a:cubicBezTo>
                        <a:pt x="2120" y="1980"/>
                        <a:pt x="2124" y="1980"/>
                        <a:pt x="2127" y="1981"/>
                      </a:cubicBezTo>
                      <a:cubicBezTo>
                        <a:pt x="2137" y="1984"/>
                        <a:pt x="2137" y="1984"/>
                        <a:pt x="2137" y="1984"/>
                      </a:cubicBezTo>
                      <a:cubicBezTo>
                        <a:pt x="2137" y="1984"/>
                        <a:pt x="2138" y="1984"/>
                        <a:pt x="2138" y="1984"/>
                      </a:cubicBezTo>
                      <a:cubicBezTo>
                        <a:pt x="2140" y="1983"/>
                        <a:pt x="2140" y="1983"/>
                        <a:pt x="2140" y="1983"/>
                      </a:cubicBezTo>
                      <a:cubicBezTo>
                        <a:pt x="2145" y="1980"/>
                        <a:pt x="2151" y="1980"/>
                        <a:pt x="2156" y="1981"/>
                      </a:cubicBezTo>
                      <a:cubicBezTo>
                        <a:pt x="2159" y="1983"/>
                        <a:pt x="2166" y="1986"/>
                        <a:pt x="2169" y="1989"/>
                      </a:cubicBezTo>
                      <a:cubicBezTo>
                        <a:pt x="2190" y="2013"/>
                        <a:pt x="2190" y="2013"/>
                        <a:pt x="2190" y="2013"/>
                      </a:cubicBezTo>
                      <a:cubicBezTo>
                        <a:pt x="2191" y="2015"/>
                        <a:pt x="2193" y="2017"/>
                        <a:pt x="2193" y="2019"/>
                      </a:cubicBezTo>
                      <a:cubicBezTo>
                        <a:pt x="2194" y="2021"/>
                        <a:pt x="2194" y="2021"/>
                        <a:pt x="2194" y="2021"/>
                      </a:cubicBezTo>
                      <a:cubicBezTo>
                        <a:pt x="2295" y="2053"/>
                        <a:pt x="2295" y="2053"/>
                        <a:pt x="2295" y="2053"/>
                      </a:cubicBezTo>
                      <a:cubicBezTo>
                        <a:pt x="2527" y="2125"/>
                        <a:pt x="2527" y="2125"/>
                        <a:pt x="2527" y="2125"/>
                      </a:cubicBezTo>
                      <a:cubicBezTo>
                        <a:pt x="2518" y="2103"/>
                        <a:pt x="2518" y="2103"/>
                        <a:pt x="2518" y="2103"/>
                      </a:cubicBezTo>
                      <a:cubicBezTo>
                        <a:pt x="2509" y="2068"/>
                        <a:pt x="2509" y="2068"/>
                        <a:pt x="2509" y="2068"/>
                      </a:cubicBezTo>
                      <a:cubicBezTo>
                        <a:pt x="2488" y="2053"/>
                        <a:pt x="2488" y="2053"/>
                        <a:pt x="2488" y="2053"/>
                      </a:cubicBezTo>
                      <a:cubicBezTo>
                        <a:pt x="2486" y="2051"/>
                        <a:pt x="2484" y="2048"/>
                        <a:pt x="2483" y="2046"/>
                      </a:cubicBezTo>
                      <a:cubicBezTo>
                        <a:pt x="2471" y="2022"/>
                        <a:pt x="2471" y="2022"/>
                        <a:pt x="2471" y="2022"/>
                      </a:cubicBezTo>
                      <a:cubicBezTo>
                        <a:pt x="2469" y="2019"/>
                        <a:pt x="2468" y="2017"/>
                        <a:pt x="2468" y="2014"/>
                      </a:cubicBezTo>
                      <a:cubicBezTo>
                        <a:pt x="2468" y="2006"/>
                        <a:pt x="2468" y="2006"/>
                        <a:pt x="2468" y="2006"/>
                      </a:cubicBezTo>
                      <a:cubicBezTo>
                        <a:pt x="2468" y="2004"/>
                        <a:pt x="2468" y="2002"/>
                        <a:pt x="2468" y="2000"/>
                      </a:cubicBezTo>
                      <a:cubicBezTo>
                        <a:pt x="2470" y="1995"/>
                        <a:pt x="2470" y="1995"/>
                        <a:pt x="2470" y="1995"/>
                      </a:cubicBezTo>
                      <a:cubicBezTo>
                        <a:pt x="2470" y="1993"/>
                        <a:pt x="2471" y="1991"/>
                        <a:pt x="2472" y="1989"/>
                      </a:cubicBezTo>
                      <a:cubicBezTo>
                        <a:pt x="2483" y="1975"/>
                        <a:pt x="2483" y="1975"/>
                        <a:pt x="2483" y="1975"/>
                      </a:cubicBezTo>
                      <a:cubicBezTo>
                        <a:pt x="2487" y="1970"/>
                        <a:pt x="2494" y="1967"/>
                        <a:pt x="2501" y="1968"/>
                      </a:cubicBezTo>
                      <a:cubicBezTo>
                        <a:pt x="2508" y="1970"/>
                        <a:pt x="2514" y="1975"/>
                        <a:pt x="2516" y="1981"/>
                      </a:cubicBezTo>
                      <a:cubicBezTo>
                        <a:pt x="2519" y="1992"/>
                        <a:pt x="2519" y="1992"/>
                        <a:pt x="2519" y="1992"/>
                      </a:cubicBezTo>
                      <a:cubicBezTo>
                        <a:pt x="2520" y="1994"/>
                        <a:pt x="2520" y="1997"/>
                        <a:pt x="2520" y="2000"/>
                      </a:cubicBezTo>
                      <a:cubicBezTo>
                        <a:pt x="2519" y="2008"/>
                        <a:pt x="2519" y="2008"/>
                        <a:pt x="2519" y="2008"/>
                      </a:cubicBezTo>
                      <a:cubicBezTo>
                        <a:pt x="2522" y="2011"/>
                        <a:pt x="2522" y="2011"/>
                        <a:pt x="2522" y="2011"/>
                      </a:cubicBezTo>
                      <a:cubicBezTo>
                        <a:pt x="2544" y="2024"/>
                        <a:pt x="2544" y="2024"/>
                        <a:pt x="2544" y="2024"/>
                      </a:cubicBezTo>
                      <a:cubicBezTo>
                        <a:pt x="2553" y="2034"/>
                        <a:pt x="2553" y="2034"/>
                        <a:pt x="2553" y="2034"/>
                      </a:cubicBezTo>
                      <a:cubicBezTo>
                        <a:pt x="2554" y="2035"/>
                        <a:pt x="2555" y="2037"/>
                        <a:pt x="2556" y="2038"/>
                      </a:cubicBezTo>
                      <a:cubicBezTo>
                        <a:pt x="2565" y="2055"/>
                        <a:pt x="2565" y="2055"/>
                        <a:pt x="2565" y="2055"/>
                      </a:cubicBezTo>
                      <a:cubicBezTo>
                        <a:pt x="2572" y="2078"/>
                        <a:pt x="2572" y="2078"/>
                        <a:pt x="2572" y="2078"/>
                      </a:cubicBezTo>
                      <a:cubicBezTo>
                        <a:pt x="2585" y="2137"/>
                        <a:pt x="2585" y="2137"/>
                        <a:pt x="2585" y="2137"/>
                      </a:cubicBezTo>
                      <a:cubicBezTo>
                        <a:pt x="2584" y="2163"/>
                        <a:pt x="2584" y="2163"/>
                        <a:pt x="2584" y="2163"/>
                      </a:cubicBezTo>
                      <a:cubicBezTo>
                        <a:pt x="2586" y="2183"/>
                        <a:pt x="2586" y="2183"/>
                        <a:pt x="2586" y="2183"/>
                      </a:cubicBezTo>
                      <a:cubicBezTo>
                        <a:pt x="2586" y="2185"/>
                        <a:pt x="2586" y="2187"/>
                        <a:pt x="2586" y="2189"/>
                      </a:cubicBezTo>
                      <a:cubicBezTo>
                        <a:pt x="2581" y="2210"/>
                        <a:pt x="2581" y="2210"/>
                        <a:pt x="2581" y="2210"/>
                      </a:cubicBezTo>
                      <a:cubicBezTo>
                        <a:pt x="2582" y="2220"/>
                        <a:pt x="2582" y="2220"/>
                        <a:pt x="2582" y="2220"/>
                      </a:cubicBezTo>
                      <a:cubicBezTo>
                        <a:pt x="2582" y="2221"/>
                        <a:pt x="2582" y="2221"/>
                        <a:pt x="2582" y="2221"/>
                      </a:cubicBezTo>
                      <a:cubicBezTo>
                        <a:pt x="2591" y="2218"/>
                        <a:pt x="2591" y="2218"/>
                        <a:pt x="2591" y="2218"/>
                      </a:cubicBezTo>
                      <a:cubicBezTo>
                        <a:pt x="2590" y="2215"/>
                        <a:pt x="2590" y="2212"/>
                        <a:pt x="2591" y="2209"/>
                      </a:cubicBezTo>
                      <a:cubicBezTo>
                        <a:pt x="2592" y="2204"/>
                        <a:pt x="2592" y="2204"/>
                        <a:pt x="2592" y="2204"/>
                      </a:cubicBezTo>
                      <a:cubicBezTo>
                        <a:pt x="2593" y="2198"/>
                        <a:pt x="2597" y="2193"/>
                        <a:pt x="2603" y="2191"/>
                      </a:cubicBezTo>
                      <a:cubicBezTo>
                        <a:pt x="2603" y="2191"/>
                        <a:pt x="2603" y="2191"/>
                        <a:pt x="2603" y="2191"/>
                      </a:cubicBezTo>
                      <a:cubicBezTo>
                        <a:pt x="2603" y="2189"/>
                        <a:pt x="2603" y="2188"/>
                        <a:pt x="2604" y="2187"/>
                      </a:cubicBezTo>
                      <a:cubicBezTo>
                        <a:pt x="2607" y="2177"/>
                        <a:pt x="2607" y="2177"/>
                        <a:pt x="2607" y="2177"/>
                      </a:cubicBezTo>
                      <a:cubicBezTo>
                        <a:pt x="2627" y="2143"/>
                        <a:pt x="2627" y="2143"/>
                        <a:pt x="2627" y="2143"/>
                      </a:cubicBezTo>
                      <a:cubicBezTo>
                        <a:pt x="2629" y="2141"/>
                        <a:pt x="2631" y="2139"/>
                        <a:pt x="2633" y="2138"/>
                      </a:cubicBezTo>
                      <a:cubicBezTo>
                        <a:pt x="2637" y="2135"/>
                        <a:pt x="2637" y="2135"/>
                        <a:pt x="2637" y="2135"/>
                      </a:cubicBezTo>
                      <a:cubicBezTo>
                        <a:pt x="2639" y="2135"/>
                        <a:pt x="2640" y="2134"/>
                        <a:pt x="2641" y="2134"/>
                      </a:cubicBezTo>
                      <a:cubicBezTo>
                        <a:pt x="2640" y="2132"/>
                        <a:pt x="2639" y="2130"/>
                        <a:pt x="2638" y="2127"/>
                      </a:cubicBezTo>
                      <a:cubicBezTo>
                        <a:pt x="2637" y="2125"/>
                        <a:pt x="2637" y="2123"/>
                        <a:pt x="2638" y="2121"/>
                      </a:cubicBezTo>
                      <a:cubicBezTo>
                        <a:pt x="2605" y="2090"/>
                        <a:pt x="2605" y="2090"/>
                        <a:pt x="2605" y="2090"/>
                      </a:cubicBezTo>
                      <a:cubicBezTo>
                        <a:pt x="2601" y="2086"/>
                        <a:pt x="2599" y="2082"/>
                        <a:pt x="2599" y="2077"/>
                      </a:cubicBezTo>
                      <a:cubicBezTo>
                        <a:pt x="2598" y="2071"/>
                        <a:pt x="2600" y="2066"/>
                        <a:pt x="2604" y="2063"/>
                      </a:cubicBezTo>
                      <a:cubicBezTo>
                        <a:pt x="2675" y="1991"/>
                        <a:pt x="2675" y="1991"/>
                        <a:pt x="2675" y="1991"/>
                      </a:cubicBezTo>
                      <a:cubicBezTo>
                        <a:pt x="2652" y="1968"/>
                        <a:pt x="2652" y="1968"/>
                        <a:pt x="2652" y="1968"/>
                      </a:cubicBezTo>
                      <a:cubicBezTo>
                        <a:pt x="2650" y="1965"/>
                        <a:pt x="2648" y="1962"/>
                        <a:pt x="2648" y="1958"/>
                      </a:cubicBezTo>
                      <a:cubicBezTo>
                        <a:pt x="2577" y="1556"/>
                        <a:pt x="2577" y="1556"/>
                        <a:pt x="2577" y="1556"/>
                      </a:cubicBezTo>
                      <a:cubicBezTo>
                        <a:pt x="2569" y="1550"/>
                        <a:pt x="2569" y="1550"/>
                        <a:pt x="2569" y="1550"/>
                      </a:cubicBezTo>
                      <a:cubicBezTo>
                        <a:pt x="2564" y="1546"/>
                        <a:pt x="2561" y="1541"/>
                        <a:pt x="2561" y="1535"/>
                      </a:cubicBezTo>
                      <a:cubicBezTo>
                        <a:pt x="2563" y="1462"/>
                        <a:pt x="2563" y="1462"/>
                        <a:pt x="2563" y="1462"/>
                      </a:cubicBezTo>
                      <a:cubicBezTo>
                        <a:pt x="2573" y="1162"/>
                        <a:pt x="2573" y="1162"/>
                        <a:pt x="2573" y="1162"/>
                      </a:cubicBezTo>
                      <a:cubicBezTo>
                        <a:pt x="2573" y="1160"/>
                        <a:pt x="2574" y="1157"/>
                        <a:pt x="2575" y="1155"/>
                      </a:cubicBezTo>
                      <a:cubicBezTo>
                        <a:pt x="2575" y="1154"/>
                        <a:pt x="2575" y="1154"/>
                        <a:pt x="2575" y="1154"/>
                      </a:cubicBezTo>
                      <a:lnTo>
                        <a:pt x="2561" y="1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 34"/>
              <p:cNvSpPr>
                <a:spLocks/>
              </p:cNvSpPr>
              <p:nvPr/>
            </p:nvSpPr>
            <p:spPr bwMode="auto">
              <a:xfrm>
                <a:off x="7096126" y="1879600"/>
                <a:ext cx="147638" cy="341313"/>
              </a:xfrm>
              <a:custGeom>
                <a:avLst/>
                <a:gdLst>
                  <a:gd name="T0" fmla="*/ 395 w 549"/>
                  <a:gd name="T1" fmla="*/ 408 h 1277"/>
                  <a:gd name="T2" fmla="*/ 392 w 549"/>
                  <a:gd name="T3" fmla="*/ 356 h 1277"/>
                  <a:gd name="T4" fmla="*/ 406 w 549"/>
                  <a:gd name="T5" fmla="*/ 299 h 1277"/>
                  <a:gd name="T6" fmla="*/ 423 w 549"/>
                  <a:gd name="T7" fmla="*/ 261 h 1277"/>
                  <a:gd name="T8" fmla="*/ 466 w 549"/>
                  <a:gd name="T9" fmla="*/ 241 h 1277"/>
                  <a:gd name="T10" fmla="*/ 478 w 549"/>
                  <a:gd name="T11" fmla="*/ 164 h 1277"/>
                  <a:gd name="T12" fmla="*/ 117 w 549"/>
                  <a:gd name="T13" fmla="*/ 5 h 1277"/>
                  <a:gd name="T14" fmla="*/ 92 w 549"/>
                  <a:gd name="T15" fmla="*/ 49 h 1277"/>
                  <a:gd name="T16" fmla="*/ 67 w 549"/>
                  <a:gd name="T17" fmla="*/ 135 h 1277"/>
                  <a:gd name="T18" fmla="*/ 40 w 549"/>
                  <a:gd name="T19" fmla="*/ 187 h 1277"/>
                  <a:gd name="T20" fmla="*/ 10 w 549"/>
                  <a:gd name="T21" fmla="*/ 218 h 1277"/>
                  <a:gd name="T22" fmla="*/ 48 w 549"/>
                  <a:gd name="T23" fmla="*/ 254 h 1277"/>
                  <a:gd name="T24" fmla="*/ 43 w 549"/>
                  <a:gd name="T25" fmla="*/ 297 h 1277"/>
                  <a:gd name="T26" fmla="*/ 24 w 549"/>
                  <a:gd name="T27" fmla="*/ 341 h 1277"/>
                  <a:gd name="T28" fmla="*/ 15 w 549"/>
                  <a:gd name="T29" fmla="*/ 371 h 1277"/>
                  <a:gd name="T30" fmla="*/ 26 w 549"/>
                  <a:gd name="T31" fmla="*/ 408 h 1277"/>
                  <a:gd name="T32" fmla="*/ 61 w 549"/>
                  <a:gd name="T33" fmla="*/ 423 h 1277"/>
                  <a:gd name="T34" fmla="*/ 108 w 549"/>
                  <a:gd name="T35" fmla="*/ 496 h 1277"/>
                  <a:gd name="T36" fmla="*/ 157 w 549"/>
                  <a:gd name="T37" fmla="*/ 521 h 1277"/>
                  <a:gd name="T38" fmla="*/ 263 w 549"/>
                  <a:gd name="T39" fmla="*/ 593 h 1277"/>
                  <a:gd name="T40" fmla="*/ 270 w 549"/>
                  <a:gd name="T41" fmla="*/ 644 h 1277"/>
                  <a:gd name="T42" fmla="*/ 199 w 549"/>
                  <a:gd name="T43" fmla="*/ 700 h 1277"/>
                  <a:gd name="T44" fmla="*/ 165 w 549"/>
                  <a:gd name="T45" fmla="*/ 744 h 1277"/>
                  <a:gd name="T46" fmla="*/ 135 w 549"/>
                  <a:gd name="T47" fmla="*/ 826 h 1277"/>
                  <a:gd name="T48" fmla="*/ 94 w 549"/>
                  <a:gd name="T49" fmla="*/ 850 h 1277"/>
                  <a:gd name="T50" fmla="*/ 23 w 549"/>
                  <a:gd name="T51" fmla="*/ 925 h 1277"/>
                  <a:gd name="T52" fmla="*/ 11 w 549"/>
                  <a:gd name="T53" fmla="*/ 956 h 1277"/>
                  <a:gd name="T54" fmla="*/ 11 w 549"/>
                  <a:gd name="T55" fmla="*/ 995 h 1277"/>
                  <a:gd name="T56" fmla="*/ 25 w 549"/>
                  <a:gd name="T57" fmla="*/ 1055 h 1277"/>
                  <a:gd name="T58" fmla="*/ 100 w 549"/>
                  <a:gd name="T59" fmla="*/ 1098 h 1277"/>
                  <a:gd name="T60" fmla="*/ 142 w 549"/>
                  <a:gd name="T61" fmla="*/ 1116 h 1277"/>
                  <a:gd name="T62" fmla="*/ 200 w 549"/>
                  <a:gd name="T63" fmla="*/ 1145 h 1277"/>
                  <a:gd name="T64" fmla="*/ 240 w 549"/>
                  <a:gd name="T65" fmla="*/ 1140 h 1277"/>
                  <a:gd name="T66" fmla="*/ 287 w 549"/>
                  <a:gd name="T67" fmla="*/ 1142 h 1277"/>
                  <a:gd name="T68" fmla="*/ 314 w 549"/>
                  <a:gd name="T69" fmla="*/ 1147 h 1277"/>
                  <a:gd name="T70" fmla="*/ 339 w 549"/>
                  <a:gd name="T71" fmla="*/ 1206 h 1277"/>
                  <a:gd name="T72" fmla="*/ 359 w 549"/>
                  <a:gd name="T73" fmla="*/ 1243 h 1277"/>
                  <a:gd name="T74" fmla="*/ 374 w 549"/>
                  <a:gd name="T75" fmla="*/ 1203 h 1277"/>
                  <a:gd name="T76" fmla="*/ 370 w 549"/>
                  <a:gd name="T77" fmla="*/ 1167 h 1277"/>
                  <a:gd name="T78" fmla="*/ 402 w 549"/>
                  <a:gd name="T79" fmla="*/ 1105 h 1277"/>
                  <a:gd name="T80" fmla="*/ 381 w 549"/>
                  <a:gd name="T81" fmla="*/ 1073 h 1277"/>
                  <a:gd name="T82" fmla="*/ 419 w 549"/>
                  <a:gd name="T83" fmla="*/ 1044 h 1277"/>
                  <a:gd name="T84" fmla="*/ 445 w 549"/>
                  <a:gd name="T85" fmla="*/ 994 h 1277"/>
                  <a:gd name="T86" fmla="*/ 464 w 549"/>
                  <a:gd name="T87" fmla="*/ 949 h 1277"/>
                  <a:gd name="T88" fmla="*/ 481 w 549"/>
                  <a:gd name="T89" fmla="*/ 896 h 1277"/>
                  <a:gd name="T90" fmla="*/ 507 w 549"/>
                  <a:gd name="T91" fmla="*/ 862 h 1277"/>
                  <a:gd name="T92" fmla="*/ 524 w 549"/>
                  <a:gd name="T93" fmla="*/ 834 h 1277"/>
                  <a:gd name="T94" fmla="*/ 533 w 549"/>
                  <a:gd name="T95" fmla="*/ 803 h 1277"/>
                  <a:gd name="T96" fmla="*/ 533 w 549"/>
                  <a:gd name="T97" fmla="*/ 725 h 1277"/>
                  <a:gd name="T98" fmla="*/ 522 w 549"/>
                  <a:gd name="T99" fmla="*/ 691 h 1277"/>
                  <a:gd name="T100" fmla="*/ 523 w 549"/>
                  <a:gd name="T101" fmla="*/ 634 h 1277"/>
                  <a:gd name="T102" fmla="*/ 538 w 549"/>
                  <a:gd name="T103" fmla="*/ 596 h 1277"/>
                  <a:gd name="T104" fmla="*/ 543 w 549"/>
                  <a:gd name="T105" fmla="*/ 517 h 1277"/>
                  <a:gd name="T106" fmla="*/ 515 w 549"/>
                  <a:gd name="T107" fmla="*/ 430 h 1277"/>
                  <a:gd name="T108" fmla="*/ 437 w 549"/>
                  <a:gd name="T109" fmla="*/ 43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9" h="1277">
                    <a:moveTo>
                      <a:pt x="432" y="433"/>
                    </a:moveTo>
                    <a:cubicBezTo>
                      <a:pt x="419" y="432"/>
                      <a:pt x="419" y="432"/>
                      <a:pt x="419" y="432"/>
                    </a:cubicBezTo>
                    <a:cubicBezTo>
                      <a:pt x="414" y="432"/>
                      <a:pt x="409" y="429"/>
                      <a:pt x="406" y="426"/>
                    </a:cubicBezTo>
                    <a:cubicBezTo>
                      <a:pt x="400" y="419"/>
                      <a:pt x="400" y="419"/>
                      <a:pt x="400" y="419"/>
                    </a:cubicBezTo>
                    <a:cubicBezTo>
                      <a:pt x="397" y="416"/>
                      <a:pt x="396" y="412"/>
                      <a:pt x="395" y="408"/>
                    </a:cubicBezTo>
                    <a:cubicBezTo>
                      <a:pt x="394" y="398"/>
                      <a:pt x="394" y="398"/>
                      <a:pt x="394" y="398"/>
                    </a:cubicBezTo>
                    <a:cubicBezTo>
                      <a:pt x="394" y="395"/>
                      <a:pt x="395" y="392"/>
                      <a:pt x="395" y="390"/>
                    </a:cubicBezTo>
                    <a:cubicBezTo>
                      <a:pt x="395" y="389"/>
                      <a:pt x="395" y="389"/>
                      <a:pt x="395" y="388"/>
                    </a:cubicBezTo>
                    <a:cubicBezTo>
                      <a:pt x="391" y="371"/>
                      <a:pt x="391" y="371"/>
                      <a:pt x="391" y="371"/>
                    </a:cubicBezTo>
                    <a:cubicBezTo>
                      <a:pt x="389" y="366"/>
                      <a:pt x="389" y="361"/>
                      <a:pt x="392" y="356"/>
                    </a:cubicBezTo>
                    <a:cubicBezTo>
                      <a:pt x="402" y="341"/>
                      <a:pt x="402" y="341"/>
                      <a:pt x="402" y="341"/>
                    </a:cubicBezTo>
                    <a:cubicBezTo>
                      <a:pt x="403" y="332"/>
                      <a:pt x="403" y="332"/>
                      <a:pt x="403" y="332"/>
                    </a:cubicBezTo>
                    <a:cubicBezTo>
                      <a:pt x="403" y="313"/>
                      <a:pt x="403" y="313"/>
                      <a:pt x="403" y="313"/>
                    </a:cubicBezTo>
                    <a:cubicBezTo>
                      <a:pt x="403" y="312"/>
                      <a:pt x="403" y="311"/>
                      <a:pt x="404" y="309"/>
                    </a:cubicBezTo>
                    <a:cubicBezTo>
                      <a:pt x="406" y="299"/>
                      <a:pt x="406" y="299"/>
                      <a:pt x="406" y="299"/>
                    </a:cubicBezTo>
                    <a:cubicBezTo>
                      <a:pt x="407" y="296"/>
                      <a:pt x="408" y="294"/>
                      <a:pt x="409" y="292"/>
                    </a:cubicBezTo>
                    <a:cubicBezTo>
                      <a:pt x="419" y="279"/>
                      <a:pt x="419" y="279"/>
                      <a:pt x="419" y="279"/>
                    </a:cubicBezTo>
                    <a:cubicBezTo>
                      <a:pt x="420" y="272"/>
                      <a:pt x="420" y="272"/>
                      <a:pt x="420" y="272"/>
                    </a:cubicBezTo>
                    <a:cubicBezTo>
                      <a:pt x="420" y="270"/>
                      <a:pt x="420" y="268"/>
                      <a:pt x="421" y="266"/>
                    </a:cubicBezTo>
                    <a:cubicBezTo>
                      <a:pt x="423" y="261"/>
                      <a:pt x="423" y="261"/>
                      <a:pt x="423" y="261"/>
                    </a:cubicBezTo>
                    <a:cubicBezTo>
                      <a:pt x="424" y="259"/>
                      <a:pt x="425" y="257"/>
                      <a:pt x="427" y="255"/>
                    </a:cubicBezTo>
                    <a:cubicBezTo>
                      <a:pt x="434" y="248"/>
                      <a:pt x="434" y="248"/>
                      <a:pt x="434" y="248"/>
                    </a:cubicBezTo>
                    <a:cubicBezTo>
                      <a:pt x="438" y="244"/>
                      <a:pt x="445" y="242"/>
                      <a:pt x="450" y="243"/>
                    </a:cubicBezTo>
                    <a:cubicBezTo>
                      <a:pt x="455" y="243"/>
                      <a:pt x="459" y="245"/>
                      <a:pt x="462" y="248"/>
                    </a:cubicBezTo>
                    <a:cubicBezTo>
                      <a:pt x="466" y="241"/>
                      <a:pt x="466" y="241"/>
                      <a:pt x="466" y="241"/>
                    </a:cubicBezTo>
                    <a:cubicBezTo>
                      <a:pt x="464" y="230"/>
                      <a:pt x="464" y="230"/>
                      <a:pt x="464" y="230"/>
                    </a:cubicBezTo>
                    <a:cubicBezTo>
                      <a:pt x="464" y="228"/>
                      <a:pt x="464" y="226"/>
                      <a:pt x="464" y="224"/>
                    </a:cubicBezTo>
                    <a:cubicBezTo>
                      <a:pt x="466" y="201"/>
                      <a:pt x="466" y="201"/>
                      <a:pt x="466" y="201"/>
                    </a:cubicBezTo>
                    <a:cubicBezTo>
                      <a:pt x="466" y="199"/>
                      <a:pt x="466" y="197"/>
                      <a:pt x="467" y="196"/>
                    </a:cubicBezTo>
                    <a:cubicBezTo>
                      <a:pt x="478" y="164"/>
                      <a:pt x="478" y="164"/>
                      <a:pt x="478" y="164"/>
                    </a:cubicBezTo>
                    <a:cubicBezTo>
                      <a:pt x="483" y="125"/>
                      <a:pt x="483" y="125"/>
                      <a:pt x="483" y="125"/>
                    </a:cubicBezTo>
                    <a:cubicBezTo>
                      <a:pt x="482" y="110"/>
                      <a:pt x="482" y="110"/>
                      <a:pt x="482" y="11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28" y="1"/>
                      <a:pt x="125" y="3"/>
                      <a:pt x="123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4" y="10"/>
                      <a:pt x="112" y="12"/>
                      <a:pt x="110" y="13"/>
                    </a:cubicBezTo>
                    <a:cubicBezTo>
                      <a:pt x="109" y="16"/>
                      <a:pt x="108" y="20"/>
                      <a:pt x="107" y="2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6"/>
                      <a:pt x="92" y="48"/>
                      <a:pt x="92" y="49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94"/>
                      <a:pt x="86" y="96"/>
                      <a:pt x="85" y="97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69" y="132"/>
                      <a:pt x="68" y="134"/>
                      <a:pt x="67" y="135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2" y="141"/>
                      <a:pt x="59" y="144"/>
                      <a:pt x="58" y="145"/>
                    </a:cubicBezTo>
                    <a:cubicBezTo>
                      <a:pt x="58" y="151"/>
                      <a:pt x="57" y="157"/>
                      <a:pt x="53" y="161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2" y="184"/>
                      <a:pt x="41" y="186"/>
                      <a:pt x="40" y="187"/>
                    </a:cubicBezTo>
                    <a:cubicBezTo>
                      <a:pt x="33" y="195"/>
                      <a:pt x="33" y="195"/>
                      <a:pt x="33" y="195"/>
                    </a:cubicBezTo>
                    <a:cubicBezTo>
                      <a:pt x="32" y="197"/>
                      <a:pt x="30" y="198"/>
                      <a:pt x="28" y="199"/>
                    </a:cubicBezTo>
                    <a:cubicBezTo>
                      <a:pt x="16" y="206"/>
                      <a:pt x="16" y="206"/>
                      <a:pt x="16" y="206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10" y="218"/>
                      <a:pt x="10" y="218"/>
                      <a:pt x="10" y="218"/>
                    </a:cubicBezTo>
                    <a:cubicBezTo>
                      <a:pt x="12" y="219"/>
                      <a:pt x="13" y="220"/>
                      <a:pt x="14" y="222"/>
                    </a:cubicBezTo>
                    <a:cubicBezTo>
                      <a:pt x="16" y="222"/>
                      <a:pt x="17" y="223"/>
                      <a:pt x="18" y="224"/>
                    </a:cubicBezTo>
                    <a:cubicBezTo>
                      <a:pt x="20" y="226"/>
                      <a:pt x="24" y="229"/>
                      <a:pt x="25" y="232"/>
                    </a:cubicBezTo>
                    <a:cubicBezTo>
                      <a:pt x="44" y="247"/>
                      <a:pt x="44" y="247"/>
                      <a:pt x="44" y="247"/>
                    </a:cubicBezTo>
                    <a:cubicBezTo>
                      <a:pt x="46" y="249"/>
                      <a:pt x="47" y="252"/>
                      <a:pt x="48" y="254"/>
                    </a:cubicBezTo>
                    <a:cubicBezTo>
                      <a:pt x="52" y="264"/>
                      <a:pt x="52" y="264"/>
                      <a:pt x="52" y="264"/>
                    </a:cubicBezTo>
                    <a:cubicBezTo>
                      <a:pt x="53" y="268"/>
                      <a:pt x="54" y="271"/>
                      <a:pt x="53" y="275"/>
                    </a:cubicBezTo>
                    <a:cubicBezTo>
                      <a:pt x="51" y="285"/>
                      <a:pt x="51" y="285"/>
                      <a:pt x="51" y="285"/>
                    </a:cubicBezTo>
                    <a:cubicBezTo>
                      <a:pt x="50" y="288"/>
                      <a:pt x="48" y="291"/>
                      <a:pt x="46" y="294"/>
                    </a:cubicBezTo>
                    <a:cubicBezTo>
                      <a:pt x="43" y="297"/>
                      <a:pt x="43" y="297"/>
                      <a:pt x="43" y="297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2" y="321"/>
                      <a:pt x="41" y="325"/>
                      <a:pt x="38" y="328"/>
                    </a:cubicBezTo>
                    <a:cubicBezTo>
                      <a:pt x="32" y="336"/>
                      <a:pt x="32" y="336"/>
                      <a:pt x="32" y="336"/>
                    </a:cubicBezTo>
                    <a:cubicBezTo>
                      <a:pt x="30" y="338"/>
                      <a:pt x="27" y="340"/>
                      <a:pt x="24" y="341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5"/>
                      <a:pt x="16" y="345"/>
                      <a:pt x="16" y="345"/>
                    </a:cubicBezTo>
                    <a:cubicBezTo>
                      <a:pt x="17" y="348"/>
                      <a:pt x="18" y="351"/>
                      <a:pt x="17" y="354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9" y="378"/>
                      <a:pt x="19" y="378"/>
                      <a:pt x="19" y="378"/>
                    </a:cubicBezTo>
                    <a:cubicBezTo>
                      <a:pt x="21" y="381"/>
                      <a:pt x="22" y="385"/>
                      <a:pt x="21" y="389"/>
                    </a:cubicBezTo>
                    <a:cubicBezTo>
                      <a:pt x="21" y="391"/>
                      <a:pt x="21" y="391"/>
                      <a:pt x="21" y="391"/>
                    </a:cubicBezTo>
                    <a:cubicBezTo>
                      <a:pt x="22" y="394"/>
                      <a:pt x="22" y="394"/>
                      <a:pt x="22" y="394"/>
                    </a:cubicBezTo>
                    <a:cubicBezTo>
                      <a:pt x="26" y="408"/>
                      <a:pt x="26" y="408"/>
                      <a:pt x="26" y="408"/>
                    </a:cubicBezTo>
                    <a:cubicBezTo>
                      <a:pt x="27" y="410"/>
                      <a:pt x="27" y="413"/>
                      <a:pt x="27" y="416"/>
                    </a:cubicBezTo>
                    <a:cubicBezTo>
                      <a:pt x="27" y="417"/>
                      <a:pt x="27" y="417"/>
                      <a:pt x="27" y="417"/>
                    </a:cubicBezTo>
                    <a:cubicBezTo>
                      <a:pt x="30" y="422"/>
                      <a:pt x="30" y="422"/>
                      <a:pt x="30" y="422"/>
                    </a:cubicBezTo>
                    <a:cubicBezTo>
                      <a:pt x="32" y="421"/>
                      <a:pt x="35" y="421"/>
                      <a:pt x="38" y="421"/>
                    </a:cubicBezTo>
                    <a:cubicBezTo>
                      <a:pt x="61" y="423"/>
                      <a:pt x="61" y="423"/>
                      <a:pt x="61" y="423"/>
                    </a:cubicBezTo>
                    <a:cubicBezTo>
                      <a:pt x="66" y="424"/>
                      <a:pt x="70" y="426"/>
                      <a:pt x="74" y="430"/>
                    </a:cubicBezTo>
                    <a:cubicBezTo>
                      <a:pt x="85" y="442"/>
                      <a:pt x="85" y="442"/>
                      <a:pt x="85" y="442"/>
                    </a:cubicBezTo>
                    <a:cubicBezTo>
                      <a:pt x="86" y="444"/>
                      <a:pt x="88" y="446"/>
                      <a:pt x="88" y="449"/>
                    </a:cubicBezTo>
                    <a:cubicBezTo>
                      <a:pt x="100" y="487"/>
                      <a:pt x="100" y="487"/>
                      <a:pt x="100" y="487"/>
                    </a:cubicBezTo>
                    <a:cubicBezTo>
                      <a:pt x="108" y="496"/>
                      <a:pt x="108" y="496"/>
                      <a:pt x="108" y="496"/>
                    </a:cubicBezTo>
                    <a:cubicBezTo>
                      <a:pt x="115" y="492"/>
                      <a:pt x="115" y="492"/>
                      <a:pt x="115" y="492"/>
                    </a:cubicBezTo>
                    <a:cubicBezTo>
                      <a:pt x="122" y="487"/>
                      <a:pt x="133" y="488"/>
                      <a:pt x="139" y="495"/>
                    </a:cubicBezTo>
                    <a:cubicBezTo>
                      <a:pt x="146" y="503"/>
                      <a:pt x="146" y="503"/>
                      <a:pt x="146" y="503"/>
                    </a:cubicBezTo>
                    <a:cubicBezTo>
                      <a:pt x="147" y="504"/>
                      <a:pt x="148" y="505"/>
                      <a:pt x="149" y="506"/>
                    </a:cubicBezTo>
                    <a:cubicBezTo>
                      <a:pt x="157" y="521"/>
                      <a:pt x="157" y="521"/>
                      <a:pt x="157" y="521"/>
                    </a:cubicBezTo>
                    <a:cubicBezTo>
                      <a:pt x="186" y="538"/>
                      <a:pt x="186" y="538"/>
                      <a:pt x="186" y="538"/>
                    </a:cubicBezTo>
                    <a:cubicBezTo>
                      <a:pt x="188" y="539"/>
                      <a:pt x="189" y="541"/>
                      <a:pt x="190" y="542"/>
                    </a:cubicBezTo>
                    <a:cubicBezTo>
                      <a:pt x="224" y="570"/>
                      <a:pt x="224" y="570"/>
                      <a:pt x="224" y="570"/>
                    </a:cubicBezTo>
                    <a:cubicBezTo>
                      <a:pt x="248" y="582"/>
                      <a:pt x="248" y="582"/>
                      <a:pt x="248" y="582"/>
                    </a:cubicBezTo>
                    <a:cubicBezTo>
                      <a:pt x="263" y="593"/>
                      <a:pt x="263" y="593"/>
                      <a:pt x="263" y="593"/>
                    </a:cubicBezTo>
                    <a:cubicBezTo>
                      <a:pt x="265" y="594"/>
                      <a:pt x="266" y="595"/>
                      <a:pt x="268" y="597"/>
                    </a:cubicBezTo>
                    <a:cubicBezTo>
                      <a:pt x="275" y="608"/>
                      <a:pt x="275" y="608"/>
                      <a:pt x="275" y="608"/>
                    </a:cubicBezTo>
                    <a:cubicBezTo>
                      <a:pt x="278" y="612"/>
                      <a:pt x="279" y="618"/>
                      <a:pt x="278" y="623"/>
                    </a:cubicBezTo>
                    <a:cubicBezTo>
                      <a:pt x="275" y="635"/>
                      <a:pt x="275" y="635"/>
                      <a:pt x="275" y="635"/>
                    </a:cubicBezTo>
                    <a:cubicBezTo>
                      <a:pt x="274" y="639"/>
                      <a:pt x="272" y="642"/>
                      <a:pt x="270" y="644"/>
                    </a:cubicBezTo>
                    <a:cubicBezTo>
                      <a:pt x="259" y="654"/>
                      <a:pt x="259" y="654"/>
                      <a:pt x="259" y="654"/>
                    </a:cubicBezTo>
                    <a:cubicBezTo>
                      <a:pt x="233" y="669"/>
                      <a:pt x="233" y="669"/>
                      <a:pt x="233" y="669"/>
                    </a:cubicBezTo>
                    <a:cubicBezTo>
                      <a:pt x="223" y="683"/>
                      <a:pt x="223" y="683"/>
                      <a:pt x="223" y="683"/>
                    </a:cubicBezTo>
                    <a:cubicBezTo>
                      <a:pt x="222" y="684"/>
                      <a:pt x="221" y="686"/>
                      <a:pt x="220" y="687"/>
                    </a:cubicBezTo>
                    <a:cubicBezTo>
                      <a:pt x="199" y="700"/>
                      <a:pt x="199" y="700"/>
                      <a:pt x="199" y="700"/>
                    </a:cubicBezTo>
                    <a:cubicBezTo>
                      <a:pt x="188" y="720"/>
                      <a:pt x="188" y="720"/>
                      <a:pt x="188" y="720"/>
                    </a:cubicBezTo>
                    <a:cubicBezTo>
                      <a:pt x="187" y="721"/>
                      <a:pt x="186" y="723"/>
                      <a:pt x="186" y="724"/>
                    </a:cubicBezTo>
                    <a:cubicBezTo>
                      <a:pt x="181" y="729"/>
                      <a:pt x="181" y="729"/>
                      <a:pt x="181" y="729"/>
                    </a:cubicBezTo>
                    <a:cubicBezTo>
                      <a:pt x="169" y="739"/>
                      <a:pt x="169" y="739"/>
                      <a:pt x="169" y="739"/>
                    </a:cubicBezTo>
                    <a:cubicBezTo>
                      <a:pt x="165" y="744"/>
                      <a:pt x="165" y="744"/>
                      <a:pt x="165" y="744"/>
                    </a:cubicBezTo>
                    <a:cubicBezTo>
                      <a:pt x="156" y="772"/>
                      <a:pt x="156" y="772"/>
                      <a:pt x="156" y="772"/>
                    </a:cubicBezTo>
                    <a:cubicBezTo>
                      <a:pt x="155" y="775"/>
                      <a:pt x="153" y="778"/>
                      <a:pt x="150" y="780"/>
                    </a:cubicBezTo>
                    <a:cubicBezTo>
                      <a:pt x="153" y="783"/>
                      <a:pt x="154" y="787"/>
                      <a:pt x="154" y="791"/>
                    </a:cubicBezTo>
                    <a:cubicBezTo>
                      <a:pt x="155" y="796"/>
                      <a:pt x="153" y="801"/>
                      <a:pt x="150" y="805"/>
                    </a:cubicBezTo>
                    <a:cubicBezTo>
                      <a:pt x="135" y="826"/>
                      <a:pt x="135" y="826"/>
                      <a:pt x="135" y="826"/>
                    </a:cubicBezTo>
                    <a:cubicBezTo>
                      <a:pt x="131" y="830"/>
                      <a:pt x="126" y="834"/>
                      <a:pt x="120" y="833"/>
                    </a:cubicBezTo>
                    <a:cubicBezTo>
                      <a:pt x="119" y="833"/>
                      <a:pt x="119" y="833"/>
                      <a:pt x="118" y="834"/>
                    </a:cubicBezTo>
                    <a:cubicBezTo>
                      <a:pt x="119" y="834"/>
                      <a:pt x="119" y="834"/>
                      <a:pt x="119" y="834"/>
                    </a:cubicBezTo>
                    <a:cubicBezTo>
                      <a:pt x="98" y="848"/>
                      <a:pt x="98" y="848"/>
                      <a:pt x="98" y="848"/>
                    </a:cubicBezTo>
                    <a:cubicBezTo>
                      <a:pt x="97" y="849"/>
                      <a:pt x="96" y="850"/>
                      <a:pt x="94" y="850"/>
                    </a:cubicBezTo>
                    <a:cubicBezTo>
                      <a:pt x="62" y="864"/>
                      <a:pt x="62" y="864"/>
                      <a:pt x="62" y="864"/>
                    </a:cubicBezTo>
                    <a:cubicBezTo>
                      <a:pt x="43" y="878"/>
                      <a:pt x="43" y="878"/>
                      <a:pt x="43" y="878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1" y="914"/>
                      <a:pt x="21" y="914"/>
                      <a:pt x="21" y="914"/>
                    </a:cubicBezTo>
                    <a:cubicBezTo>
                      <a:pt x="23" y="925"/>
                      <a:pt x="23" y="925"/>
                      <a:pt x="23" y="925"/>
                    </a:cubicBezTo>
                    <a:cubicBezTo>
                      <a:pt x="23" y="926"/>
                      <a:pt x="23" y="929"/>
                      <a:pt x="23" y="930"/>
                    </a:cubicBezTo>
                    <a:cubicBezTo>
                      <a:pt x="23" y="936"/>
                      <a:pt x="20" y="942"/>
                      <a:pt x="15" y="946"/>
                    </a:cubicBezTo>
                    <a:cubicBezTo>
                      <a:pt x="15" y="947"/>
                      <a:pt x="15" y="947"/>
                      <a:pt x="15" y="947"/>
                    </a:cubicBezTo>
                    <a:cubicBezTo>
                      <a:pt x="14" y="950"/>
                      <a:pt x="13" y="952"/>
                      <a:pt x="12" y="954"/>
                    </a:cubicBezTo>
                    <a:cubicBezTo>
                      <a:pt x="11" y="956"/>
                      <a:pt x="11" y="956"/>
                      <a:pt x="11" y="956"/>
                    </a:cubicBezTo>
                    <a:cubicBezTo>
                      <a:pt x="11" y="969"/>
                      <a:pt x="11" y="969"/>
                      <a:pt x="11" y="969"/>
                    </a:cubicBezTo>
                    <a:cubicBezTo>
                      <a:pt x="11" y="972"/>
                      <a:pt x="10" y="976"/>
                      <a:pt x="8" y="980"/>
                    </a:cubicBezTo>
                    <a:cubicBezTo>
                      <a:pt x="7" y="981"/>
                      <a:pt x="4" y="984"/>
                      <a:pt x="3" y="985"/>
                    </a:cubicBezTo>
                    <a:cubicBezTo>
                      <a:pt x="0" y="988"/>
                      <a:pt x="0" y="988"/>
                      <a:pt x="0" y="988"/>
                    </a:cubicBezTo>
                    <a:cubicBezTo>
                      <a:pt x="11" y="995"/>
                      <a:pt x="11" y="995"/>
                      <a:pt x="11" y="995"/>
                    </a:cubicBezTo>
                    <a:cubicBezTo>
                      <a:pt x="14" y="997"/>
                      <a:pt x="17" y="1000"/>
                      <a:pt x="18" y="1004"/>
                    </a:cubicBezTo>
                    <a:cubicBezTo>
                      <a:pt x="21" y="1011"/>
                      <a:pt x="21" y="1011"/>
                      <a:pt x="21" y="1011"/>
                    </a:cubicBezTo>
                    <a:cubicBezTo>
                      <a:pt x="22" y="1013"/>
                      <a:pt x="23" y="1015"/>
                      <a:pt x="23" y="1018"/>
                    </a:cubicBezTo>
                    <a:cubicBezTo>
                      <a:pt x="25" y="1052"/>
                      <a:pt x="25" y="1052"/>
                      <a:pt x="25" y="1052"/>
                    </a:cubicBezTo>
                    <a:cubicBezTo>
                      <a:pt x="25" y="1053"/>
                      <a:pt x="25" y="1054"/>
                      <a:pt x="25" y="1055"/>
                    </a:cubicBezTo>
                    <a:cubicBezTo>
                      <a:pt x="26" y="1056"/>
                      <a:pt x="26" y="1056"/>
                      <a:pt x="26" y="1056"/>
                    </a:cubicBezTo>
                    <a:cubicBezTo>
                      <a:pt x="39" y="1061"/>
                      <a:pt x="39" y="1061"/>
                      <a:pt x="39" y="1061"/>
                    </a:cubicBezTo>
                    <a:cubicBezTo>
                      <a:pt x="40" y="1062"/>
                      <a:pt x="41" y="1062"/>
                      <a:pt x="43" y="1063"/>
                    </a:cubicBezTo>
                    <a:cubicBezTo>
                      <a:pt x="95" y="1100"/>
                      <a:pt x="95" y="1100"/>
                      <a:pt x="95" y="1100"/>
                    </a:cubicBezTo>
                    <a:cubicBezTo>
                      <a:pt x="97" y="1099"/>
                      <a:pt x="98" y="1099"/>
                      <a:pt x="100" y="1098"/>
                    </a:cubicBezTo>
                    <a:cubicBezTo>
                      <a:pt x="104" y="1098"/>
                      <a:pt x="113" y="1099"/>
                      <a:pt x="117" y="1102"/>
                    </a:cubicBezTo>
                    <a:cubicBezTo>
                      <a:pt x="123" y="1106"/>
                      <a:pt x="123" y="1106"/>
                      <a:pt x="123" y="1106"/>
                    </a:cubicBezTo>
                    <a:cubicBezTo>
                      <a:pt x="125" y="1108"/>
                      <a:pt x="126" y="1109"/>
                      <a:pt x="128" y="1111"/>
                    </a:cubicBezTo>
                    <a:cubicBezTo>
                      <a:pt x="132" y="1118"/>
                      <a:pt x="132" y="1118"/>
                      <a:pt x="132" y="1118"/>
                    </a:cubicBezTo>
                    <a:cubicBezTo>
                      <a:pt x="142" y="1116"/>
                      <a:pt x="142" y="1116"/>
                      <a:pt x="142" y="1116"/>
                    </a:cubicBezTo>
                    <a:cubicBezTo>
                      <a:pt x="146" y="1115"/>
                      <a:pt x="149" y="1116"/>
                      <a:pt x="152" y="1117"/>
                    </a:cubicBezTo>
                    <a:cubicBezTo>
                      <a:pt x="157" y="1118"/>
                      <a:pt x="164" y="1122"/>
                      <a:pt x="166" y="1126"/>
                    </a:cubicBezTo>
                    <a:cubicBezTo>
                      <a:pt x="170" y="1130"/>
                      <a:pt x="170" y="1130"/>
                      <a:pt x="170" y="1130"/>
                    </a:cubicBezTo>
                    <a:cubicBezTo>
                      <a:pt x="172" y="1130"/>
                      <a:pt x="173" y="1131"/>
                      <a:pt x="175" y="1131"/>
                    </a:cubicBezTo>
                    <a:cubicBezTo>
                      <a:pt x="200" y="1145"/>
                      <a:pt x="200" y="1145"/>
                      <a:pt x="200" y="1145"/>
                    </a:cubicBezTo>
                    <a:cubicBezTo>
                      <a:pt x="203" y="1147"/>
                      <a:pt x="205" y="1150"/>
                      <a:pt x="207" y="1153"/>
                    </a:cubicBezTo>
                    <a:cubicBezTo>
                      <a:pt x="207" y="1154"/>
                      <a:pt x="208" y="1155"/>
                      <a:pt x="208" y="1157"/>
                    </a:cubicBezTo>
                    <a:cubicBezTo>
                      <a:pt x="210" y="1155"/>
                      <a:pt x="210" y="1155"/>
                      <a:pt x="210" y="1155"/>
                    </a:cubicBezTo>
                    <a:cubicBezTo>
                      <a:pt x="212" y="1153"/>
                      <a:pt x="214" y="1151"/>
                      <a:pt x="216" y="1150"/>
                    </a:cubicBezTo>
                    <a:cubicBezTo>
                      <a:pt x="240" y="1140"/>
                      <a:pt x="240" y="1140"/>
                      <a:pt x="240" y="1140"/>
                    </a:cubicBezTo>
                    <a:cubicBezTo>
                      <a:pt x="242" y="1140"/>
                      <a:pt x="244" y="1140"/>
                      <a:pt x="247" y="1140"/>
                    </a:cubicBezTo>
                    <a:cubicBezTo>
                      <a:pt x="253" y="1140"/>
                      <a:pt x="253" y="1140"/>
                      <a:pt x="253" y="1140"/>
                    </a:cubicBezTo>
                    <a:cubicBezTo>
                      <a:pt x="258" y="1141"/>
                      <a:pt x="263" y="1143"/>
                      <a:pt x="266" y="1147"/>
                    </a:cubicBezTo>
                    <a:cubicBezTo>
                      <a:pt x="266" y="1147"/>
                      <a:pt x="266" y="1147"/>
                      <a:pt x="267" y="1147"/>
                    </a:cubicBezTo>
                    <a:cubicBezTo>
                      <a:pt x="287" y="1142"/>
                      <a:pt x="287" y="1142"/>
                      <a:pt x="287" y="1142"/>
                    </a:cubicBezTo>
                    <a:cubicBezTo>
                      <a:pt x="289" y="1142"/>
                      <a:pt x="290" y="1141"/>
                      <a:pt x="291" y="1141"/>
                    </a:cubicBezTo>
                    <a:cubicBezTo>
                      <a:pt x="292" y="1141"/>
                      <a:pt x="292" y="1141"/>
                      <a:pt x="292" y="1141"/>
                    </a:cubicBezTo>
                    <a:cubicBezTo>
                      <a:pt x="300" y="1142"/>
                      <a:pt x="300" y="1142"/>
                      <a:pt x="300" y="1142"/>
                    </a:cubicBezTo>
                    <a:cubicBezTo>
                      <a:pt x="302" y="1142"/>
                      <a:pt x="304" y="1142"/>
                      <a:pt x="306" y="1143"/>
                    </a:cubicBezTo>
                    <a:cubicBezTo>
                      <a:pt x="314" y="1147"/>
                      <a:pt x="314" y="1147"/>
                      <a:pt x="314" y="1147"/>
                    </a:cubicBezTo>
                    <a:cubicBezTo>
                      <a:pt x="317" y="1148"/>
                      <a:pt x="320" y="1150"/>
                      <a:pt x="322" y="1152"/>
                    </a:cubicBezTo>
                    <a:cubicBezTo>
                      <a:pt x="334" y="1168"/>
                      <a:pt x="334" y="1168"/>
                      <a:pt x="334" y="1168"/>
                    </a:cubicBezTo>
                    <a:cubicBezTo>
                      <a:pt x="336" y="1171"/>
                      <a:pt x="338" y="1175"/>
                      <a:pt x="338" y="1178"/>
                    </a:cubicBezTo>
                    <a:cubicBezTo>
                      <a:pt x="340" y="1200"/>
                      <a:pt x="340" y="1200"/>
                      <a:pt x="340" y="1200"/>
                    </a:cubicBezTo>
                    <a:cubicBezTo>
                      <a:pt x="340" y="1202"/>
                      <a:pt x="340" y="1204"/>
                      <a:pt x="339" y="1206"/>
                    </a:cubicBezTo>
                    <a:cubicBezTo>
                      <a:pt x="329" y="1263"/>
                      <a:pt x="329" y="1263"/>
                      <a:pt x="329" y="1263"/>
                    </a:cubicBezTo>
                    <a:cubicBezTo>
                      <a:pt x="331" y="1277"/>
                      <a:pt x="331" y="1277"/>
                      <a:pt x="331" y="1277"/>
                    </a:cubicBezTo>
                    <a:cubicBezTo>
                      <a:pt x="339" y="1272"/>
                      <a:pt x="339" y="1272"/>
                      <a:pt x="339" y="1272"/>
                    </a:cubicBezTo>
                    <a:cubicBezTo>
                      <a:pt x="350" y="1260"/>
                      <a:pt x="350" y="1260"/>
                      <a:pt x="350" y="1260"/>
                    </a:cubicBezTo>
                    <a:cubicBezTo>
                      <a:pt x="359" y="1243"/>
                      <a:pt x="359" y="1243"/>
                      <a:pt x="359" y="1243"/>
                    </a:cubicBezTo>
                    <a:cubicBezTo>
                      <a:pt x="357" y="1240"/>
                      <a:pt x="356" y="1238"/>
                      <a:pt x="356" y="1234"/>
                    </a:cubicBezTo>
                    <a:cubicBezTo>
                      <a:pt x="356" y="1230"/>
                      <a:pt x="356" y="1230"/>
                      <a:pt x="356" y="1230"/>
                    </a:cubicBezTo>
                    <a:cubicBezTo>
                      <a:pt x="355" y="1223"/>
                      <a:pt x="359" y="1215"/>
                      <a:pt x="365" y="1212"/>
                    </a:cubicBezTo>
                    <a:cubicBezTo>
                      <a:pt x="373" y="1207"/>
                      <a:pt x="373" y="1207"/>
                      <a:pt x="373" y="1207"/>
                    </a:cubicBezTo>
                    <a:cubicBezTo>
                      <a:pt x="374" y="1203"/>
                      <a:pt x="374" y="1203"/>
                      <a:pt x="374" y="1203"/>
                    </a:cubicBezTo>
                    <a:cubicBezTo>
                      <a:pt x="374" y="1201"/>
                      <a:pt x="374" y="1200"/>
                      <a:pt x="375" y="1198"/>
                    </a:cubicBezTo>
                    <a:cubicBezTo>
                      <a:pt x="374" y="1197"/>
                      <a:pt x="373" y="1196"/>
                      <a:pt x="372" y="1195"/>
                    </a:cubicBezTo>
                    <a:cubicBezTo>
                      <a:pt x="371" y="1194"/>
                      <a:pt x="371" y="1193"/>
                      <a:pt x="370" y="1192"/>
                    </a:cubicBezTo>
                    <a:cubicBezTo>
                      <a:pt x="366" y="1187"/>
                      <a:pt x="364" y="1179"/>
                      <a:pt x="367" y="1173"/>
                    </a:cubicBezTo>
                    <a:cubicBezTo>
                      <a:pt x="370" y="1167"/>
                      <a:pt x="370" y="1167"/>
                      <a:pt x="370" y="1167"/>
                    </a:cubicBezTo>
                    <a:cubicBezTo>
                      <a:pt x="371" y="1165"/>
                      <a:pt x="373" y="1163"/>
                      <a:pt x="374" y="1161"/>
                    </a:cubicBezTo>
                    <a:cubicBezTo>
                      <a:pt x="378" y="1158"/>
                      <a:pt x="378" y="1158"/>
                      <a:pt x="378" y="1158"/>
                    </a:cubicBezTo>
                    <a:cubicBezTo>
                      <a:pt x="380" y="1156"/>
                      <a:pt x="383" y="1154"/>
                      <a:pt x="386" y="1153"/>
                    </a:cubicBezTo>
                    <a:cubicBezTo>
                      <a:pt x="396" y="1113"/>
                      <a:pt x="396" y="1113"/>
                      <a:pt x="396" y="1113"/>
                    </a:cubicBezTo>
                    <a:cubicBezTo>
                      <a:pt x="397" y="1110"/>
                      <a:pt x="399" y="1107"/>
                      <a:pt x="402" y="1105"/>
                    </a:cubicBezTo>
                    <a:cubicBezTo>
                      <a:pt x="408" y="1100"/>
                      <a:pt x="408" y="1100"/>
                      <a:pt x="408" y="1100"/>
                    </a:cubicBezTo>
                    <a:cubicBezTo>
                      <a:pt x="406" y="1099"/>
                      <a:pt x="406" y="1099"/>
                      <a:pt x="406" y="1099"/>
                    </a:cubicBezTo>
                    <a:cubicBezTo>
                      <a:pt x="402" y="1100"/>
                      <a:pt x="402" y="1100"/>
                      <a:pt x="402" y="1100"/>
                    </a:cubicBezTo>
                    <a:cubicBezTo>
                      <a:pt x="395" y="1101"/>
                      <a:pt x="387" y="1098"/>
                      <a:pt x="383" y="1093"/>
                    </a:cubicBezTo>
                    <a:cubicBezTo>
                      <a:pt x="378" y="1087"/>
                      <a:pt x="377" y="1079"/>
                      <a:pt x="381" y="1073"/>
                    </a:cubicBezTo>
                    <a:cubicBezTo>
                      <a:pt x="386" y="1062"/>
                      <a:pt x="386" y="1062"/>
                      <a:pt x="386" y="1062"/>
                    </a:cubicBezTo>
                    <a:cubicBezTo>
                      <a:pt x="388" y="1058"/>
                      <a:pt x="391" y="1055"/>
                      <a:pt x="394" y="1053"/>
                    </a:cubicBezTo>
                    <a:cubicBezTo>
                      <a:pt x="405" y="1047"/>
                      <a:pt x="405" y="1047"/>
                      <a:pt x="405" y="1047"/>
                    </a:cubicBezTo>
                    <a:cubicBezTo>
                      <a:pt x="407" y="1046"/>
                      <a:pt x="409" y="1046"/>
                      <a:pt x="411" y="1045"/>
                    </a:cubicBezTo>
                    <a:cubicBezTo>
                      <a:pt x="419" y="1044"/>
                      <a:pt x="419" y="1044"/>
                      <a:pt x="419" y="1044"/>
                    </a:cubicBezTo>
                    <a:cubicBezTo>
                      <a:pt x="422" y="1033"/>
                      <a:pt x="422" y="1033"/>
                      <a:pt x="422" y="1033"/>
                    </a:cubicBezTo>
                    <a:cubicBezTo>
                      <a:pt x="433" y="1010"/>
                      <a:pt x="433" y="1010"/>
                      <a:pt x="433" y="1010"/>
                    </a:cubicBezTo>
                    <a:cubicBezTo>
                      <a:pt x="436" y="1005"/>
                      <a:pt x="440" y="1001"/>
                      <a:pt x="445" y="1000"/>
                    </a:cubicBezTo>
                    <a:cubicBezTo>
                      <a:pt x="445" y="999"/>
                      <a:pt x="445" y="999"/>
                      <a:pt x="445" y="999"/>
                    </a:cubicBezTo>
                    <a:cubicBezTo>
                      <a:pt x="445" y="997"/>
                      <a:pt x="445" y="996"/>
                      <a:pt x="445" y="994"/>
                    </a:cubicBezTo>
                    <a:cubicBezTo>
                      <a:pt x="450" y="969"/>
                      <a:pt x="450" y="969"/>
                      <a:pt x="450" y="969"/>
                    </a:cubicBezTo>
                    <a:cubicBezTo>
                      <a:pt x="450" y="967"/>
                      <a:pt x="452" y="965"/>
                      <a:pt x="453" y="963"/>
                    </a:cubicBezTo>
                    <a:cubicBezTo>
                      <a:pt x="459" y="956"/>
                      <a:pt x="459" y="956"/>
                      <a:pt x="459" y="956"/>
                    </a:cubicBezTo>
                    <a:cubicBezTo>
                      <a:pt x="460" y="954"/>
                      <a:pt x="463" y="953"/>
                      <a:pt x="465" y="952"/>
                    </a:cubicBezTo>
                    <a:cubicBezTo>
                      <a:pt x="465" y="951"/>
                      <a:pt x="464" y="950"/>
                      <a:pt x="464" y="949"/>
                    </a:cubicBezTo>
                    <a:cubicBezTo>
                      <a:pt x="459" y="940"/>
                      <a:pt x="459" y="940"/>
                      <a:pt x="459" y="940"/>
                    </a:cubicBezTo>
                    <a:cubicBezTo>
                      <a:pt x="453" y="917"/>
                      <a:pt x="453" y="917"/>
                      <a:pt x="453" y="917"/>
                    </a:cubicBezTo>
                    <a:cubicBezTo>
                      <a:pt x="451" y="910"/>
                      <a:pt x="454" y="902"/>
                      <a:pt x="459" y="897"/>
                    </a:cubicBezTo>
                    <a:cubicBezTo>
                      <a:pt x="465" y="893"/>
                      <a:pt x="473" y="892"/>
                      <a:pt x="480" y="895"/>
                    </a:cubicBezTo>
                    <a:cubicBezTo>
                      <a:pt x="481" y="896"/>
                      <a:pt x="481" y="896"/>
                      <a:pt x="481" y="896"/>
                    </a:cubicBezTo>
                    <a:cubicBezTo>
                      <a:pt x="484" y="894"/>
                      <a:pt x="488" y="892"/>
                      <a:pt x="492" y="892"/>
                    </a:cubicBezTo>
                    <a:cubicBezTo>
                      <a:pt x="496" y="878"/>
                      <a:pt x="496" y="878"/>
                      <a:pt x="496" y="878"/>
                    </a:cubicBezTo>
                    <a:cubicBezTo>
                      <a:pt x="497" y="875"/>
                      <a:pt x="498" y="873"/>
                      <a:pt x="499" y="871"/>
                    </a:cubicBezTo>
                    <a:cubicBezTo>
                      <a:pt x="503" y="866"/>
                      <a:pt x="503" y="866"/>
                      <a:pt x="503" y="866"/>
                    </a:cubicBezTo>
                    <a:cubicBezTo>
                      <a:pt x="504" y="864"/>
                      <a:pt x="506" y="863"/>
                      <a:pt x="507" y="862"/>
                    </a:cubicBezTo>
                    <a:cubicBezTo>
                      <a:pt x="513" y="856"/>
                      <a:pt x="513" y="856"/>
                      <a:pt x="513" y="856"/>
                    </a:cubicBezTo>
                    <a:cubicBezTo>
                      <a:pt x="514" y="850"/>
                      <a:pt x="514" y="850"/>
                      <a:pt x="514" y="850"/>
                    </a:cubicBezTo>
                    <a:cubicBezTo>
                      <a:pt x="514" y="849"/>
                      <a:pt x="515" y="848"/>
                      <a:pt x="516" y="846"/>
                    </a:cubicBezTo>
                    <a:cubicBezTo>
                      <a:pt x="518" y="840"/>
                      <a:pt x="518" y="840"/>
                      <a:pt x="518" y="840"/>
                    </a:cubicBezTo>
                    <a:cubicBezTo>
                      <a:pt x="520" y="838"/>
                      <a:pt x="521" y="836"/>
                      <a:pt x="524" y="834"/>
                    </a:cubicBezTo>
                    <a:cubicBezTo>
                      <a:pt x="531" y="826"/>
                      <a:pt x="531" y="826"/>
                      <a:pt x="531" y="826"/>
                    </a:cubicBezTo>
                    <a:cubicBezTo>
                      <a:pt x="534" y="811"/>
                      <a:pt x="534" y="811"/>
                      <a:pt x="534" y="811"/>
                    </a:cubicBezTo>
                    <a:cubicBezTo>
                      <a:pt x="534" y="810"/>
                      <a:pt x="535" y="808"/>
                      <a:pt x="536" y="806"/>
                    </a:cubicBezTo>
                    <a:cubicBezTo>
                      <a:pt x="536" y="805"/>
                      <a:pt x="536" y="805"/>
                      <a:pt x="536" y="805"/>
                    </a:cubicBezTo>
                    <a:cubicBezTo>
                      <a:pt x="533" y="803"/>
                      <a:pt x="533" y="803"/>
                      <a:pt x="533" y="803"/>
                    </a:cubicBezTo>
                    <a:cubicBezTo>
                      <a:pt x="528" y="800"/>
                      <a:pt x="525" y="795"/>
                      <a:pt x="524" y="789"/>
                    </a:cubicBezTo>
                    <a:cubicBezTo>
                      <a:pt x="523" y="772"/>
                      <a:pt x="523" y="772"/>
                      <a:pt x="523" y="772"/>
                    </a:cubicBezTo>
                    <a:cubicBezTo>
                      <a:pt x="523" y="771"/>
                      <a:pt x="523" y="769"/>
                      <a:pt x="523" y="768"/>
                    </a:cubicBezTo>
                    <a:cubicBezTo>
                      <a:pt x="528" y="735"/>
                      <a:pt x="528" y="735"/>
                      <a:pt x="528" y="735"/>
                    </a:cubicBezTo>
                    <a:cubicBezTo>
                      <a:pt x="533" y="725"/>
                      <a:pt x="533" y="725"/>
                      <a:pt x="533" y="725"/>
                    </a:cubicBezTo>
                    <a:cubicBezTo>
                      <a:pt x="531" y="718"/>
                      <a:pt x="531" y="718"/>
                      <a:pt x="531" y="718"/>
                    </a:cubicBezTo>
                    <a:cubicBezTo>
                      <a:pt x="531" y="717"/>
                      <a:pt x="530" y="716"/>
                      <a:pt x="530" y="714"/>
                    </a:cubicBezTo>
                    <a:cubicBezTo>
                      <a:pt x="530" y="706"/>
                      <a:pt x="530" y="706"/>
                      <a:pt x="530" y="706"/>
                    </a:cubicBezTo>
                    <a:cubicBezTo>
                      <a:pt x="530" y="704"/>
                      <a:pt x="530" y="702"/>
                      <a:pt x="531" y="700"/>
                    </a:cubicBezTo>
                    <a:cubicBezTo>
                      <a:pt x="527" y="698"/>
                      <a:pt x="524" y="695"/>
                      <a:pt x="522" y="691"/>
                    </a:cubicBezTo>
                    <a:cubicBezTo>
                      <a:pt x="519" y="685"/>
                      <a:pt x="519" y="678"/>
                      <a:pt x="523" y="673"/>
                    </a:cubicBezTo>
                    <a:cubicBezTo>
                      <a:pt x="524" y="671"/>
                      <a:pt x="524" y="671"/>
                      <a:pt x="524" y="671"/>
                    </a:cubicBezTo>
                    <a:cubicBezTo>
                      <a:pt x="519" y="668"/>
                      <a:pt x="517" y="662"/>
                      <a:pt x="517" y="656"/>
                    </a:cubicBezTo>
                    <a:cubicBezTo>
                      <a:pt x="517" y="648"/>
                      <a:pt x="517" y="648"/>
                      <a:pt x="517" y="648"/>
                    </a:cubicBezTo>
                    <a:cubicBezTo>
                      <a:pt x="517" y="642"/>
                      <a:pt x="519" y="637"/>
                      <a:pt x="523" y="634"/>
                    </a:cubicBezTo>
                    <a:cubicBezTo>
                      <a:pt x="528" y="629"/>
                      <a:pt x="528" y="629"/>
                      <a:pt x="528" y="629"/>
                    </a:cubicBezTo>
                    <a:cubicBezTo>
                      <a:pt x="529" y="628"/>
                      <a:pt x="530" y="628"/>
                      <a:pt x="531" y="627"/>
                    </a:cubicBezTo>
                    <a:cubicBezTo>
                      <a:pt x="531" y="626"/>
                      <a:pt x="530" y="624"/>
                      <a:pt x="530" y="623"/>
                    </a:cubicBezTo>
                    <a:cubicBezTo>
                      <a:pt x="528" y="617"/>
                      <a:pt x="529" y="609"/>
                      <a:pt x="532" y="604"/>
                    </a:cubicBezTo>
                    <a:cubicBezTo>
                      <a:pt x="538" y="596"/>
                      <a:pt x="538" y="596"/>
                      <a:pt x="538" y="596"/>
                    </a:cubicBezTo>
                    <a:cubicBezTo>
                      <a:pt x="538" y="595"/>
                      <a:pt x="538" y="595"/>
                      <a:pt x="538" y="595"/>
                    </a:cubicBezTo>
                    <a:cubicBezTo>
                      <a:pt x="538" y="591"/>
                      <a:pt x="538" y="588"/>
                      <a:pt x="539" y="585"/>
                    </a:cubicBezTo>
                    <a:cubicBezTo>
                      <a:pt x="543" y="568"/>
                      <a:pt x="543" y="568"/>
                      <a:pt x="543" y="568"/>
                    </a:cubicBezTo>
                    <a:cubicBezTo>
                      <a:pt x="546" y="528"/>
                      <a:pt x="546" y="528"/>
                      <a:pt x="546" y="528"/>
                    </a:cubicBezTo>
                    <a:cubicBezTo>
                      <a:pt x="543" y="517"/>
                      <a:pt x="543" y="517"/>
                      <a:pt x="543" y="517"/>
                    </a:cubicBezTo>
                    <a:cubicBezTo>
                      <a:pt x="542" y="515"/>
                      <a:pt x="542" y="512"/>
                      <a:pt x="542" y="509"/>
                    </a:cubicBezTo>
                    <a:cubicBezTo>
                      <a:pt x="549" y="475"/>
                      <a:pt x="549" y="475"/>
                      <a:pt x="549" y="475"/>
                    </a:cubicBezTo>
                    <a:cubicBezTo>
                      <a:pt x="537" y="437"/>
                      <a:pt x="537" y="437"/>
                      <a:pt x="537" y="437"/>
                    </a:cubicBezTo>
                    <a:cubicBezTo>
                      <a:pt x="535" y="437"/>
                      <a:pt x="534" y="436"/>
                      <a:pt x="532" y="436"/>
                    </a:cubicBezTo>
                    <a:cubicBezTo>
                      <a:pt x="515" y="430"/>
                      <a:pt x="515" y="430"/>
                      <a:pt x="515" y="430"/>
                    </a:cubicBezTo>
                    <a:cubicBezTo>
                      <a:pt x="478" y="427"/>
                      <a:pt x="478" y="427"/>
                      <a:pt x="478" y="427"/>
                    </a:cubicBezTo>
                    <a:cubicBezTo>
                      <a:pt x="473" y="427"/>
                      <a:pt x="473" y="427"/>
                      <a:pt x="473" y="427"/>
                    </a:cubicBezTo>
                    <a:cubicBezTo>
                      <a:pt x="455" y="435"/>
                      <a:pt x="455" y="435"/>
                      <a:pt x="455" y="435"/>
                    </a:cubicBezTo>
                    <a:cubicBezTo>
                      <a:pt x="452" y="436"/>
                      <a:pt x="449" y="437"/>
                      <a:pt x="446" y="437"/>
                    </a:cubicBezTo>
                    <a:cubicBezTo>
                      <a:pt x="444" y="436"/>
                      <a:pt x="439" y="436"/>
                      <a:pt x="437" y="435"/>
                    </a:cubicBezTo>
                    <a:lnTo>
                      <a:pt x="432" y="4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/>
              </p:cNvSpPr>
              <p:nvPr/>
            </p:nvSpPr>
            <p:spPr bwMode="auto">
              <a:xfrm>
                <a:off x="7310438" y="1230313"/>
                <a:ext cx="188913" cy="382588"/>
              </a:xfrm>
              <a:custGeom>
                <a:avLst/>
                <a:gdLst>
                  <a:gd name="T0" fmla="*/ 218 w 707"/>
                  <a:gd name="T1" fmla="*/ 10 h 1425"/>
                  <a:gd name="T2" fmla="*/ 176 w 707"/>
                  <a:gd name="T3" fmla="*/ 5 h 1425"/>
                  <a:gd name="T4" fmla="*/ 168 w 707"/>
                  <a:gd name="T5" fmla="*/ 48 h 1425"/>
                  <a:gd name="T6" fmla="*/ 162 w 707"/>
                  <a:gd name="T7" fmla="*/ 84 h 1425"/>
                  <a:gd name="T8" fmla="*/ 154 w 707"/>
                  <a:gd name="T9" fmla="*/ 141 h 1425"/>
                  <a:gd name="T10" fmla="*/ 156 w 707"/>
                  <a:gd name="T11" fmla="*/ 175 h 1425"/>
                  <a:gd name="T12" fmla="*/ 168 w 707"/>
                  <a:gd name="T13" fmla="*/ 211 h 1425"/>
                  <a:gd name="T14" fmla="*/ 140 w 707"/>
                  <a:gd name="T15" fmla="*/ 291 h 1425"/>
                  <a:gd name="T16" fmla="*/ 152 w 707"/>
                  <a:gd name="T17" fmla="*/ 307 h 1425"/>
                  <a:gd name="T18" fmla="*/ 195 w 707"/>
                  <a:gd name="T19" fmla="*/ 366 h 1425"/>
                  <a:gd name="T20" fmla="*/ 193 w 707"/>
                  <a:gd name="T21" fmla="*/ 388 h 1425"/>
                  <a:gd name="T22" fmla="*/ 187 w 707"/>
                  <a:gd name="T23" fmla="*/ 414 h 1425"/>
                  <a:gd name="T24" fmla="*/ 169 w 707"/>
                  <a:gd name="T25" fmla="*/ 452 h 1425"/>
                  <a:gd name="T26" fmla="*/ 147 w 707"/>
                  <a:gd name="T27" fmla="*/ 484 h 1425"/>
                  <a:gd name="T28" fmla="*/ 108 w 707"/>
                  <a:gd name="T29" fmla="*/ 538 h 1425"/>
                  <a:gd name="T30" fmla="*/ 86 w 707"/>
                  <a:gd name="T31" fmla="*/ 554 h 1425"/>
                  <a:gd name="T32" fmla="*/ 51 w 707"/>
                  <a:gd name="T33" fmla="*/ 565 h 1425"/>
                  <a:gd name="T34" fmla="*/ 46 w 707"/>
                  <a:gd name="T35" fmla="*/ 611 h 1425"/>
                  <a:gd name="T36" fmla="*/ 60 w 707"/>
                  <a:gd name="T37" fmla="*/ 700 h 1425"/>
                  <a:gd name="T38" fmla="*/ 61 w 707"/>
                  <a:gd name="T39" fmla="*/ 750 h 1425"/>
                  <a:gd name="T40" fmla="*/ 44 w 707"/>
                  <a:gd name="T41" fmla="*/ 843 h 1425"/>
                  <a:gd name="T42" fmla="*/ 38 w 707"/>
                  <a:gd name="T43" fmla="*/ 875 h 1425"/>
                  <a:gd name="T44" fmla="*/ 12 w 707"/>
                  <a:gd name="T45" fmla="*/ 915 h 1425"/>
                  <a:gd name="T46" fmla="*/ 15 w 707"/>
                  <a:gd name="T47" fmla="*/ 972 h 1425"/>
                  <a:gd name="T48" fmla="*/ 0 w 707"/>
                  <a:gd name="T49" fmla="*/ 1004 h 1425"/>
                  <a:gd name="T50" fmla="*/ 27 w 707"/>
                  <a:gd name="T51" fmla="*/ 1121 h 1425"/>
                  <a:gd name="T52" fmla="*/ 27 w 707"/>
                  <a:gd name="T53" fmla="*/ 1154 h 1425"/>
                  <a:gd name="T54" fmla="*/ 26 w 707"/>
                  <a:gd name="T55" fmla="*/ 1173 h 1425"/>
                  <a:gd name="T56" fmla="*/ 25 w 707"/>
                  <a:gd name="T57" fmla="*/ 1195 h 1425"/>
                  <a:gd name="T58" fmla="*/ 35 w 707"/>
                  <a:gd name="T59" fmla="*/ 1230 h 1425"/>
                  <a:gd name="T60" fmla="*/ 42 w 707"/>
                  <a:gd name="T61" fmla="*/ 1298 h 1425"/>
                  <a:gd name="T62" fmla="*/ 32 w 707"/>
                  <a:gd name="T63" fmla="*/ 1327 h 1425"/>
                  <a:gd name="T64" fmla="*/ 28 w 707"/>
                  <a:gd name="T65" fmla="*/ 1359 h 1425"/>
                  <a:gd name="T66" fmla="*/ 54 w 707"/>
                  <a:gd name="T67" fmla="*/ 1407 h 1425"/>
                  <a:gd name="T68" fmla="*/ 73 w 707"/>
                  <a:gd name="T69" fmla="*/ 1425 h 1425"/>
                  <a:gd name="T70" fmla="*/ 542 w 707"/>
                  <a:gd name="T71" fmla="*/ 1302 h 1425"/>
                  <a:gd name="T72" fmla="*/ 562 w 707"/>
                  <a:gd name="T73" fmla="*/ 1269 h 1425"/>
                  <a:gd name="T74" fmla="*/ 569 w 707"/>
                  <a:gd name="T75" fmla="*/ 1254 h 1425"/>
                  <a:gd name="T76" fmla="*/ 604 w 707"/>
                  <a:gd name="T77" fmla="*/ 1234 h 1425"/>
                  <a:gd name="T78" fmla="*/ 615 w 707"/>
                  <a:gd name="T79" fmla="*/ 1216 h 1425"/>
                  <a:gd name="T80" fmla="*/ 665 w 707"/>
                  <a:gd name="T81" fmla="*/ 1181 h 1425"/>
                  <a:gd name="T82" fmla="*/ 690 w 707"/>
                  <a:gd name="T83" fmla="*/ 1182 h 1425"/>
                  <a:gd name="T84" fmla="*/ 707 w 707"/>
                  <a:gd name="T85" fmla="*/ 1111 h 1425"/>
                  <a:gd name="T86" fmla="*/ 690 w 707"/>
                  <a:gd name="T87" fmla="*/ 1087 h 1425"/>
                  <a:gd name="T88" fmla="*/ 653 w 707"/>
                  <a:gd name="T89" fmla="*/ 1058 h 1425"/>
                  <a:gd name="T90" fmla="*/ 645 w 707"/>
                  <a:gd name="T91" fmla="*/ 1039 h 1425"/>
                  <a:gd name="T92" fmla="*/ 621 w 707"/>
                  <a:gd name="T93" fmla="*/ 1007 h 1425"/>
                  <a:gd name="T94" fmla="*/ 554 w 707"/>
                  <a:gd name="T95" fmla="*/ 945 h 1425"/>
                  <a:gd name="T96" fmla="*/ 549 w 707"/>
                  <a:gd name="T97" fmla="*/ 906 h 1425"/>
                  <a:gd name="T98" fmla="*/ 537 w 707"/>
                  <a:gd name="T99" fmla="*/ 852 h 1425"/>
                  <a:gd name="T100" fmla="*/ 252 w 707"/>
                  <a:gd name="T101" fmla="*/ 5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7" h="1425">
                    <a:moveTo>
                      <a:pt x="242" y="9"/>
                    </a:moveTo>
                    <a:cubicBezTo>
                      <a:pt x="232" y="10"/>
                      <a:pt x="232" y="10"/>
                      <a:pt x="232" y="10"/>
                    </a:cubicBezTo>
                    <a:cubicBezTo>
                      <a:pt x="218" y="10"/>
                      <a:pt x="218" y="10"/>
                      <a:pt x="218" y="10"/>
                    </a:cubicBezTo>
                    <a:cubicBezTo>
                      <a:pt x="217" y="10"/>
                      <a:pt x="215" y="10"/>
                      <a:pt x="214" y="9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6" y="30"/>
                      <a:pt x="168" y="34"/>
                      <a:pt x="168" y="3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7" y="51"/>
                      <a:pt x="167" y="53"/>
                    </a:cubicBezTo>
                    <a:cubicBezTo>
                      <a:pt x="161" y="75"/>
                      <a:pt x="161" y="75"/>
                      <a:pt x="161" y="75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1" y="94"/>
                      <a:pt x="161" y="94"/>
                      <a:pt x="161" y="94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7" y="149"/>
                      <a:pt x="154" y="158"/>
                      <a:pt x="148" y="163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6" y="175"/>
                      <a:pt x="156" y="175"/>
                      <a:pt x="156" y="175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7" y="188"/>
                      <a:pt x="169" y="193"/>
                      <a:pt x="168" y="197"/>
                    </a:cubicBezTo>
                    <a:cubicBezTo>
                      <a:pt x="168" y="211"/>
                      <a:pt x="168" y="211"/>
                      <a:pt x="168" y="211"/>
                    </a:cubicBezTo>
                    <a:cubicBezTo>
                      <a:pt x="168" y="213"/>
                      <a:pt x="167" y="215"/>
                      <a:pt x="167" y="217"/>
                    </a:cubicBezTo>
                    <a:cubicBezTo>
                      <a:pt x="143" y="276"/>
                      <a:pt x="143" y="276"/>
                      <a:pt x="143" y="276"/>
                    </a:cubicBezTo>
                    <a:cubicBezTo>
                      <a:pt x="140" y="291"/>
                      <a:pt x="140" y="291"/>
                      <a:pt x="140" y="291"/>
                    </a:cubicBezTo>
                    <a:cubicBezTo>
                      <a:pt x="142" y="297"/>
                      <a:pt x="142" y="297"/>
                      <a:pt x="142" y="297"/>
                    </a:cubicBezTo>
                    <a:cubicBezTo>
                      <a:pt x="147" y="301"/>
                      <a:pt x="147" y="301"/>
                      <a:pt x="147" y="301"/>
                    </a:cubicBezTo>
                    <a:cubicBezTo>
                      <a:pt x="149" y="303"/>
                      <a:pt x="151" y="304"/>
                      <a:pt x="152" y="307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91" y="358"/>
                      <a:pt x="191" y="358"/>
                      <a:pt x="191" y="358"/>
                    </a:cubicBezTo>
                    <a:cubicBezTo>
                      <a:pt x="193" y="360"/>
                      <a:pt x="194" y="363"/>
                      <a:pt x="195" y="366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97" y="374"/>
                      <a:pt x="197" y="378"/>
                      <a:pt x="195" y="381"/>
                    </a:cubicBezTo>
                    <a:cubicBezTo>
                      <a:pt x="193" y="388"/>
                      <a:pt x="193" y="388"/>
                      <a:pt x="193" y="388"/>
                    </a:cubicBezTo>
                    <a:cubicBezTo>
                      <a:pt x="192" y="393"/>
                      <a:pt x="188" y="397"/>
                      <a:pt x="183" y="399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18"/>
                      <a:pt x="187" y="422"/>
                      <a:pt x="185" y="426"/>
                    </a:cubicBezTo>
                    <a:cubicBezTo>
                      <a:pt x="180" y="437"/>
                      <a:pt x="180" y="437"/>
                      <a:pt x="180" y="437"/>
                    </a:cubicBezTo>
                    <a:cubicBezTo>
                      <a:pt x="169" y="452"/>
                      <a:pt x="169" y="452"/>
                      <a:pt x="169" y="452"/>
                    </a:cubicBezTo>
                    <a:cubicBezTo>
                      <a:pt x="164" y="469"/>
                      <a:pt x="164" y="469"/>
                      <a:pt x="164" y="469"/>
                    </a:cubicBezTo>
                    <a:cubicBezTo>
                      <a:pt x="163" y="472"/>
                      <a:pt x="160" y="476"/>
                      <a:pt x="157" y="478"/>
                    </a:cubicBezTo>
                    <a:cubicBezTo>
                      <a:pt x="147" y="484"/>
                      <a:pt x="147" y="484"/>
                      <a:pt x="147" y="484"/>
                    </a:cubicBezTo>
                    <a:cubicBezTo>
                      <a:pt x="119" y="516"/>
                      <a:pt x="119" y="516"/>
                      <a:pt x="119" y="516"/>
                    </a:cubicBezTo>
                    <a:cubicBezTo>
                      <a:pt x="111" y="534"/>
                      <a:pt x="111" y="534"/>
                      <a:pt x="111" y="534"/>
                    </a:cubicBezTo>
                    <a:cubicBezTo>
                      <a:pt x="110" y="535"/>
                      <a:pt x="109" y="537"/>
                      <a:pt x="108" y="538"/>
                    </a:cubicBezTo>
                    <a:cubicBezTo>
                      <a:pt x="102" y="545"/>
                      <a:pt x="102" y="545"/>
                      <a:pt x="102" y="545"/>
                    </a:cubicBezTo>
                    <a:cubicBezTo>
                      <a:pt x="100" y="547"/>
                      <a:pt x="98" y="549"/>
                      <a:pt x="95" y="550"/>
                    </a:cubicBezTo>
                    <a:cubicBezTo>
                      <a:pt x="86" y="554"/>
                      <a:pt x="86" y="554"/>
                      <a:pt x="86" y="554"/>
                    </a:cubicBezTo>
                    <a:cubicBezTo>
                      <a:pt x="85" y="555"/>
                      <a:pt x="83" y="555"/>
                      <a:pt x="82" y="555"/>
                    </a:cubicBezTo>
                    <a:cubicBezTo>
                      <a:pt x="64" y="559"/>
                      <a:pt x="64" y="559"/>
                      <a:pt x="64" y="559"/>
                    </a:cubicBezTo>
                    <a:cubicBezTo>
                      <a:pt x="51" y="565"/>
                      <a:pt x="51" y="565"/>
                      <a:pt x="51" y="565"/>
                    </a:cubicBezTo>
                    <a:cubicBezTo>
                      <a:pt x="45" y="573"/>
                      <a:pt x="45" y="573"/>
                      <a:pt x="45" y="573"/>
                    </a:cubicBezTo>
                    <a:cubicBezTo>
                      <a:pt x="43" y="586"/>
                      <a:pt x="43" y="586"/>
                      <a:pt x="43" y="586"/>
                    </a:cubicBezTo>
                    <a:cubicBezTo>
                      <a:pt x="46" y="611"/>
                      <a:pt x="46" y="611"/>
                      <a:pt x="46" y="611"/>
                    </a:cubicBezTo>
                    <a:cubicBezTo>
                      <a:pt x="58" y="655"/>
                      <a:pt x="58" y="655"/>
                      <a:pt x="58" y="655"/>
                    </a:cubicBezTo>
                    <a:cubicBezTo>
                      <a:pt x="61" y="678"/>
                      <a:pt x="61" y="678"/>
                      <a:pt x="61" y="678"/>
                    </a:cubicBezTo>
                    <a:cubicBezTo>
                      <a:pt x="60" y="700"/>
                      <a:pt x="60" y="700"/>
                      <a:pt x="60" y="700"/>
                    </a:cubicBezTo>
                    <a:cubicBezTo>
                      <a:pt x="51" y="733"/>
                      <a:pt x="51" y="733"/>
                      <a:pt x="51" y="733"/>
                    </a:cubicBezTo>
                    <a:cubicBezTo>
                      <a:pt x="51" y="733"/>
                      <a:pt x="52" y="734"/>
                      <a:pt x="52" y="734"/>
                    </a:cubicBezTo>
                    <a:cubicBezTo>
                      <a:pt x="57" y="737"/>
                      <a:pt x="61" y="743"/>
                      <a:pt x="61" y="750"/>
                    </a:cubicBezTo>
                    <a:cubicBezTo>
                      <a:pt x="61" y="752"/>
                      <a:pt x="60" y="759"/>
                      <a:pt x="59" y="761"/>
                    </a:cubicBezTo>
                    <a:cubicBezTo>
                      <a:pt x="41" y="810"/>
                      <a:pt x="41" y="810"/>
                      <a:pt x="41" y="810"/>
                    </a:cubicBezTo>
                    <a:cubicBezTo>
                      <a:pt x="44" y="843"/>
                      <a:pt x="44" y="843"/>
                      <a:pt x="44" y="843"/>
                    </a:cubicBezTo>
                    <a:cubicBezTo>
                      <a:pt x="43" y="856"/>
                      <a:pt x="43" y="856"/>
                      <a:pt x="43" y="856"/>
                    </a:cubicBezTo>
                    <a:cubicBezTo>
                      <a:pt x="40" y="869"/>
                      <a:pt x="40" y="869"/>
                      <a:pt x="40" y="869"/>
                    </a:cubicBezTo>
                    <a:cubicBezTo>
                      <a:pt x="40" y="871"/>
                      <a:pt x="39" y="873"/>
                      <a:pt x="38" y="875"/>
                    </a:cubicBezTo>
                    <a:cubicBezTo>
                      <a:pt x="20" y="904"/>
                      <a:pt x="20" y="904"/>
                      <a:pt x="20" y="904"/>
                    </a:cubicBezTo>
                    <a:cubicBezTo>
                      <a:pt x="19" y="906"/>
                      <a:pt x="19" y="907"/>
                      <a:pt x="18" y="908"/>
                    </a:cubicBezTo>
                    <a:cubicBezTo>
                      <a:pt x="12" y="915"/>
                      <a:pt x="12" y="915"/>
                      <a:pt x="12" y="915"/>
                    </a:cubicBezTo>
                    <a:cubicBezTo>
                      <a:pt x="17" y="954"/>
                      <a:pt x="17" y="954"/>
                      <a:pt x="17" y="954"/>
                    </a:cubicBezTo>
                    <a:cubicBezTo>
                      <a:pt x="16" y="968"/>
                      <a:pt x="16" y="968"/>
                      <a:pt x="16" y="968"/>
                    </a:cubicBezTo>
                    <a:cubicBezTo>
                      <a:pt x="16" y="970"/>
                      <a:pt x="16" y="971"/>
                      <a:pt x="15" y="972"/>
                    </a:cubicBezTo>
                    <a:cubicBezTo>
                      <a:pt x="12" y="983"/>
                      <a:pt x="12" y="983"/>
                      <a:pt x="12" y="983"/>
                    </a:cubicBezTo>
                    <a:cubicBezTo>
                      <a:pt x="11" y="985"/>
                      <a:pt x="11" y="986"/>
                      <a:pt x="10" y="988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1" y="1015"/>
                      <a:pt x="1" y="1015"/>
                      <a:pt x="1" y="1015"/>
                    </a:cubicBezTo>
                    <a:cubicBezTo>
                      <a:pt x="21" y="1103"/>
                      <a:pt x="21" y="1103"/>
                      <a:pt x="21" y="1103"/>
                    </a:cubicBezTo>
                    <a:cubicBezTo>
                      <a:pt x="27" y="1121"/>
                      <a:pt x="27" y="1121"/>
                      <a:pt x="27" y="1121"/>
                    </a:cubicBezTo>
                    <a:cubicBezTo>
                      <a:pt x="30" y="1136"/>
                      <a:pt x="30" y="1136"/>
                      <a:pt x="30" y="1136"/>
                    </a:cubicBezTo>
                    <a:cubicBezTo>
                      <a:pt x="30" y="1138"/>
                      <a:pt x="30" y="1141"/>
                      <a:pt x="29" y="1143"/>
                    </a:cubicBezTo>
                    <a:cubicBezTo>
                      <a:pt x="27" y="1154"/>
                      <a:pt x="27" y="1154"/>
                      <a:pt x="27" y="1154"/>
                    </a:cubicBezTo>
                    <a:cubicBezTo>
                      <a:pt x="27" y="1156"/>
                      <a:pt x="26" y="1157"/>
                      <a:pt x="25" y="1159"/>
                    </a:cubicBezTo>
                    <a:cubicBezTo>
                      <a:pt x="22" y="1166"/>
                      <a:pt x="22" y="1166"/>
                      <a:pt x="22" y="1166"/>
                    </a:cubicBezTo>
                    <a:cubicBezTo>
                      <a:pt x="24" y="1169"/>
                      <a:pt x="26" y="1171"/>
                      <a:pt x="26" y="1173"/>
                    </a:cubicBezTo>
                    <a:cubicBezTo>
                      <a:pt x="27" y="1175"/>
                      <a:pt x="28" y="1180"/>
                      <a:pt x="28" y="1181"/>
                    </a:cubicBezTo>
                    <a:cubicBezTo>
                      <a:pt x="28" y="1184"/>
                      <a:pt x="27" y="1190"/>
                      <a:pt x="26" y="1192"/>
                    </a:cubicBezTo>
                    <a:cubicBezTo>
                      <a:pt x="26" y="1192"/>
                      <a:pt x="26" y="1194"/>
                      <a:pt x="25" y="1195"/>
                    </a:cubicBezTo>
                    <a:cubicBezTo>
                      <a:pt x="29" y="1215"/>
                      <a:pt x="29" y="1215"/>
                      <a:pt x="29" y="1215"/>
                    </a:cubicBezTo>
                    <a:cubicBezTo>
                      <a:pt x="34" y="1225"/>
                      <a:pt x="34" y="1225"/>
                      <a:pt x="34" y="1225"/>
                    </a:cubicBezTo>
                    <a:cubicBezTo>
                      <a:pt x="34" y="1227"/>
                      <a:pt x="35" y="1228"/>
                      <a:pt x="35" y="1230"/>
                    </a:cubicBezTo>
                    <a:cubicBezTo>
                      <a:pt x="37" y="1242"/>
                      <a:pt x="37" y="1242"/>
                      <a:pt x="37" y="1242"/>
                    </a:cubicBezTo>
                    <a:cubicBezTo>
                      <a:pt x="38" y="1277"/>
                      <a:pt x="38" y="1277"/>
                      <a:pt x="38" y="1277"/>
                    </a:cubicBezTo>
                    <a:cubicBezTo>
                      <a:pt x="42" y="1298"/>
                      <a:pt x="42" y="1298"/>
                      <a:pt x="42" y="1298"/>
                    </a:cubicBezTo>
                    <a:cubicBezTo>
                      <a:pt x="42" y="1300"/>
                      <a:pt x="42" y="1302"/>
                      <a:pt x="42" y="1304"/>
                    </a:cubicBezTo>
                    <a:cubicBezTo>
                      <a:pt x="40" y="1314"/>
                      <a:pt x="40" y="1314"/>
                      <a:pt x="40" y="1314"/>
                    </a:cubicBezTo>
                    <a:cubicBezTo>
                      <a:pt x="39" y="1319"/>
                      <a:pt x="37" y="1324"/>
                      <a:pt x="32" y="1327"/>
                    </a:cubicBezTo>
                    <a:cubicBezTo>
                      <a:pt x="25" y="1333"/>
                      <a:pt x="25" y="1333"/>
                      <a:pt x="25" y="1333"/>
                    </a:cubicBezTo>
                    <a:cubicBezTo>
                      <a:pt x="28" y="1354"/>
                      <a:pt x="28" y="1354"/>
                      <a:pt x="28" y="1354"/>
                    </a:cubicBezTo>
                    <a:cubicBezTo>
                      <a:pt x="28" y="1356"/>
                      <a:pt x="28" y="1357"/>
                      <a:pt x="28" y="1359"/>
                    </a:cubicBezTo>
                    <a:cubicBezTo>
                      <a:pt x="25" y="1376"/>
                      <a:pt x="25" y="1376"/>
                      <a:pt x="25" y="1376"/>
                    </a:cubicBezTo>
                    <a:cubicBezTo>
                      <a:pt x="34" y="1395"/>
                      <a:pt x="34" y="1395"/>
                      <a:pt x="34" y="1395"/>
                    </a:cubicBezTo>
                    <a:cubicBezTo>
                      <a:pt x="54" y="1407"/>
                      <a:pt x="54" y="1407"/>
                      <a:pt x="54" y="1407"/>
                    </a:cubicBezTo>
                    <a:cubicBezTo>
                      <a:pt x="68" y="1418"/>
                      <a:pt x="68" y="1418"/>
                      <a:pt x="68" y="1418"/>
                    </a:cubicBezTo>
                    <a:cubicBezTo>
                      <a:pt x="70" y="1420"/>
                      <a:pt x="72" y="1422"/>
                      <a:pt x="73" y="1424"/>
                    </a:cubicBezTo>
                    <a:cubicBezTo>
                      <a:pt x="73" y="1425"/>
                      <a:pt x="73" y="1425"/>
                      <a:pt x="73" y="1425"/>
                    </a:cubicBezTo>
                    <a:cubicBezTo>
                      <a:pt x="530" y="1322"/>
                      <a:pt x="530" y="1322"/>
                      <a:pt x="530" y="1322"/>
                    </a:cubicBezTo>
                    <a:cubicBezTo>
                      <a:pt x="539" y="1307"/>
                      <a:pt x="539" y="1307"/>
                      <a:pt x="539" y="1307"/>
                    </a:cubicBezTo>
                    <a:cubicBezTo>
                      <a:pt x="540" y="1305"/>
                      <a:pt x="541" y="1304"/>
                      <a:pt x="542" y="1302"/>
                    </a:cubicBezTo>
                    <a:cubicBezTo>
                      <a:pt x="543" y="1301"/>
                      <a:pt x="546" y="1297"/>
                      <a:pt x="547" y="1296"/>
                    </a:cubicBezTo>
                    <a:cubicBezTo>
                      <a:pt x="559" y="1289"/>
                      <a:pt x="559" y="1289"/>
                      <a:pt x="559" y="1289"/>
                    </a:cubicBezTo>
                    <a:cubicBezTo>
                      <a:pt x="562" y="1269"/>
                      <a:pt x="562" y="1269"/>
                      <a:pt x="562" y="1269"/>
                    </a:cubicBezTo>
                    <a:cubicBezTo>
                      <a:pt x="562" y="1268"/>
                      <a:pt x="564" y="1265"/>
                      <a:pt x="564" y="1264"/>
                    </a:cubicBezTo>
                    <a:cubicBezTo>
                      <a:pt x="567" y="1258"/>
                      <a:pt x="567" y="1258"/>
                      <a:pt x="567" y="1258"/>
                    </a:cubicBezTo>
                    <a:cubicBezTo>
                      <a:pt x="567" y="1256"/>
                      <a:pt x="568" y="1255"/>
                      <a:pt x="569" y="1254"/>
                    </a:cubicBezTo>
                    <a:cubicBezTo>
                      <a:pt x="570" y="1252"/>
                      <a:pt x="575" y="1247"/>
                      <a:pt x="576" y="1246"/>
                    </a:cubicBezTo>
                    <a:cubicBezTo>
                      <a:pt x="577" y="1245"/>
                      <a:pt x="582" y="1242"/>
                      <a:pt x="583" y="1242"/>
                    </a:cubicBezTo>
                    <a:cubicBezTo>
                      <a:pt x="604" y="1234"/>
                      <a:pt x="604" y="1234"/>
                      <a:pt x="604" y="1234"/>
                    </a:cubicBezTo>
                    <a:cubicBezTo>
                      <a:pt x="608" y="1227"/>
                      <a:pt x="608" y="1227"/>
                      <a:pt x="608" y="1227"/>
                    </a:cubicBezTo>
                    <a:cubicBezTo>
                      <a:pt x="608" y="1226"/>
                      <a:pt x="610" y="1223"/>
                      <a:pt x="610" y="1222"/>
                    </a:cubicBezTo>
                    <a:cubicBezTo>
                      <a:pt x="615" y="1216"/>
                      <a:pt x="615" y="1216"/>
                      <a:pt x="615" y="1216"/>
                    </a:cubicBezTo>
                    <a:cubicBezTo>
                      <a:pt x="653" y="1186"/>
                      <a:pt x="653" y="1186"/>
                      <a:pt x="653" y="1186"/>
                    </a:cubicBezTo>
                    <a:cubicBezTo>
                      <a:pt x="655" y="1184"/>
                      <a:pt x="658" y="1183"/>
                      <a:pt x="660" y="1182"/>
                    </a:cubicBezTo>
                    <a:cubicBezTo>
                      <a:pt x="661" y="1182"/>
                      <a:pt x="665" y="1181"/>
                      <a:pt x="665" y="1181"/>
                    </a:cubicBezTo>
                    <a:cubicBezTo>
                      <a:pt x="670" y="1180"/>
                      <a:pt x="670" y="1180"/>
                      <a:pt x="670" y="1180"/>
                    </a:cubicBezTo>
                    <a:cubicBezTo>
                      <a:pt x="672" y="1180"/>
                      <a:pt x="674" y="1180"/>
                      <a:pt x="676" y="1180"/>
                    </a:cubicBezTo>
                    <a:cubicBezTo>
                      <a:pt x="690" y="1182"/>
                      <a:pt x="690" y="1182"/>
                      <a:pt x="690" y="1182"/>
                    </a:cubicBezTo>
                    <a:cubicBezTo>
                      <a:pt x="691" y="1172"/>
                      <a:pt x="691" y="1172"/>
                      <a:pt x="691" y="1172"/>
                    </a:cubicBezTo>
                    <a:cubicBezTo>
                      <a:pt x="695" y="1149"/>
                      <a:pt x="695" y="1149"/>
                      <a:pt x="695" y="1149"/>
                    </a:cubicBezTo>
                    <a:cubicBezTo>
                      <a:pt x="707" y="1111"/>
                      <a:pt x="707" y="1111"/>
                      <a:pt x="707" y="1111"/>
                    </a:cubicBezTo>
                    <a:cubicBezTo>
                      <a:pt x="704" y="1110"/>
                      <a:pt x="701" y="1109"/>
                      <a:pt x="699" y="1108"/>
                    </a:cubicBezTo>
                    <a:cubicBezTo>
                      <a:pt x="693" y="1104"/>
                      <a:pt x="689" y="1097"/>
                      <a:pt x="690" y="1090"/>
                    </a:cubicBezTo>
                    <a:cubicBezTo>
                      <a:pt x="690" y="1087"/>
                      <a:pt x="690" y="1087"/>
                      <a:pt x="690" y="1087"/>
                    </a:cubicBezTo>
                    <a:cubicBezTo>
                      <a:pt x="667" y="1073"/>
                      <a:pt x="667" y="1073"/>
                      <a:pt x="667" y="1073"/>
                    </a:cubicBezTo>
                    <a:cubicBezTo>
                      <a:pt x="666" y="1072"/>
                      <a:pt x="664" y="1071"/>
                      <a:pt x="663" y="1070"/>
                    </a:cubicBezTo>
                    <a:cubicBezTo>
                      <a:pt x="653" y="1058"/>
                      <a:pt x="653" y="1058"/>
                      <a:pt x="653" y="1058"/>
                    </a:cubicBezTo>
                    <a:cubicBezTo>
                      <a:pt x="652" y="1057"/>
                      <a:pt x="651" y="1056"/>
                      <a:pt x="650" y="1055"/>
                    </a:cubicBezTo>
                    <a:cubicBezTo>
                      <a:pt x="649" y="1053"/>
                      <a:pt x="646" y="1047"/>
                      <a:pt x="646" y="1045"/>
                    </a:cubicBezTo>
                    <a:cubicBezTo>
                      <a:pt x="645" y="1039"/>
                      <a:pt x="645" y="1039"/>
                      <a:pt x="645" y="1039"/>
                    </a:cubicBezTo>
                    <a:cubicBezTo>
                      <a:pt x="643" y="1016"/>
                      <a:pt x="643" y="1016"/>
                      <a:pt x="643" y="1016"/>
                    </a:cubicBezTo>
                    <a:cubicBezTo>
                      <a:pt x="628" y="1010"/>
                      <a:pt x="628" y="1010"/>
                      <a:pt x="628" y="1010"/>
                    </a:cubicBezTo>
                    <a:cubicBezTo>
                      <a:pt x="625" y="1010"/>
                      <a:pt x="623" y="1008"/>
                      <a:pt x="621" y="1007"/>
                    </a:cubicBezTo>
                    <a:cubicBezTo>
                      <a:pt x="560" y="957"/>
                      <a:pt x="560" y="957"/>
                      <a:pt x="560" y="957"/>
                    </a:cubicBezTo>
                    <a:cubicBezTo>
                      <a:pt x="556" y="949"/>
                      <a:pt x="556" y="949"/>
                      <a:pt x="556" y="949"/>
                    </a:cubicBezTo>
                    <a:cubicBezTo>
                      <a:pt x="555" y="948"/>
                      <a:pt x="554" y="947"/>
                      <a:pt x="554" y="945"/>
                    </a:cubicBezTo>
                    <a:cubicBezTo>
                      <a:pt x="553" y="944"/>
                      <a:pt x="550" y="934"/>
                      <a:pt x="550" y="932"/>
                    </a:cubicBezTo>
                    <a:cubicBezTo>
                      <a:pt x="551" y="914"/>
                      <a:pt x="551" y="914"/>
                      <a:pt x="551" y="914"/>
                    </a:cubicBezTo>
                    <a:cubicBezTo>
                      <a:pt x="549" y="906"/>
                      <a:pt x="549" y="906"/>
                      <a:pt x="549" y="906"/>
                    </a:cubicBezTo>
                    <a:cubicBezTo>
                      <a:pt x="544" y="893"/>
                      <a:pt x="544" y="893"/>
                      <a:pt x="544" y="893"/>
                    </a:cubicBezTo>
                    <a:cubicBezTo>
                      <a:pt x="543" y="892"/>
                      <a:pt x="543" y="887"/>
                      <a:pt x="543" y="886"/>
                    </a:cubicBezTo>
                    <a:cubicBezTo>
                      <a:pt x="537" y="852"/>
                      <a:pt x="537" y="852"/>
                      <a:pt x="537" y="852"/>
                    </a:cubicBezTo>
                    <a:cubicBezTo>
                      <a:pt x="288" y="93"/>
                      <a:pt x="288" y="93"/>
                      <a:pt x="288" y="93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52" y="5"/>
                      <a:pt x="252" y="5"/>
                      <a:pt x="252" y="5"/>
                    </a:cubicBezTo>
                    <a:cubicBezTo>
                      <a:pt x="250" y="7"/>
                      <a:pt x="246" y="9"/>
                      <a:pt x="242" y="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3819526" y="1957388"/>
                <a:ext cx="979488" cy="438150"/>
              </a:xfrm>
              <a:custGeom>
                <a:avLst/>
                <a:gdLst>
                  <a:gd name="T0" fmla="*/ 3659 w 3663"/>
                  <a:gd name="T1" fmla="*/ 1582 h 1636"/>
                  <a:gd name="T2" fmla="*/ 3663 w 3663"/>
                  <a:gd name="T3" fmla="*/ 1556 h 1636"/>
                  <a:gd name="T4" fmla="*/ 3633 w 3663"/>
                  <a:gd name="T5" fmla="*/ 1517 h 1636"/>
                  <a:gd name="T6" fmla="*/ 3618 w 3663"/>
                  <a:gd name="T7" fmla="*/ 1492 h 1636"/>
                  <a:gd name="T8" fmla="*/ 3584 w 3663"/>
                  <a:gd name="T9" fmla="*/ 1466 h 1636"/>
                  <a:gd name="T10" fmla="*/ 3553 w 3663"/>
                  <a:gd name="T11" fmla="*/ 1448 h 1636"/>
                  <a:gd name="T12" fmla="*/ 3548 w 3663"/>
                  <a:gd name="T13" fmla="*/ 1403 h 1636"/>
                  <a:gd name="T14" fmla="*/ 3545 w 3663"/>
                  <a:gd name="T15" fmla="*/ 1381 h 1636"/>
                  <a:gd name="T16" fmla="*/ 3530 w 3663"/>
                  <a:gd name="T17" fmla="*/ 1356 h 1636"/>
                  <a:gd name="T18" fmla="*/ 3511 w 3663"/>
                  <a:gd name="T19" fmla="*/ 1337 h 1636"/>
                  <a:gd name="T20" fmla="*/ 3496 w 3663"/>
                  <a:gd name="T21" fmla="*/ 1302 h 1636"/>
                  <a:gd name="T22" fmla="*/ 3499 w 3663"/>
                  <a:gd name="T23" fmla="*/ 1278 h 1636"/>
                  <a:gd name="T24" fmla="*/ 3460 w 3663"/>
                  <a:gd name="T25" fmla="*/ 1243 h 1636"/>
                  <a:gd name="T26" fmla="*/ 3451 w 3663"/>
                  <a:gd name="T27" fmla="*/ 1215 h 1636"/>
                  <a:gd name="T28" fmla="*/ 3458 w 3663"/>
                  <a:gd name="T29" fmla="*/ 1192 h 1636"/>
                  <a:gd name="T30" fmla="*/ 3461 w 3663"/>
                  <a:gd name="T31" fmla="*/ 1169 h 1636"/>
                  <a:gd name="T32" fmla="*/ 3466 w 3663"/>
                  <a:gd name="T33" fmla="*/ 1124 h 1636"/>
                  <a:gd name="T34" fmla="*/ 3459 w 3663"/>
                  <a:gd name="T35" fmla="*/ 1096 h 1636"/>
                  <a:gd name="T36" fmla="*/ 3444 w 3663"/>
                  <a:gd name="T37" fmla="*/ 1066 h 1636"/>
                  <a:gd name="T38" fmla="*/ 3439 w 3663"/>
                  <a:gd name="T39" fmla="*/ 1036 h 1636"/>
                  <a:gd name="T40" fmla="*/ 3444 w 3663"/>
                  <a:gd name="T41" fmla="*/ 1008 h 1636"/>
                  <a:gd name="T42" fmla="*/ 3429 w 3663"/>
                  <a:gd name="T43" fmla="*/ 979 h 1636"/>
                  <a:gd name="T44" fmla="*/ 3420 w 3663"/>
                  <a:gd name="T45" fmla="*/ 924 h 1636"/>
                  <a:gd name="T46" fmla="*/ 3411 w 3663"/>
                  <a:gd name="T47" fmla="*/ 834 h 1636"/>
                  <a:gd name="T48" fmla="*/ 3382 w 3663"/>
                  <a:gd name="T49" fmla="*/ 819 h 1636"/>
                  <a:gd name="T50" fmla="*/ 3374 w 3663"/>
                  <a:gd name="T51" fmla="*/ 799 h 1636"/>
                  <a:gd name="T52" fmla="*/ 3343 w 3663"/>
                  <a:gd name="T53" fmla="*/ 764 h 1636"/>
                  <a:gd name="T54" fmla="*/ 3337 w 3663"/>
                  <a:gd name="T55" fmla="*/ 739 h 1636"/>
                  <a:gd name="T56" fmla="*/ 3341 w 3663"/>
                  <a:gd name="T57" fmla="*/ 677 h 1636"/>
                  <a:gd name="T58" fmla="*/ 3345 w 3663"/>
                  <a:gd name="T59" fmla="*/ 637 h 1636"/>
                  <a:gd name="T60" fmla="*/ 3306 w 3663"/>
                  <a:gd name="T61" fmla="*/ 579 h 1636"/>
                  <a:gd name="T62" fmla="*/ 3308 w 3663"/>
                  <a:gd name="T63" fmla="*/ 546 h 1636"/>
                  <a:gd name="T64" fmla="*/ 3264 w 3663"/>
                  <a:gd name="T65" fmla="*/ 511 h 1636"/>
                  <a:gd name="T66" fmla="*/ 3238 w 3663"/>
                  <a:gd name="T67" fmla="*/ 457 h 1636"/>
                  <a:gd name="T68" fmla="*/ 3219 w 3663"/>
                  <a:gd name="T69" fmla="*/ 425 h 1636"/>
                  <a:gd name="T70" fmla="*/ 3221 w 3663"/>
                  <a:gd name="T71" fmla="*/ 374 h 1636"/>
                  <a:gd name="T72" fmla="*/ 3199 w 3663"/>
                  <a:gd name="T73" fmla="*/ 343 h 1636"/>
                  <a:gd name="T74" fmla="*/ 3196 w 3663"/>
                  <a:gd name="T75" fmla="*/ 273 h 1636"/>
                  <a:gd name="T76" fmla="*/ 3120 w 3663"/>
                  <a:gd name="T77" fmla="*/ 262 h 1636"/>
                  <a:gd name="T78" fmla="*/ 3094 w 3663"/>
                  <a:gd name="T79" fmla="*/ 242 h 1636"/>
                  <a:gd name="T80" fmla="*/ 3072 w 3663"/>
                  <a:gd name="T81" fmla="*/ 212 h 1636"/>
                  <a:gd name="T82" fmla="*/ 3062 w 3663"/>
                  <a:gd name="T83" fmla="*/ 184 h 1636"/>
                  <a:gd name="T84" fmla="*/ 3036 w 3663"/>
                  <a:gd name="T85" fmla="*/ 181 h 1636"/>
                  <a:gd name="T86" fmla="*/ 3011 w 3663"/>
                  <a:gd name="T87" fmla="*/ 153 h 1636"/>
                  <a:gd name="T88" fmla="*/ 2958 w 3663"/>
                  <a:gd name="T89" fmla="*/ 145 h 1636"/>
                  <a:gd name="T90" fmla="*/ 2944 w 3663"/>
                  <a:gd name="T91" fmla="*/ 137 h 1636"/>
                  <a:gd name="T92" fmla="*/ 2898 w 3663"/>
                  <a:gd name="T93" fmla="*/ 129 h 1636"/>
                  <a:gd name="T94" fmla="*/ 2833 w 3663"/>
                  <a:gd name="T95" fmla="*/ 78 h 1636"/>
                  <a:gd name="T96" fmla="*/ 2704 w 3663"/>
                  <a:gd name="T97" fmla="*/ 89 h 1636"/>
                  <a:gd name="T98" fmla="*/ 2670 w 3663"/>
                  <a:gd name="T99" fmla="*/ 100 h 1636"/>
                  <a:gd name="T100" fmla="*/ 2628 w 3663"/>
                  <a:gd name="T101" fmla="*/ 97 h 1636"/>
                  <a:gd name="T102" fmla="*/ 2589 w 3663"/>
                  <a:gd name="T103" fmla="*/ 117 h 1636"/>
                  <a:gd name="T104" fmla="*/ 2565 w 3663"/>
                  <a:gd name="T105" fmla="*/ 138 h 1636"/>
                  <a:gd name="T106" fmla="*/ 2528 w 3663"/>
                  <a:gd name="T107" fmla="*/ 139 h 1636"/>
                  <a:gd name="T108" fmla="*/ 2481 w 3663"/>
                  <a:gd name="T109" fmla="*/ 114 h 1636"/>
                  <a:gd name="T110" fmla="*/ 2391 w 3663"/>
                  <a:gd name="T111" fmla="*/ 67 h 1636"/>
                  <a:gd name="T112" fmla="*/ 2328 w 3663"/>
                  <a:gd name="T113" fmla="*/ 30 h 1636"/>
                  <a:gd name="T114" fmla="*/ 0 w 3663"/>
                  <a:gd name="T115" fmla="*/ 1051 h 1636"/>
                  <a:gd name="T116" fmla="*/ 843 w 3663"/>
                  <a:gd name="T117" fmla="*/ 162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63" h="1636">
                    <a:moveTo>
                      <a:pt x="3089" y="1615"/>
                    </a:moveTo>
                    <a:cubicBezTo>
                      <a:pt x="3661" y="1595"/>
                      <a:pt x="3661" y="1595"/>
                      <a:pt x="3661" y="1595"/>
                    </a:cubicBezTo>
                    <a:cubicBezTo>
                      <a:pt x="3660" y="1594"/>
                      <a:pt x="3660" y="1593"/>
                      <a:pt x="3660" y="1591"/>
                    </a:cubicBezTo>
                    <a:cubicBezTo>
                      <a:pt x="3659" y="1582"/>
                      <a:pt x="3659" y="1582"/>
                      <a:pt x="3659" y="1582"/>
                    </a:cubicBezTo>
                    <a:cubicBezTo>
                      <a:pt x="3658" y="1580"/>
                      <a:pt x="3658" y="1579"/>
                      <a:pt x="3658" y="1577"/>
                    </a:cubicBezTo>
                    <a:cubicBezTo>
                      <a:pt x="3660" y="1565"/>
                      <a:pt x="3660" y="1565"/>
                      <a:pt x="3660" y="1565"/>
                    </a:cubicBezTo>
                    <a:cubicBezTo>
                      <a:pt x="3660" y="1563"/>
                      <a:pt x="3660" y="1562"/>
                      <a:pt x="3661" y="1560"/>
                    </a:cubicBezTo>
                    <a:cubicBezTo>
                      <a:pt x="3663" y="1556"/>
                      <a:pt x="3663" y="1556"/>
                      <a:pt x="3663" y="1556"/>
                    </a:cubicBezTo>
                    <a:cubicBezTo>
                      <a:pt x="3656" y="1550"/>
                      <a:pt x="3656" y="1550"/>
                      <a:pt x="3656" y="1550"/>
                    </a:cubicBezTo>
                    <a:cubicBezTo>
                      <a:pt x="3654" y="1548"/>
                      <a:pt x="3652" y="1545"/>
                      <a:pt x="3651" y="1542"/>
                    </a:cubicBezTo>
                    <a:cubicBezTo>
                      <a:pt x="3649" y="1536"/>
                      <a:pt x="3649" y="1536"/>
                      <a:pt x="3649" y="1536"/>
                    </a:cubicBezTo>
                    <a:cubicBezTo>
                      <a:pt x="3633" y="1517"/>
                      <a:pt x="3633" y="1517"/>
                      <a:pt x="3633" y="1517"/>
                    </a:cubicBezTo>
                    <a:cubicBezTo>
                      <a:pt x="3628" y="1512"/>
                      <a:pt x="3627" y="1504"/>
                      <a:pt x="3630" y="1497"/>
                    </a:cubicBezTo>
                    <a:cubicBezTo>
                      <a:pt x="3631" y="1494"/>
                      <a:pt x="3631" y="1494"/>
                      <a:pt x="3631" y="1494"/>
                    </a:cubicBezTo>
                    <a:cubicBezTo>
                      <a:pt x="3625" y="1494"/>
                      <a:pt x="3625" y="1494"/>
                      <a:pt x="3625" y="1494"/>
                    </a:cubicBezTo>
                    <a:cubicBezTo>
                      <a:pt x="3623" y="1494"/>
                      <a:pt x="3620" y="1493"/>
                      <a:pt x="3618" y="1492"/>
                    </a:cubicBezTo>
                    <a:cubicBezTo>
                      <a:pt x="3612" y="1489"/>
                      <a:pt x="3612" y="1489"/>
                      <a:pt x="3612" y="1489"/>
                    </a:cubicBezTo>
                    <a:cubicBezTo>
                      <a:pt x="3609" y="1488"/>
                      <a:pt x="3606" y="1486"/>
                      <a:pt x="3604" y="1483"/>
                    </a:cubicBezTo>
                    <a:cubicBezTo>
                      <a:pt x="3589" y="1465"/>
                      <a:pt x="3589" y="1465"/>
                      <a:pt x="3589" y="1465"/>
                    </a:cubicBezTo>
                    <a:cubicBezTo>
                      <a:pt x="3584" y="1466"/>
                      <a:pt x="3584" y="1466"/>
                      <a:pt x="3584" y="1466"/>
                    </a:cubicBezTo>
                    <a:cubicBezTo>
                      <a:pt x="3582" y="1466"/>
                      <a:pt x="3580" y="1467"/>
                      <a:pt x="3578" y="1466"/>
                    </a:cubicBezTo>
                    <a:cubicBezTo>
                      <a:pt x="3571" y="1465"/>
                      <a:pt x="3571" y="1465"/>
                      <a:pt x="3571" y="1465"/>
                    </a:cubicBezTo>
                    <a:cubicBezTo>
                      <a:pt x="3565" y="1465"/>
                      <a:pt x="3559" y="1461"/>
                      <a:pt x="3556" y="1455"/>
                    </a:cubicBezTo>
                    <a:cubicBezTo>
                      <a:pt x="3553" y="1448"/>
                      <a:pt x="3553" y="1448"/>
                      <a:pt x="3553" y="1448"/>
                    </a:cubicBezTo>
                    <a:cubicBezTo>
                      <a:pt x="3549" y="1440"/>
                      <a:pt x="3552" y="1430"/>
                      <a:pt x="3559" y="1424"/>
                    </a:cubicBezTo>
                    <a:cubicBezTo>
                      <a:pt x="3560" y="1424"/>
                      <a:pt x="3560" y="1424"/>
                      <a:pt x="3560" y="1424"/>
                    </a:cubicBezTo>
                    <a:cubicBezTo>
                      <a:pt x="3558" y="1418"/>
                      <a:pt x="3558" y="1418"/>
                      <a:pt x="3558" y="1418"/>
                    </a:cubicBezTo>
                    <a:cubicBezTo>
                      <a:pt x="3548" y="1403"/>
                      <a:pt x="3548" y="1403"/>
                      <a:pt x="3548" y="1403"/>
                    </a:cubicBezTo>
                    <a:cubicBezTo>
                      <a:pt x="3547" y="1401"/>
                      <a:pt x="3547" y="1399"/>
                      <a:pt x="3546" y="1397"/>
                    </a:cubicBezTo>
                    <a:cubicBezTo>
                      <a:pt x="3546" y="1396"/>
                      <a:pt x="3546" y="1391"/>
                      <a:pt x="3546" y="1390"/>
                    </a:cubicBezTo>
                    <a:cubicBezTo>
                      <a:pt x="3546" y="1384"/>
                      <a:pt x="3546" y="1384"/>
                      <a:pt x="3546" y="1384"/>
                    </a:cubicBezTo>
                    <a:cubicBezTo>
                      <a:pt x="3545" y="1381"/>
                      <a:pt x="3545" y="1381"/>
                      <a:pt x="3545" y="1381"/>
                    </a:cubicBezTo>
                    <a:cubicBezTo>
                      <a:pt x="3539" y="1374"/>
                      <a:pt x="3539" y="1374"/>
                      <a:pt x="3539" y="1374"/>
                    </a:cubicBezTo>
                    <a:cubicBezTo>
                      <a:pt x="3538" y="1373"/>
                      <a:pt x="3537" y="1372"/>
                      <a:pt x="3536" y="1370"/>
                    </a:cubicBezTo>
                    <a:cubicBezTo>
                      <a:pt x="3532" y="1362"/>
                      <a:pt x="3532" y="1362"/>
                      <a:pt x="3532" y="1362"/>
                    </a:cubicBezTo>
                    <a:cubicBezTo>
                      <a:pt x="3531" y="1360"/>
                      <a:pt x="3531" y="1358"/>
                      <a:pt x="3530" y="1356"/>
                    </a:cubicBezTo>
                    <a:cubicBezTo>
                      <a:pt x="3529" y="1348"/>
                      <a:pt x="3529" y="1348"/>
                      <a:pt x="3529" y="1348"/>
                    </a:cubicBezTo>
                    <a:cubicBezTo>
                      <a:pt x="3529" y="1346"/>
                      <a:pt x="3529" y="1345"/>
                      <a:pt x="3530" y="1343"/>
                    </a:cubicBezTo>
                    <a:cubicBezTo>
                      <a:pt x="3521" y="1342"/>
                      <a:pt x="3521" y="1342"/>
                      <a:pt x="3521" y="1342"/>
                    </a:cubicBezTo>
                    <a:cubicBezTo>
                      <a:pt x="3517" y="1341"/>
                      <a:pt x="3514" y="1340"/>
                      <a:pt x="3511" y="1337"/>
                    </a:cubicBezTo>
                    <a:cubicBezTo>
                      <a:pt x="3505" y="1333"/>
                      <a:pt x="3505" y="1333"/>
                      <a:pt x="3505" y="1333"/>
                    </a:cubicBezTo>
                    <a:cubicBezTo>
                      <a:pt x="3502" y="1330"/>
                      <a:pt x="3499" y="1326"/>
                      <a:pt x="3499" y="1321"/>
                    </a:cubicBezTo>
                    <a:cubicBezTo>
                      <a:pt x="3496" y="1307"/>
                      <a:pt x="3496" y="1307"/>
                      <a:pt x="3496" y="1307"/>
                    </a:cubicBezTo>
                    <a:cubicBezTo>
                      <a:pt x="3496" y="1305"/>
                      <a:pt x="3496" y="1304"/>
                      <a:pt x="3496" y="1302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9" y="1278"/>
                      <a:pt x="3499" y="1278"/>
                      <a:pt x="3499" y="1278"/>
                    </a:cubicBezTo>
                    <a:cubicBezTo>
                      <a:pt x="3496" y="1268"/>
                      <a:pt x="3496" y="1268"/>
                      <a:pt x="3496" y="1268"/>
                    </a:cubicBezTo>
                    <a:cubicBezTo>
                      <a:pt x="3475" y="1261"/>
                      <a:pt x="3475" y="1261"/>
                      <a:pt x="3475" y="1261"/>
                    </a:cubicBezTo>
                    <a:cubicBezTo>
                      <a:pt x="3471" y="1259"/>
                      <a:pt x="3467" y="1256"/>
                      <a:pt x="3465" y="1252"/>
                    </a:cubicBezTo>
                    <a:cubicBezTo>
                      <a:pt x="3460" y="1243"/>
                      <a:pt x="3460" y="1243"/>
                      <a:pt x="3460" y="1243"/>
                    </a:cubicBezTo>
                    <a:cubicBezTo>
                      <a:pt x="3459" y="1241"/>
                      <a:pt x="3459" y="1240"/>
                      <a:pt x="3459" y="1239"/>
                    </a:cubicBezTo>
                    <a:cubicBezTo>
                      <a:pt x="3454" y="1229"/>
                      <a:pt x="3454" y="1229"/>
                      <a:pt x="3454" y="1229"/>
                    </a:cubicBezTo>
                    <a:cubicBezTo>
                      <a:pt x="3453" y="1227"/>
                      <a:pt x="3452" y="1225"/>
                      <a:pt x="3452" y="1223"/>
                    </a:cubicBezTo>
                    <a:cubicBezTo>
                      <a:pt x="3451" y="1215"/>
                      <a:pt x="3451" y="1215"/>
                      <a:pt x="3451" y="1215"/>
                    </a:cubicBezTo>
                    <a:cubicBezTo>
                      <a:pt x="3451" y="1213"/>
                      <a:pt x="3451" y="1211"/>
                      <a:pt x="3451" y="1209"/>
                    </a:cubicBezTo>
                    <a:cubicBezTo>
                      <a:pt x="3452" y="1203"/>
                      <a:pt x="3452" y="1203"/>
                      <a:pt x="3452" y="1203"/>
                    </a:cubicBezTo>
                    <a:cubicBezTo>
                      <a:pt x="3453" y="1201"/>
                      <a:pt x="3454" y="1200"/>
                      <a:pt x="3454" y="1198"/>
                    </a:cubicBezTo>
                    <a:cubicBezTo>
                      <a:pt x="3455" y="1197"/>
                      <a:pt x="3458" y="1193"/>
                      <a:pt x="3458" y="1192"/>
                    </a:cubicBezTo>
                    <a:cubicBezTo>
                      <a:pt x="3466" y="1183"/>
                      <a:pt x="3466" y="1183"/>
                      <a:pt x="3466" y="1183"/>
                    </a:cubicBezTo>
                    <a:cubicBezTo>
                      <a:pt x="3465" y="1183"/>
                      <a:pt x="3465" y="1183"/>
                      <a:pt x="3465" y="1183"/>
                    </a:cubicBezTo>
                    <a:cubicBezTo>
                      <a:pt x="3464" y="1181"/>
                      <a:pt x="3463" y="1178"/>
                      <a:pt x="3463" y="1176"/>
                    </a:cubicBezTo>
                    <a:cubicBezTo>
                      <a:pt x="3461" y="1169"/>
                      <a:pt x="3461" y="1169"/>
                      <a:pt x="3461" y="1169"/>
                    </a:cubicBezTo>
                    <a:cubicBezTo>
                      <a:pt x="3461" y="1168"/>
                      <a:pt x="3461" y="1166"/>
                      <a:pt x="3461" y="1164"/>
                    </a:cubicBezTo>
                    <a:cubicBezTo>
                      <a:pt x="3462" y="1151"/>
                      <a:pt x="3462" y="1151"/>
                      <a:pt x="3462" y="1151"/>
                    </a:cubicBezTo>
                    <a:cubicBezTo>
                      <a:pt x="3467" y="1132"/>
                      <a:pt x="3467" y="1132"/>
                      <a:pt x="3467" y="1132"/>
                    </a:cubicBezTo>
                    <a:cubicBezTo>
                      <a:pt x="3466" y="1124"/>
                      <a:pt x="3466" y="1124"/>
                      <a:pt x="3466" y="1124"/>
                    </a:cubicBezTo>
                    <a:cubicBezTo>
                      <a:pt x="3461" y="1113"/>
                      <a:pt x="3461" y="1113"/>
                      <a:pt x="3461" y="1113"/>
                    </a:cubicBezTo>
                    <a:cubicBezTo>
                      <a:pt x="3460" y="1111"/>
                      <a:pt x="3460" y="1109"/>
                      <a:pt x="3460" y="1107"/>
                    </a:cubicBezTo>
                    <a:cubicBezTo>
                      <a:pt x="3459" y="1100"/>
                      <a:pt x="3459" y="1100"/>
                      <a:pt x="3459" y="1100"/>
                    </a:cubicBezTo>
                    <a:cubicBezTo>
                      <a:pt x="3459" y="1099"/>
                      <a:pt x="3459" y="1097"/>
                      <a:pt x="3459" y="1096"/>
                    </a:cubicBezTo>
                    <a:cubicBezTo>
                      <a:pt x="3460" y="1087"/>
                      <a:pt x="3460" y="1087"/>
                      <a:pt x="3460" y="1087"/>
                    </a:cubicBezTo>
                    <a:cubicBezTo>
                      <a:pt x="3450" y="1078"/>
                      <a:pt x="3450" y="1078"/>
                      <a:pt x="3450" y="1078"/>
                    </a:cubicBezTo>
                    <a:cubicBezTo>
                      <a:pt x="3448" y="1076"/>
                      <a:pt x="3447" y="1074"/>
                      <a:pt x="3446" y="1072"/>
                    </a:cubicBezTo>
                    <a:cubicBezTo>
                      <a:pt x="3444" y="1066"/>
                      <a:pt x="3444" y="1066"/>
                      <a:pt x="3444" y="1066"/>
                    </a:cubicBezTo>
                    <a:cubicBezTo>
                      <a:pt x="3443" y="1063"/>
                      <a:pt x="3442" y="1059"/>
                      <a:pt x="3443" y="1056"/>
                    </a:cubicBezTo>
                    <a:cubicBezTo>
                      <a:pt x="3444" y="1051"/>
                      <a:pt x="3444" y="1051"/>
                      <a:pt x="3444" y="1051"/>
                    </a:cubicBezTo>
                    <a:cubicBezTo>
                      <a:pt x="3444" y="1050"/>
                      <a:pt x="3444" y="1050"/>
                      <a:pt x="3444" y="1049"/>
                    </a:cubicBezTo>
                    <a:cubicBezTo>
                      <a:pt x="3441" y="1045"/>
                      <a:pt x="3439" y="1041"/>
                      <a:pt x="3439" y="1036"/>
                    </a:cubicBezTo>
                    <a:cubicBezTo>
                      <a:pt x="3439" y="1033"/>
                      <a:pt x="3440" y="1026"/>
                      <a:pt x="3442" y="1022"/>
                    </a:cubicBezTo>
                    <a:cubicBezTo>
                      <a:pt x="3445" y="1014"/>
                      <a:pt x="3445" y="1014"/>
                      <a:pt x="3445" y="1014"/>
                    </a:cubicBezTo>
                    <a:cubicBezTo>
                      <a:pt x="3445" y="1013"/>
                      <a:pt x="3445" y="1013"/>
                      <a:pt x="3445" y="1013"/>
                    </a:cubicBezTo>
                    <a:cubicBezTo>
                      <a:pt x="3444" y="1011"/>
                      <a:pt x="3444" y="1010"/>
                      <a:pt x="3444" y="1008"/>
                    </a:cubicBezTo>
                    <a:cubicBezTo>
                      <a:pt x="3440" y="986"/>
                      <a:pt x="3440" y="986"/>
                      <a:pt x="3440" y="986"/>
                    </a:cubicBezTo>
                    <a:cubicBezTo>
                      <a:pt x="3440" y="985"/>
                      <a:pt x="3440" y="985"/>
                      <a:pt x="3440" y="984"/>
                    </a:cubicBezTo>
                    <a:cubicBezTo>
                      <a:pt x="3438" y="984"/>
                      <a:pt x="3438" y="984"/>
                      <a:pt x="3438" y="984"/>
                    </a:cubicBezTo>
                    <a:cubicBezTo>
                      <a:pt x="3435" y="983"/>
                      <a:pt x="3432" y="981"/>
                      <a:pt x="3429" y="979"/>
                    </a:cubicBezTo>
                    <a:cubicBezTo>
                      <a:pt x="3423" y="972"/>
                      <a:pt x="3423" y="972"/>
                      <a:pt x="3423" y="972"/>
                    </a:cubicBezTo>
                    <a:cubicBezTo>
                      <a:pt x="3420" y="969"/>
                      <a:pt x="3418" y="964"/>
                      <a:pt x="3418" y="960"/>
                    </a:cubicBezTo>
                    <a:cubicBezTo>
                      <a:pt x="3418" y="951"/>
                      <a:pt x="3418" y="951"/>
                      <a:pt x="3418" y="951"/>
                    </a:cubicBezTo>
                    <a:cubicBezTo>
                      <a:pt x="3420" y="924"/>
                      <a:pt x="3420" y="924"/>
                      <a:pt x="3420" y="924"/>
                    </a:cubicBezTo>
                    <a:cubicBezTo>
                      <a:pt x="3421" y="919"/>
                      <a:pt x="3424" y="914"/>
                      <a:pt x="3428" y="911"/>
                    </a:cubicBezTo>
                    <a:cubicBezTo>
                      <a:pt x="3411" y="904"/>
                      <a:pt x="3411" y="904"/>
                      <a:pt x="3411" y="904"/>
                    </a:cubicBezTo>
                    <a:cubicBezTo>
                      <a:pt x="3404" y="900"/>
                      <a:pt x="3400" y="891"/>
                      <a:pt x="3402" y="883"/>
                    </a:cubicBezTo>
                    <a:cubicBezTo>
                      <a:pt x="3411" y="834"/>
                      <a:pt x="3411" y="834"/>
                      <a:pt x="3411" y="834"/>
                    </a:cubicBezTo>
                    <a:cubicBezTo>
                      <a:pt x="3402" y="833"/>
                      <a:pt x="3402" y="833"/>
                      <a:pt x="3402" y="833"/>
                    </a:cubicBezTo>
                    <a:cubicBezTo>
                      <a:pt x="3400" y="832"/>
                      <a:pt x="3398" y="831"/>
                      <a:pt x="3396" y="830"/>
                    </a:cubicBezTo>
                    <a:cubicBezTo>
                      <a:pt x="3390" y="827"/>
                      <a:pt x="3390" y="827"/>
                      <a:pt x="3390" y="827"/>
                    </a:cubicBezTo>
                    <a:cubicBezTo>
                      <a:pt x="3387" y="825"/>
                      <a:pt x="3384" y="822"/>
                      <a:pt x="3382" y="819"/>
                    </a:cubicBezTo>
                    <a:cubicBezTo>
                      <a:pt x="3379" y="812"/>
                      <a:pt x="3379" y="812"/>
                      <a:pt x="3379" y="812"/>
                    </a:cubicBezTo>
                    <a:cubicBezTo>
                      <a:pt x="3378" y="809"/>
                      <a:pt x="3377" y="805"/>
                      <a:pt x="3378" y="802"/>
                    </a:cubicBezTo>
                    <a:cubicBezTo>
                      <a:pt x="3378" y="799"/>
                      <a:pt x="3378" y="799"/>
                      <a:pt x="3378" y="799"/>
                    </a:cubicBezTo>
                    <a:cubicBezTo>
                      <a:pt x="3374" y="799"/>
                      <a:pt x="3374" y="799"/>
                      <a:pt x="3374" y="799"/>
                    </a:cubicBezTo>
                    <a:cubicBezTo>
                      <a:pt x="3370" y="799"/>
                      <a:pt x="3366" y="798"/>
                      <a:pt x="3362" y="796"/>
                    </a:cubicBezTo>
                    <a:cubicBezTo>
                      <a:pt x="3353" y="790"/>
                      <a:pt x="3353" y="790"/>
                      <a:pt x="3353" y="790"/>
                    </a:cubicBezTo>
                    <a:cubicBezTo>
                      <a:pt x="3348" y="786"/>
                      <a:pt x="3345" y="781"/>
                      <a:pt x="3344" y="775"/>
                    </a:cubicBezTo>
                    <a:cubicBezTo>
                      <a:pt x="3343" y="764"/>
                      <a:pt x="3343" y="764"/>
                      <a:pt x="3343" y="764"/>
                    </a:cubicBezTo>
                    <a:cubicBezTo>
                      <a:pt x="3343" y="762"/>
                      <a:pt x="3343" y="761"/>
                      <a:pt x="3344" y="759"/>
                    </a:cubicBezTo>
                    <a:cubicBezTo>
                      <a:pt x="3344" y="756"/>
                      <a:pt x="3344" y="756"/>
                      <a:pt x="3344" y="756"/>
                    </a:cubicBezTo>
                    <a:cubicBezTo>
                      <a:pt x="3342" y="754"/>
                      <a:pt x="3341" y="751"/>
                      <a:pt x="3340" y="749"/>
                    </a:cubicBezTo>
                    <a:cubicBezTo>
                      <a:pt x="3337" y="739"/>
                      <a:pt x="3337" y="739"/>
                      <a:pt x="3337" y="739"/>
                    </a:cubicBezTo>
                    <a:cubicBezTo>
                      <a:pt x="3334" y="723"/>
                      <a:pt x="3334" y="723"/>
                      <a:pt x="3334" y="723"/>
                    </a:cubicBezTo>
                    <a:cubicBezTo>
                      <a:pt x="3333" y="698"/>
                      <a:pt x="3333" y="698"/>
                      <a:pt x="3333" y="698"/>
                    </a:cubicBezTo>
                    <a:cubicBezTo>
                      <a:pt x="3333" y="696"/>
                      <a:pt x="3334" y="694"/>
                      <a:pt x="3334" y="692"/>
                    </a:cubicBezTo>
                    <a:cubicBezTo>
                      <a:pt x="3341" y="677"/>
                      <a:pt x="3341" y="677"/>
                      <a:pt x="3341" y="677"/>
                    </a:cubicBezTo>
                    <a:cubicBezTo>
                      <a:pt x="3341" y="672"/>
                      <a:pt x="3341" y="672"/>
                      <a:pt x="3341" y="672"/>
                    </a:cubicBezTo>
                    <a:cubicBezTo>
                      <a:pt x="3341" y="670"/>
                      <a:pt x="3341" y="669"/>
                      <a:pt x="3341" y="667"/>
                    </a:cubicBezTo>
                    <a:cubicBezTo>
                      <a:pt x="3347" y="642"/>
                      <a:pt x="3347" y="642"/>
                      <a:pt x="3347" y="642"/>
                    </a:cubicBezTo>
                    <a:cubicBezTo>
                      <a:pt x="3345" y="637"/>
                      <a:pt x="3345" y="637"/>
                      <a:pt x="3345" y="637"/>
                    </a:cubicBezTo>
                    <a:cubicBezTo>
                      <a:pt x="3322" y="615"/>
                      <a:pt x="3322" y="615"/>
                      <a:pt x="3322" y="615"/>
                    </a:cubicBezTo>
                    <a:cubicBezTo>
                      <a:pt x="3321" y="614"/>
                      <a:pt x="3319" y="612"/>
                      <a:pt x="3318" y="610"/>
                    </a:cubicBezTo>
                    <a:cubicBezTo>
                      <a:pt x="3307" y="585"/>
                      <a:pt x="3307" y="585"/>
                      <a:pt x="3307" y="585"/>
                    </a:cubicBezTo>
                    <a:cubicBezTo>
                      <a:pt x="3306" y="583"/>
                      <a:pt x="3306" y="581"/>
                      <a:pt x="3306" y="579"/>
                    </a:cubicBezTo>
                    <a:cubicBezTo>
                      <a:pt x="3306" y="573"/>
                      <a:pt x="3306" y="573"/>
                      <a:pt x="3306" y="573"/>
                    </a:cubicBezTo>
                    <a:cubicBezTo>
                      <a:pt x="3306" y="571"/>
                      <a:pt x="3306" y="569"/>
                      <a:pt x="3307" y="567"/>
                    </a:cubicBezTo>
                    <a:cubicBezTo>
                      <a:pt x="3310" y="557"/>
                      <a:pt x="3310" y="557"/>
                      <a:pt x="3310" y="557"/>
                    </a:cubicBezTo>
                    <a:cubicBezTo>
                      <a:pt x="3308" y="546"/>
                      <a:pt x="3308" y="546"/>
                      <a:pt x="3308" y="546"/>
                    </a:cubicBezTo>
                    <a:cubicBezTo>
                      <a:pt x="3297" y="539"/>
                      <a:pt x="3297" y="539"/>
                      <a:pt x="3297" y="539"/>
                    </a:cubicBezTo>
                    <a:cubicBezTo>
                      <a:pt x="3282" y="531"/>
                      <a:pt x="3282" y="531"/>
                      <a:pt x="3282" y="531"/>
                    </a:cubicBezTo>
                    <a:cubicBezTo>
                      <a:pt x="3280" y="530"/>
                      <a:pt x="3278" y="528"/>
                      <a:pt x="3276" y="526"/>
                    </a:cubicBezTo>
                    <a:cubicBezTo>
                      <a:pt x="3264" y="511"/>
                      <a:pt x="3264" y="511"/>
                      <a:pt x="3264" y="511"/>
                    </a:cubicBezTo>
                    <a:cubicBezTo>
                      <a:pt x="3261" y="508"/>
                      <a:pt x="3260" y="505"/>
                      <a:pt x="3260" y="502"/>
                    </a:cubicBezTo>
                    <a:cubicBezTo>
                      <a:pt x="3255" y="468"/>
                      <a:pt x="3255" y="468"/>
                      <a:pt x="3255" y="468"/>
                    </a:cubicBezTo>
                    <a:cubicBezTo>
                      <a:pt x="3250" y="464"/>
                      <a:pt x="3250" y="464"/>
                      <a:pt x="3250" y="464"/>
                    </a:cubicBezTo>
                    <a:cubicBezTo>
                      <a:pt x="3238" y="457"/>
                      <a:pt x="3238" y="457"/>
                      <a:pt x="3238" y="457"/>
                    </a:cubicBezTo>
                    <a:cubicBezTo>
                      <a:pt x="3236" y="456"/>
                      <a:pt x="3234" y="454"/>
                      <a:pt x="3233" y="452"/>
                    </a:cubicBezTo>
                    <a:cubicBezTo>
                      <a:pt x="3226" y="444"/>
                      <a:pt x="3226" y="444"/>
                      <a:pt x="3226" y="444"/>
                    </a:cubicBezTo>
                    <a:cubicBezTo>
                      <a:pt x="3225" y="442"/>
                      <a:pt x="3224" y="440"/>
                      <a:pt x="3224" y="438"/>
                    </a:cubicBezTo>
                    <a:cubicBezTo>
                      <a:pt x="3219" y="425"/>
                      <a:pt x="3219" y="425"/>
                      <a:pt x="3219" y="425"/>
                    </a:cubicBezTo>
                    <a:cubicBezTo>
                      <a:pt x="3218" y="422"/>
                      <a:pt x="3218" y="419"/>
                      <a:pt x="3218" y="417"/>
                    </a:cubicBezTo>
                    <a:cubicBezTo>
                      <a:pt x="3219" y="407"/>
                      <a:pt x="3219" y="407"/>
                      <a:pt x="3219" y="407"/>
                    </a:cubicBezTo>
                    <a:cubicBezTo>
                      <a:pt x="3224" y="389"/>
                      <a:pt x="3224" y="389"/>
                      <a:pt x="3224" y="389"/>
                    </a:cubicBezTo>
                    <a:cubicBezTo>
                      <a:pt x="3221" y="374"/>
                      <a:pt x="3221" y="374"/>
                      <a:pt x="3221" y="374"/>
                    </a:cubicBezTo>
                    <a:cubicBezTo>
                      <a:pt x="3217" y="371"/>
                      <a:pt x="3217" y="371"/>
                      <a:pt x="3217" y="371"/>
                    </a:cubicBezTo>
                    <a:cubicBezTo>
                      <a:pt x="3213" y="368"/>
                      <a:pt x="3210" y="363"/>
                      <a:pt x="3209" y="357"/>
                    </a:cubicBezTo>
                    <a:cubicBezTo>
                      <a:pt x="3209" y="355"/>
                      <a:pt x="3209" y="355"/>
                      <a:pt x="3209" y="355"/>
                    </a:cubicBezTo>
                    <a:cubicBezTo>
                      <a:pt x="3199" y="343"/>
                      <a:pt x="3199" y="343"/>
                      <a:pt x="3199" y="343"/>
                    </a:cubicBezTo>
                    <a:cubicBezTo>
                      <a:pt x="3195" y="339"/>
                      <a:pt x="3194" y="334"/>
                      <a:pt x="3194" y="329"/>
                    </a:cubicBezTo>
                    <a:cubicBezTo>
                      <a:pt x="3195" y="306"/>
                      <a:pt x="3195" y="306"/>
                      <a:pt x="3195" y="306"/>
                    </a:cubicBezTo>
                    <a:cubicBezTo>
                      <a:pt x="3200" y="284"/>
                      <a:pt x="3200" y="284"/>
                      <a:pt x="3200" y="284"/>
                    </a:cubicBezTo>
                    <a:cubicBezTo>
                      <a:pt x="3196" y="273"/>
                      <a:pt x="3196" y="273"/>
                      <a:pt x="3196" y="273"/>
                    </a:cubicBezTo>
                    <a:cubicBezTo>
                      <a:pt x="3190" y="271"/>
                      <a:pt x="3190" y="271"/>
                      <a:pt x="3190" y="271"/>
                    </a:cubicBezTo>
                    <a:cubicBezTo>
                      <a:pt x="3174" y="269"/>
                      <a:pt x="3174" y="269"/>
                      <a:pt x="3174" y="269"/>
                    </a:cubicBezTo>
                    <a:cubicBezTo>
                      <a:pt x="3174" y="269"/>
                      <a:pt x="3174" y="269"/>
                      <a:pt x="3173" y="269"/>
                    </a:cubicBezTo>
                    <a:cubicBezTo>
                      <a:pt x="3120" y="262"/>
                      <a:pt x="3120" y="262"/>
                      <a:pt x="3120" y="262"/>
                    </a:cubicBezTo>
                    <a:cubicBezTo>
                      <a:pt x="3117" y="262"/>
                      <a:pt x="3114" y="261"/>
                      <a:pt x="3112" y="259"/>
                    </a:cubicBezTo>
                    <a:cubicBezTo>
                      <a:pt x="3105" y="255"/>
                      <a:pt x="3105" y="255"/>
                      <a:pt x="3105" y="255"/>
                    </a:cubicBezTo>
                    <a:cubicBezTo>
                      <a:pt x="3102" y="253"/>
                      <a:pt x="3100" y="251"/>
                      <a:pt x="3099" y="249"/>
                    </a:cubicBezTo>
                    <a:cubicBezTo>
                      <a:pt x="3094" y="242"/>
                      <a:pt x="3094" y="242"/>
                      <a:pt x="3094" y="242"/>
                    </a:cubicBezTo>
                    <a:cubicBezTo>
                      <a:pt x="3093" y="240"/>
                      <a:pt x="3092" y="238"/>
                      <a:pt x="3091" y="235"/>
                    </a:cubicBezTo>
                    <a:cubicBezTo>
                      <a:pt x="3089" y="225"/>
                      <a:pt x="3089" y="225"/>
                      <a:pt x="3089" y="225"/>
                    </a:cubicBezTo>
                    <a:cubicBezTo>
                      <a:pt x="3075" y="216"/>
                      <a:pt x="3075" y="216"/>
                      <a:pt x="3075" y="216"/>
                    </a:cubicBezTo>
                    <a:cubicBezTo>
                      <a:pt x="3074" y="215"/>
                      <a:pt x="3073" y="213"/>
                      <a:pt x="3072" y="212"/>
                    </a:cubicBezTo>
                    <a:cubicBezTo>
                      <a:pt x="3066" y="206"/>
                      <a:pt x="3066" y="206"/>
                      <a:pt x="3066" y="206"/>
                    </a:cubicBezTo>
                    <a:cubicBezTo>
                      <a:pt x="3064" y="202"/>
                      <a:pt x="3062" y="199"/>
                      <a:pt x="3062" y="195"/>
                    </a:cubicBezTo>
                    <a:cubicBezTo>
                      <a:pt x="3062" y="188"/>
                      <a:pt x="3062" y="188"/>
                      <a:pt x="3062" y="188"/>
                    </a:cubicBezTo>
                    <a:cubicBezTo>
                      <a:pt x="3062" y="186"/>
                      <a:pt x="3062" y="185"/>
                      <a:pt x="3062" y="184"/>
                    </a:cubicBezTo>
                    <a:cubicBezTo>
                      <a:pt x="3053" y="185"/>
                      <a:pt x="3053" y="185"/>
                      <a:pt x="3053" y="185"/>
                    </a:cubicBezTo>
                    <a:cubicBezTo>
                      <a:pt x="3052" y="185"/>
                      <a:pt x="3050" y="185"/>
                      <a:pt x="3048" y="185"/>
                    </a:cubicBezTo>
                    <a:cubicBezTo>
                      <a:pt x="3043" y="184"/>
                      <a:pt x="3043" y="184"/>
                      <a:pt x="3043" y="184"/>
                    </a:cubicBezTo>
                    <a:cubicBezTo>
                      <a:pt x="3041" y="183"/>
                      <a:pt x="3038" y="183"/>
                      <a:pt x="3036" y="181"/>
                    </a:cubicBezTo>
                    <a:cubicBezTo>
                      <a:pt x="3031" y="179"/>
                      <a:pt x="3031" y="179"/>
                      <a:pt x="3031" y="179"/>
                    </a:cubicBezTo>
                    <a:cubicBezTo>
                      <a:pt x="3029" y="177"/>
                      <a:pt x="3028" y="176"/>
                      <a:pt x="3026" y="174"/>
                    </a:cubicBezTo>
                    <a:cubicBezTo>
                      <a:pt x="3025" y="173"/>
                      <a:pt x="3022" y="169"/>
                      <a:pt x="3021" y="167"/>
                    </a:cubicBezTo>
                    <a:cubicBezTo>
                      <a:pt x="3011" y="153"/>
                      <a:pt x="3011" y="153"/>
                      <a:pt x="3011" y="153"/>
                    </a:cubicBezTo>
                    <a:cubicBezTo>
                      <a:pt x="2977" y="151"/>
                      <a:pt x="2977" y="151"/>
                      <a:pt x="2977" y="151"/>
                    </a:cubicBezTo>
                    <a:cubicBezTo>
                      <a:pt x="2976" y="151"/>
                      <a:pt x="2974" y="151"/>
                      <a:pt x="2972" y="150"/>
                    </a:cubicBezTo>
                    <a:cubicBezTo>
                      <a:pt x="2965" y="148"/>
                      <a:pt x="2965" y="148"/>
                      <a:pt x="2965" y="148"/>
                    </a:cubicBezTo>
                    <a:cubicBezTo>
                      <a:pt x="2962" y="147"/>
                      <a:pt x="2960" y="146"/>
                      <a:pt x="2958" y="145"/>
                    </a:cubicBezTo>
                    <a:cubicBezTo>
                      <a:pt x="2954" y="141"/>
                      <a:pt x="2954" y="141"/>
                      <a:pt x="2954" y="141"/>
                    </a:cubicBezTo>
                    <a:cubicBezTo>
                      <a:pt x="2953" y="140"/>
                      <a:pt x="2952" y="139"/>
                      <a:pt x="2951" y="138"/>
                    </a:cubicBezTo>
                    <a:cubicBezTo>
                      <a:pt x="2951" y="138"/>
                      <a:pt x="2951" y="138"/>
                      <a:pt x="2951" y="138"/>
                    </a:cubicBezTo>
                    <a:cubicBezTo>
                      <a:pt x="2944" y="137"/>
                      <a:pt x="2944" y="137"/>
                      <a:pt x="2944" y="137"/>
                    </a:cubicBezTo>
                    <a:cubicBezTo>
                      <a:pt x="2942" y="136"/>
                      <a:pt x="2941" y="136"/>
                      <a:pt x="2939" y="135"/>
                    </a:cubicBezTo>
                    <a:cubicBezTo>
                      <a:pt x="2931" y="131"/>
                      <a:pt x="2931" y="131"/>
                      <a:pt x="2931" y="131"/>
                    </a:cubicBezTo>
                    <a:cubicBezTo>
                      <a:pt x="2912" y="131"/>
                      <a:pt x="2912" y="131"/>
                      <a:pt x="2912" y="131"/>
                    </a:cubicBezTo>
                    <a:cubicBezTo>
                      <a:pt x="2898" y="129"/>
                      <a:pt x="2898" y="129"/>
                      <a:pt x="2898" y="129"/>
                    </a:cubicBezTo>
                    <a:cubicBezTo>
                      <a:pt x="2884" y="123"/>
                      <a:pt x="2884" y="123"/>
                      <a:pt x="2884" y="123"/>
                    </a:cubicBezTo>
                    <a:cubicBezTo>
                      <a:pt x="2872" y="115"/>
                      <a:pt x="2872" y="115"/>
                      <a:pt x="2872" y="115"/>
                    </a:cubicBezTo>
                    <a:cubicBezTo>
                      <a:pt x="2855" y="101"/>
                      <a:pt x="2855" y="101"/>
                      <a:pt x="2855" y="101"/>
                    </a:cubicBezTo>
                    <a:cubicBezTo>
                      <a:pt x="2833" y="78"/>
                      <a:pt x="2833" y="78"/>
                      <a:pt x="2833" y="78"/>
                    </a:cubicBezTo>
                    <a:cubicBezTo>
                      <a:pt x="2829" y="78"/>
                      <a:pt x="2829" y="78"/>
                      <a:pt x="2829" y="78"/>
                    </a:cubicBezTo>
                    <a:cubicBezTo>
                      <a:pt x="2749" y="94"/>
                      <a:pt x="2749" y="94"/>
                      <a:pt x="2749" y="94"/>
                    </a:cubicBezTo>
                    <a:cubicBezTo>
                      <a:pt x="2734" y="95"/>
                      <a:pt x="2734" y="95"/>
                      <a:pt x="2734" y="95"/>
                    </a:cubicBezTo>
                    <a:cubicBezTo>
                      <a:pt x="2704" y="89"/>
                      <a:pt x="2704" y="89"/>
                      <a:pt x="2704" y="89"/>
                    </a:cubicBezTo>
                    <a:cubicBezTo>
                      <a:pt x="2699" y="90"/>
                      <a:pt x="2699" y="90"/>
                      <a:pt x="2699" y="90"/>
                    </a:cubicBezTo>
                    <a:cubicBezTo>
                      <a:pt x="2687" y="97"/>
                      <a:pt x="2687" y="97"/>
                      <a:pt x="2687" y="97"/>
                    </a:cubicBezTo>
                    <a:cubicBezTo>
                      <a:pt x="2685" y="98"/>
                      <a:pt x="2682" y="99"/>
                      <a:pt x="2679" y="99"/>
                    </a:cubicBezTo>
                    <a:cubicBezTo>
                      <a:pt x="2670" y="100"/>
                      <a:pt x="2670" y="100"/>
                      <a:pt x="2670" y="100"/>
                    </a:cubicBezTo>
                    <a:cubicBezTo>
                      <a:pt x="2667" y="100"/>
                      <a:pt x="2664" y="100"/>
                      <a:pt x="2662" y="99"/>
                    </a:cubicBezTo>
                    <a:cubicBezTo>
                      <a:pt x="2649" y="93"/>
                      <a:pt x="2649" y="93"/>
                      <a:pt x="2649" y="93"/>
                    </a:cubicBezTo>
                    <a:cubicBezTo>
                      <a:pt x="2637" y="97"/>
                      <a:pt x="2637" y="97"/>
                      <a:pt x="2637" y="97"/>
                    </a:cubicBezTo>
                    <a:cubicBezTo>
                      <a:pt x="2634" y="97"/>
                      <a:pt x="2631" y="97"/>
                      <a:pt x="2628" y="97"/>
                    </a:cubicBezTo>
                    <a:cubicBezTo>
                      <a:pt x="2604" y="92"/>
                      <a:pt x="2604" y="92"/>
                      <a:pt x="2604" y="92"/>
                    </a:cubicBezTo>
                    <a:cubicBezTo>
                      <a:pt x="2597" y="95"/>
                      <a:pt x="2597" y="95"/>
                      <a:pt x="2597" y="95"/>
                    </a:cubicBezTo>
                    <a:cubicBezTo>
                      <a:pt x="2592" y="113"/>
                      <a:pt x="2592" y="113"/>
                      <a:pt x="2592" y="113"/>
                    </a:cubicBezTo>
                    <a:cubicBezTo>
                      <a:pt x="2591" y="114"/>
                      <a:pt x="2590" y="116"/>
                      <a:pt x="2589" y="117"/>
                    </a:cubicBezTo>
                    <a:cubicBezTo>
                      <a:pt x="2588" y="119"/>
                      <a:pt x="2585" y="124"/>
                      <a:pt x="2583" y="125"/>
                    </a:cubicBezTo>
                    <a:cubicBezTo>
                      <a:pt x="2574" y="132"/>
                      <a:pt x="2574" y="132"/>
                      <a:pt x="2574" y="132"/>
                    </a:cubicBezTo>
                    <a:cubicBezTo>
                      <a:pt x="2573" y="134"/>
                      <a:pt x="2571" y="135"/>
                      <a:pt x="2570" y="135"/>
                    </a:cubicBezTo>
                    <a:cubicBezTo>
                      <a:pt x="2565" y="138"/>
                      <a:pt x="2565" y="138"/>
                      <a:pt x="2565" y="138"/>
                    </a:cubicBezTo>
                    <a:cubicBezTo>
                      <a:pt x="2563" y="139"/>
                      <a:pt x="2561" y="139"/>
                      <a:pt x="2558" y="140"/>
                    </a:cubicBezTo>
                    <a:cubicBezTo>
                      <a:pt x="2547" y="141"/>
                      <a:pt x="2547" y="141"/>
                      <a:pt x="2547" y="141"/>
                    </a:cubicBezTo>
                    <a:cubicBezTo>
                      <a:pt x="2533" y="140"/>
                      <a:pt x="2533" y="140"/>
                      <a:pt x="2533" y="140"/>
                    </a:cubicBezTo>
                    <a:cubicBezTo>
                      <a:pt x="2531" y="140"/>
                      <a:pt x="2530" y="140"/>
                      <a:pt x="2528" y="139"/>
                    </a:cubicBezTo>
                    <a:cubicBezTo>
                      <a:pt x="2498" y="130"/>
                      <a:pt x="2498" y="130"/>
                      <a:pt x="2498" y="130"/>
                    </a:cubicBezTo>
                    <a:cubicBezTo>
                      <a:pt x="2496" y="129"/>
                      <a:pt x="2495" y="129"/>
                      <a:pt x="2493" y="127"/>
                    </a:cubicBezTo>
                    <a:cubicBezTo>
                      <a:pt x="2488" y="124"/>
                      <a:pt x="2488" y="124"/>
                      <a:pt x="2488" y="124"/>
                    </a:cubicBezTo>
                    <a:cubicBezTo>
                      <a:pt x="2485" y="122"/>
                      <a:pt x="2482" y="118"/>
                      <a:pt x="2481" y="114"/>
                    </a:cubicBezTo>
                    <a:cubicBezTo>
                      <a:pt x="2480" y="113"/>
                      <a:pt x="2480" y="113"/>
                      <a:pt x="2480" y="113"/>
                    </a:cubicBezTo>
                    <a:cubicBezTo>
                      <a:pt x="2427" y="92"/>
                      <a:pt x="2427" y="92"/>
                      <a:pt x="2427" y="92"/>
                    </a:cubicBezTo>
                    <a:cubicBezTo>
                      <a:pt x="2425" y="91"/>
                      <a:pt x="2424" y="90"/>
                      <a:pt x="2422" y="89"/>
                    </a:cubicBezTo>
                    <a:cubicBezTo>
                      <a:pt x="2391" y="67"/>
                      <a:pt x="2391" y="67"/>
                      <a:pt x="2391" y="67"/>
                    </a:cubicBezTo>
                    <a:cubicBezTo>
                      <a:pt x="2388" y="67"/>
                      <a:pt x="2382" y="65"/>
                      <a:pt x="2379" y="64"/>
                    </a:cubicBezTo>
                    <a:cubicBezTo>
                      <a:pt x="2335" y="37"/>
                      <a:pt x="2335" y="37"/>
                      <a:pt x="2335" y="37"/>
                    </a:cubicBezTo>
                    <a:cubicBezTo>
                      <a:pt x="2334" y="36"/>
                      <a:pt x="2333" y="35"/>
                      <a:pt x="2331" y="34"/>
                    </a:cubicBezTo>
                    <a:cubicBezTo>
                      <a:pt x="2331" y="33"/>
                      <a:pt x="2328" y="30"/>
                      <a:pt x="2328" y="30"/>
                    </a:cubicBezTo>
                    <a:cubicBezTo>
                      <a:pt x="2324" y="26"/>
                      <a:pt x="2324" y="26"/>
                      <a:pt x="2324" y="26"/>
                    </a:cubicBezTo>
                    <a:cubicBezTo>
                      <a:pt x="1582" y="30"/>
                      <a:pt x="1582" y="30"/>
                      <a:pt x="1582" y="3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1051"/>
                      <a:pt x="0" y="1051"/>
                      <a:pt x="0" y="1051"/>
                    </a:cubicBezTo>
                    <a:cubicBezTo>
                      <a:pt x="834" y="1078"/>
                      <a:pt x="834" y="1078"/>
                      <a:pt x="834" y="1078"/>
                    </a:cubicBezTo>
                    <a:cubicBezTo>
                      <a:pt x="839" y="1078"/>
                      <a:pt x="844" y="1080"/>
                      <a:pt x="848" y="1084"/>
                    </a:cubicBezTo>
                    <a:cubicBezTo>
                      <a:pt x="851" y="1088"/>
                      <a:pt x="853" y="1093"/>
                      <a:pt x="853" y="1098"/>
                    </a:cubicBezTo>
                    <a:cubicBezTo>
                      <a:pt x="843" y="1628"/>
                      <a:pt x="843" y="1628"/>
                      <a:pt x="843" y="1628"/>
                    </a:cubicBezTo>
                    <a:cubicBezTo>
                      <a:pt x="1821" y="1636"/>
                      <a:pt x="1821" y="1636"/>
                      <a:pt x="1821" y="1636"/>
                    </a:cubicBezTo>
                    <a:lnTo>
                      <a:pt x="3089" y="16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7"/>
              <p:cNvSpPr>
                <a:spLocks/>
              </p:cNvSpPr>
              <p:nvPr/>
            </p:nvSpPr>
            <p:spPr bwMode="auto">
              <a:xfrm>
                <a:off x="3846513" y="1098550"/>
                <a:ext cx="792163" cy="430213"/>
              </a:xfrm>
              <a:custGeom>
                <a:avLst/>
                <a:gdLst>
                  <a:gd name="T0" fmla="*/ 2797 w 2964"/>
                  <a:gd name="T1" fmla="*/ 1595 h 1611"/>
                  <a:gd name="T2" fmla="*/ 2958 w 2964"/>
                  <a:gd name="T3" fmla="*/ 1574 h 1611"/>
                  <a:gd name="T4" fmla="*/ 2958 w 2964"/>
                  <a:gd name="T5" fmla="*/ 1550 h 1611"/>
                  <a:gd name="T6" fmla="*/ 2964 w 2964"/>
                  <a:gd name="T7" fmla="*/ 1527 h 1611"/>
                  <a:gd name="T8" fmla="*/ 2959 w 2964"/>
                  <a:gd name="T9" fmla="*/ 1500 h 1611"/>
                  <a:gd name="T10" fmla="*/ 2959 w 2964"/>
                  <a:gd name="T11" fmla="*/ 1491 h 1611"/>
                  <a:gd name="T12" fmla="*/ 2951 w 2964"/>
                  <a:gd name="T13" fmla="*/ 1478 h 1611"/>
                  <a:gd name="T14" fmla="*/ 2945 w 2964"/>
                  <a:gd name="T15" fmla="*/ 1453 h 1611"/>
                  <a:gd name="T16" fmla="*/ 2939 w 2964"/>
                  <a:gd name="T17" fmla="*/ 1406 h 1611"/>
                  <a:gd name="T18" fmla="*/ 2897 w 2964"/>
                  <a:gd name="T19" fmla="*/ 1350 h 1611"/>
                  <a:gd name="T20" fmla="*/ 2894 w 2964"/>
                  <a:gd name="T21" fmla="*/ 1335 h 1611"/>
                  <a:gd name="T22" fmla="*/ 2882 w 2964"/>
                  <a:gd name="T23" fmla="*/ 1309 h 1611"/>
                  <a:gd name="T24" fmla="*/ 2879 w 2964"/>
                  <a:gd name="T25" fmla="*/ 1269 h 1611"/>
                  <a:gd name="T26" fmla="*/ 2860 w 2964"/>
                  <a:gd name="T27" fmla="*/ 1239 h 1611"/>
                  <a:gd name="T28" fmla="*/ 2859 w 2964"/>
                  <a:gd name="T29" fmla="*/ 1221 h 1611"/>
                  <a:gd name="T30" fmla="*/ 2863 w 2964"/>
                  <a:gd name="T31" fmla="*/ 1185 h 1611"/>
                  <a:gd name="T32" fmla="*/ 2855 w 2964"/>
                  <a:gd name="T33" fmla="*/ 1153 h 1611"/>
                  <a:gd name="T34" fmla="*/ 2860 w 2964"/>
                  <a:gd name="T35" fmla="*/ 1131 h 1611"/>
                  <a:gd name="T36" fmla="*/ 2860 w 2964"/>
                  <a:gd name="T37" fmla="*/ 1110 h 1611"/>
                  <a:gd name="T38" fmla="*/ 2864 w 2964"/>
                  <a:gd name="T39" fmla="*/ 1097 h 1611"/>
                  <a:gd name="T40" fmla="*/ 2860 w 2964"/>
                  <a:gd name="T41" fmla="*/ 1093 h 1611"/>
                  <a:gd name="T42" fmla="*/ 2850 w 2964"/>
                  <a:gd name="T43" fmla="*/ 1071 h 1611"/>
                  <a:gd name="T44" fmla="*/ 2841 w 2964"/>
                  <a:gd name="T45" fmla="*/ 1048 h 1611"/>
                  <a:gd name="T46" fmla="*/ 2843 w 2964"/>
                  <a:gd name="T47" fmla="*/ 1009 h 1611"/>
                  <a:gd name="T48" fmla="*/ 2836 w 2964"/>
                  <a:gd name="T49" fmla="*/ 973 h 1611"/>
                  <a:gd name="T50" fmla="*/ 2839 w 2964"/>
                  <a:gd name="T51" fmla="*/ 956 h 1611"/>
                  <a:gd name="T52" fmla="*/ 2829 w 2964"/>
                  <a:gd name="T53" fmla="*/ 844 h 1611"/>
                  <a:gd name="T54" fmla="*/ 2823 w 2964"/>
                  <a:gd name="T55" fmla="*/ 837 h 1611"/>
                  <a:gd name="T56" fmla="*/ 2818 w 2964"/>
                  <a:gd name="T57" fmla="*/ 814 h 1611"/>
                  <a:gd name="T58" fmla="*/ 2824 w 2964"/>
                  <a:gd name="T59" fmla="*/ 783 h 1611"/>
                  <a:gd name="T60" fmla="*/ 2820 w 2964"/>
                  <a:gd name="T61" fmla="*/ 771 h 1611"/>
                  <a:gd name="T62" fmla="*/ 2819 w 2964"/>
                  <a:gd name="T63" fmla="*/ 749 h 1611"/>
                  <a:gd name="T64" fmla="*/ 2819 w 2964"/>
                  <a:gd name="T65" fmla="*/ 733 h 1611"/>
                  <a:gd name="T66" fmla="*/ 2813 w 2964"/>
                  <a:gd name="T67" fmla="*/ 725 h 1611"/>
                  <a:gd name="T68" fmla="*/ 2805 w 2964"/>
                  <a:gd name="T69" fmla="*/ 691 h 1611"/>
                  <a:gd name="T70" fmla="*/ 2784 w 2964"/>
                  <a:gd name="T71" fmla="*/ 644 h 1611"/>
                  <a:gd name="T72" fmla="*/ 2774 w 2964"/>
                  <a:gd name="T73" fmla="*/ 633 h 1611"/>
                  <a:gd name="T74" fmla="*/ 2765 w 2964"/>
                  <a:gd name="T75" fmla="*/ 609 h 1611"/>
                  <a:gd name="T76" fmla="*/ 2756 w 2964"/>
                  <a:gd name="T77" fmla="*/ 584 h 1611"/>
                  <a:gd name="T78" fmla="*/ 2755 w 2964"/>
                  <a:gd name="T79" fmla="*/ 562 h 1611"/>
                  <a:gd name="T80" fmla="*/ 2750 w 2964"/>
                  <a:gd name="T81" fmla="*/ 556 h 1611"/>
                  <a:gd name="T82" fmla="*/ 2740 w 2964"/>
                  <a:gd name="T83" fmla="*/ 531 h 1611"/>
                  <a:gd name="T84" fmla="*/ 2709 w 2964"/>
                  <a:gd name="T85" fmla="*/ 454 h 1611"/>
                  <a:gd name="T86" fmla="*/ 2704 w 2964"/>
                  <a:gd name="T87" fmla="*/ 407 h 1611"/>
                  <a:gd name="T88" fmla="*/ 2697 w 2964"/>
                  <a:gd name="T89" fmla="*/ 323 h 1611"/>
                  <a:gd name="T90" fmla="*/ 2698 w 2964"/>
                  <a:gd name="T91" fmla="*/ 308 h 1611"/>
                  <a:gd name="T92" fmla="*/ 2702 w 2964"/>
                  <a:gd name="T93" fmla="*/ 288 h 1611"/>
                  <a:gd name="T94" fmla="*/ 2690 w 2964"/>
                  <a:gd name="T95" fmla="*/ 242 h 1611"/>
                  <a:gd name="T96" fmla="*/ 2692 w 2964"/>
                  <a:gd name="T97" fmla="*/ 211 h 1611"/>
                  <a:gd name="T98" fmla="*/ 2709 w 2964"/>
                  <a:gd name="T99" fmla="*/ 172 h 1611"/>
                  <a:gd name="T100" fmla="*/ 2694 w 2964"/>
                  <a:gd name="T101" fmla="*/ 130 h 1611"/>
                  <a:gd name="T102" fmla="*/ 2690 w 2964"/>
                  <a:gd name="T103" fmla="*/ 107 h 1611"/>
                  <a:gd name="T104" fmla="*/ 2677 w 2964"/>
                  <a:gd name="T105" fmla="*/ 77 h 1611"/>
                  <a:gd name="T106" fmla="*/ 2667 w 2964"/>
                  <a:gd name="T107" fmla="*/ 45 h 1611"/>
                  <a:gd name="T108" fmla="*/ 2656 w 2964"/>
                  <a:gd name="T109" fmla="*/ 14 h 1611"/>
                  <a:gd name="T110" fmla="*/ 225 w 2964"/>
                  <a:gd name="T111" fmla="*/ 6 h 1611"/>
                  <a:gd name="T112" fmla="*/ 0 w 2964"/>
                  <a:gd name="T113" fmla="*/ 1583 h 1611"/>
                  <a:gd name="T114" fmla="*/ 1671 w 2964"/>
                  <a:gd name="T115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64" h="1611">
                    <a:moveTo>
                      <a:pt x="1671" y="1611"/>
                    </a:moveTo>
                    <a:cubicBezTo>
                      <a:pt x="2797" y="1595"/>
                      <a:pt x="2797" y="1595"/>
                      <a:pt x="2797" y="1595"/>
                    </a:cubicBezTo>
                    <a:cubicBezTo>
                      <a:pt x="2962" y="1591"/>
                      <a:pt x="2962" y="1591"/>
                      <a:pt x="2962" y="1591"/>
                    </a:cubicBezTo>
                    <a:cubicBezTo>
                      <a:pt x="2958" y="1574"/>
                      <a:pt x="2958" y="1574"/>
                      <a:pt x="2958" y="1574"/>
                    </a:cubicBezTo>
                    <a:cubicBezTo>
                      <a:pt x="2957" y="1557"/>
                      <a:pt x="2957" y="1557"/>
                      <a:pt x="2957" y="1557"/>
                    </a:cubicBezTo>
                    <a:cubicBezTo>
                      <a:pt x="2957" y="1554"/>
                      <a:pt x="2958" y="1552"/>
                      <a:pt x="2958" y="1550"/>
                    </a:cubicBezTo>
                    <a:cubicBezTo>
                      <a:pt x="2962" y="1540"/>
                      <a:pt x="2962" y="1540"/>
                      <a:pt x="2962" y="1540"/>
                    </a:cubicBezTo>
                    <a:cubicBezTo>
                      <a:pt x="2964" y="1527"/>
                      <a:pt x="2964" y="1527"/>
                      <a:pt x="2964" y="1527"/>
                    </a:cubicBezTo>
                    <a:cubicBezTo>
                      <a:pt x="2961" y="1508"/>
                      <a:pt x="2961" y="1508"/>
                      <a:pt x="2961" y="1508"/>
                    </a:cubicBezTo>
                    <a:cubicBezTo>
                      <a:pt x="2960" y="1506"/>
                      <a:pt x="2959" y="1502"/>
                      <a:pt x="2959" y="1500"/>
                    </a:cubicBezTo>
                    <a:cubicBezTo>
                      <a:pt x="2959" y="1494"/>
                      <a:pt x="2959" y="1494"/>
                      <a:pt x="2959" y="1494"/>
                    </a:cubicBezTo>
                    <a:cubicBezTo>
                      <a:pt x="2959" y="1493"/>
                      <a:pt x="2959" y="1492"/>
                      <a:pt x="2959" y="1491"/>
                    </a:cubicBezTo>
                    <a:cubicBezTo>
                      <a:pt x="2953" y="1483"/>
                      <a:pt x="2953" y="1483"/>
                      <a:pt x="2953" y="1483"/>
                    </a:cubicBezTo>
                    <a:cubicBezTo>
                      <a:pt x="2952" y="1481"/>
                      <a:pt x="2951" y="1480"/>
                      <a:pt x="2951" y="1478"/>
                    </a:cubicBezTo>
                    <a:cubicBezTo>
                      <a:pt x="2947" y="1467"/>
                      <a:pt x="2947" y="1467"/>
                      <a:pt x="2947" y="1467"/>
                    </a:cubicBezTo>
                    <a:cubicBezTo>
                      <a:pt x="2945" y="1453"/>
                      <a:pt x="2945" y="1453"/>
                      <a:pt x="2945" y="1453"/>
                    </a:cubicBezTo>
                    <a:cubicBezTo>
                      <a:pt x="2944" y="1413"/>
                      <a:pt x="2944" y="1413"/>
                      <a:pt x="2944" y="1413"/>
                    </a:cubicBezTo>
                    <a:cubicBezTo>
                      <a:pt x="2939" y="1406"/>
                      <a:pt x="2939" y="1406"/>
                      <a:pt x="2939" y="1406"/>
                    </a:cubicBezTo>
                    <a:cubicBezTo>
                      <a:pt x="2928" y="1395"/>
                      <a:pt x="2928" y="1395"/>
                      <a:pt x="2928" y="1395"/>
                    </a:cubicBezTo>
                    <a:cubicBezTo>
                      <a:pt x="2897" y="1350"/>
                      <a:pt x="2897" y="1350"/>
                      <a:pt x="2897" y="1350"/>
                    </a:cubicBezTo>
                    <a:cubicBezTo>
                      <a:pt x="2896" y="1348"/>
                      <a:pt x="2895" y="1346"/>
                      <a:pt x="2895" y="1344"/>
                    </a:cubicBezTo>
                    <a:cubicBezTo>
                      <a:pt x="2894" y="1335"/>
                      <a:pt x="2894" y="1335"/>
                      <a:pt x="2894" y="1335"/>
                    </a:cubicBezTo>
                    <a:cubicBezTo>
                      <a:pt x="2885" y="1323"/>
                      <a:pt x="2885" y="1323"/>
                      <a:pt x="2885" y="1323"/>
                    </a:cubicBezTo>
                    <a:cubicBezTo>
                      <a:pt x="2882" y="1319"/>
                      <a:pt x="2881" y="1314"/>
                      <a:pt x="2882" y="1309"/>
                    </a:cubicBezTo>
                    <a:cubicBezTo>
                      <a:pt x="2884" y="1300"/>
                      <a:pt x="2884" y="1300"/>
                      <a:pt x="2884" y="1300"/>
                    </a:cubicBezTo>
                    <a:cubicBezTo>
                      <a:pt x="2879" y="1269"/>
                      <a:pt x="2879" y="1269"/>
                      <a:pt x="2879" y="1269"/>
                    </a:cubicBezTo>
                    <a:cubicBezTo>
                      <a:pt x="2862" y="1246"/>
                      <a:pt x="2862" y="1246"/>
                      <a:pt x="2862" y="1246"/>
                    </a:cubicBezTo>
                    <a:cubicBezTo>
                      <a:pt x="2861" y="1244"/>
                      <a:pt x="2860" y="1241"/>
                      <a:pt x="2860" y="1239"/>
                    </a:cubicBezTo>
                    <a:cubicBezTo>
                      <a:pt x="2859" y="1227"/>
                      <a:pt x="2859" y="1227"/>
                      <a:pt x="2859" y="1227"/>
                    </a:cubicBezTo>
                    <a:cubicBezTo>
                      <a:pt x="2859" y="1225"/>
                      <a:pt x="2859" y="1223"/>
                      <a:pt x="2859" y="1221"/>
                    </a:cubicBezTo>
                    <a:cubicBezTo>
                      <a:pt x="2864" y="1195"/>
                      <a:pt x="2864" y="1195"/>
                      <a:pt x="2864" y="1195"/>
                    </a:cubicBezTo>
                    <a:cubicBezTo>
                      <a:pt x="2863" y="1185"/>
                      <a:pt x="2863" y="1185"/>
                      <a:pt x="2863" y="1185"/>
                    </a:cubicBezTo>
                    <a:cubicBezTo>
                      <a:pt x="2855" y="1159"/>
                      <a:pt x="2855" y="1159"/>
                      <a:pt x="2855" y="1159"/>
                    </a:cubicBezTo>
                    <a:cubicBezTo>
                      <a:pt x="2855" y="1157"/>
                      <a:pt x="2855" y="1155"/>
                      <a:pt x="2855" y="1153"/>
                    </a:cubicBezTo>
                    <a:cubicBezTo>
                      <a:pt x="2856" y="1147"/>
                      <a:pt x="2856" y="1147"/>
                      <a:pt x="2856" y="1147"/>
                    </a:cubicBezTo>
                    <a:cubicBezTo>
                      <a:pt x="2860" y="1131"/>
                      <a:pt x="2860" y="1131"/>
                      <a:pt x="2860" y="1131"/>
                    </a:cubicBezTo>
                    <a:cubicBezTo>
                      <a:pt x="2859" y="1115"/>
                      <a:pt x="2859" y="1115"/>
                      <a:pt x="2859" y="1115"/>
                    </a:cubicBezTo>
                    <a:cubicBezTo>
                      <a:pt x="2859" y="1113"/>
                      <a:pt x="2859" y="1111"/>
                      <a:pt x="2860" y="1110"/>
                    </a:cubicBezTo>
                    <a:cubicBezTo>
                      <a:pt x="2861" y="1104"/>
                      <a:pt x="2861" y="1104"/>
                      <a:pt x="2861" y="1104"/>
                    </a:cubicBezTo>
                    <a:cubicBezTo>
                      <a:pt x="2861" y="1102"/>
                      <a:pt x="2863" y="1099"/>
                      <a:pt x="2864" y="1097"/>
                    </a:cubicBezTo>
                    <a:cubicBezTo>
                      <a:pt x="2866" y="1095"/>
                      <a:pt x="2866" y="1095"/>
                      <a:pt x="2866" y="1095"/>
                    </a:cubicBezTo>
                    <a:cubicBezTo>
                      <a:pt x="2864" y="1095"/>
                      <a:pt x="2861" y="1093"/>
                      <a:pt x="2860" y="1093"/>
                    </a:cubicBezTo>
                    <a:cubicBezTo>
                      <a:pt x="2852" y="1089"/>
                      <a:pt x="2848" y="1080"/>
                      <a:pt x="2850" y="1072"/>
                    </a:cubicBezTo>
                    <a:cubicBezTo>
                      <a:pt x="2850" y="1071"/>
                      <a:pt x="2850" y="1071"/>
                      <a:pt x="2850" y="1071"/>
                    </a:cubicBezTo>
                    <a:cubicBezTo>
                      <a:pt x="2844" y="1059"/>
                      <a:pt x="2844" y="1059"/>
                      <a:pt x="2844" y="1059"/>
                    </a:cubicBezTo>
                    <a:cubicBezTo>
                      <a:pt x="2841" y="1048"/>
                      <a:pt x="2841" y="1048"/>
                      <a:pt x="2841" y="1048"/>
                    </a:cubicBezTo>
                    <a:cubicBezTo>
                      <a:pt x="2841" y="1047"/>
                      <a:pt x="2841" y="1045"/>
                      <a:pt x="2841" y="1044"/>
                    </a:cubicBezTo>
                    <a:cubicBezTo>
                      <a:pt x="2843" y="1009"/>
                      <a:pt x="2843" y="1009"/>
                      <a:pt x="2843" y="1009"/>
                    </a:cubicBezTo>
                    <a:cubicBezTo>
                      <a:pt x="2842" y="1001"/>
                      <a:pt x="2842" y="1001"/>
                      <a:pt x="2842" y="1001"/>
                    </a:cubicBezTo>
                    <a:cubicBezTo>
                      <a:pt x="2836" y="973"/>
                      <a:pt x="2836" y="973"/>
                      <a:pt x="2836" y="973"/>
                    </a:cubicBezTo>
                    <a:cubicBezTo>
                      <a:pt x="2835" y="971"/>
                      <a:pt x="2836" y="969"/>
                      <a:pt x="2836" y="967"/>
                    </a:cubicBezTo>
                    <a:cubicBezTo>
                      <a:pt x="2839" y="956"/>
                      <a:pt x="2839" y="956"/>
                      <a:pt x="2839" y="956"/>
                    </a:cubicBezTo>
                    <a:cubicBezTo>
                      <a:pt x="2829" y="911"/>
                      <a:pt x="2829" y="911"/>
                      <a:pt x="2829" y="911"/>
                    </a:cubicBezTo>
                    <a:cubicBezTo>
                      <a:pt x="2829" y="844"/>
                      <a:pt x="2829" y="844"/>
                      <a:pt x="2829" y="844"/>
                    </a:cubicBezTo>
                    <a:cubicBezTo>
                      <a:pt x="2826" y="841"/>
                      <a:pt x="2826" y="841"/>
                      <a:pt x="2826" y="841"/>
                    </a:cubicBezTo>
                    <a:cubicBezTo>
                      <a:pt x="2826" y="840"/>
                      <a:pt x="2823" y="837"/>
                      <a:pt x="2823" y="837"/>
                    </a:cubicBezTo>
                    <a:cubicBezTo>
                      <a:pt x="2820" y="833"/>
                      <a:pt x="2818" y="829"/>
                      <a:pt x="2818" y="824"/>
                    </a:cubicBezTo>
                    <a:cubicBezTo>
                      <a:pt x="2818" y="814"/>
                      <a:pt x="2818" y="814"/>
                      <a:pt x="2818" y="814"/>
                    </a:cubicBezTo>
                    <a:cubicBezTo>
                      <a:pt x="2824" y="785"/>
                      <a:pt x="2824" y="785"/>
                      <a:pt x="2824" y="785"/>
                    </a:cubicBezTo>
                    <a:cubicBezTo>
                      <a:pt x="2824" y="783"/>
                      <a:pt x="2824" y="783"/>
                      <a:pt x="2824" y="783"/>
                    </a:cubicBezTo>
                    <a:cubicBezTo>
                      <a:pt x="2821" y="778"/>
                      <a:pt x="2821" y="778"/>
                      <a:pt x="2821" y="778"/>
                    </a:cubicBezTo>
                    <a:cubicBezTo>
                      <a:pt x="2820" y="776"/>
                      <a:pt x="2820" y="774"/>
                      <a:pt x="2820" y="771"/>
                    </a:cubicBezTo>
                    <a:cubicBezTo>
                      <a:pt x="2819" y="762"/>
                      <a:pt x="2819" y="762"/>
                      <a:pt x="2819" y="762"/>
                    </a:cubicBezTo>
                    <a:cubicBezTo>
                      <a:pt x="2819" y="749"/>
                      <a:pt x="2819" y="749"/>
                      <a:pt x="2819" y="749"/>
                    </a:cubicBezTo>
                    <a:cubicBezTo>
                      <a:pt x="2818" y="738"/>
                      <a:pt x="2818" y="738"/>
                      <a:pt x="2818" y="738"/>
                    </a:cubicBezTo>
                    <a:cubicBezTo>
                      <a:pt x="2818" y="737"/>
                      <a:pt x="2818" y="735"/>
                      <a:pt x="2819" y="733"/>
                    </a:cubicBezTo>
                    <a:cubicBezTo>
                      <a:pt x="2819" y="733"/>
                      <a:pt x="2819" y="733"/>
                      <a:pt x="2819" y="733"/>
                    </a:cubicBezTo>
                    <a:cubicBezTo>
                      <a:pt x="2816" y="731"/>
                      <a:pt x="2815" y="728"/>
                      <a:pt x="2813" y="725"/>
                    </a:cubicBezTo>
                    <a:cubicBezTo>
                      <a:pt x="2809" y="711"/>
                      <a:pt x="2809" y="711"/>
                      <a:pt x="2809" y="711"/>
                    </a:cubicBezTo>
                    <a:cubicBezTo>
                      <a:pt x="2805" y="691"/>
                      <a:pt x="2805" y="691"/>
                      <a:pt x="2805" y="691"/>
                    </a:cubicBezTo>
                    <a:cubicBezTo>
                      <a:pt x="2791" y="667"/>
                      <a:pt x="2791" y="667"/>
                      <a:pt x="2791" y="667"/>
                    </a:cubicBezTo>
                    <a:cubicBezTo>
                      <a:pt x="2784" y="644"/>
                      <a:pt x="2784" y="644"/>
                      <a:pt x="2784" y="644"/>
                    </a:cubicBezTo>
                    <a:cubicBezTo>
                      <a:pt x="2776" y="635"/>
                      <a:pt x="2776" y="635"/>
                      <a:pt x="2776" y="635"/>
                    </a:cubicBezTo>
                    <a:cubicBezTo>
                      <a:pt x="2775" y="635"/>
                      <a:pt x="2775" y="634"/>
                      <a:pt x="2774" y="633"/>
                    </a:cubicBezTo>
                    <a:cubicBezTo>
                      <a:pt x="2771" y="631"/>
                      <a:pt x="2767" y="627"/>
                      <a:pt x="2766" y="623"/>
                    </a:cubicBezTo>
                    <a:cubicBezTo>
                      <a:pt x="2765" y="619"/>
                      <a:pt x="2764" y="613"/>
                      <a:pt x="2765" y="609"/>
                    </a:cubicBezTo>
                    <a:cubicBezTo>
                      <a:pt x="2757" y="589"/>
                      <a:pt x="2757" y="589"/>
                      <a:pt x="2757" y="589"/>
                    </a:cubicBezTo>
                    <a:cubicBezTo>
                      <a:pt x="2756" y="588"/>
                      <a:pt x="2756" y="586"/>
                      <a:pt x="2756" y="584"/>
                    </a:cubicBezTo>
                    <a:cubicBezTo>
                      <a:pt x="2754" y="572"/>
                      <a:pt x="2754" y="572"/>
                      <a:pt x="2754" y="572"/>
                    </a:cubicBezTo>
                    <a:cubicBezTo>
                      <a:pt x="2753" y="569"/>
                      <a:pt x="2754" y="566"/>
                      <a:pt x="2755" y="562"/>
                    </a:cubicBezTo>
                    <a:cubicBezTo>
                      <a:pt x="2756" y="561"/>
                      <a:pt x="2756" y="561"/>
                      <a:pt x="2756" y="561"/>
                    </a:cubicBezTo>
                    <a:cubicBezTo>
                      <a:pt x="2750" y="556"/>
                      <a:pt x="2750" y="556"/>
                      <a:pt x="2750" y="556"/>
                    </a:cubicBezTo>
                    <a:cubicBezTo>
                      <a:pt x="2749" y="554"/>
                      <a:pt x="2747" y="552"/>
                      <a:pt x="2746" y="549"/>
                    </a:cubicBezTo>
                    <a:cubicBezTo>
                      <a:pt x="2740" y="531"/>
                      <a:pt x="2740" y="531"/>
                      <a:pt x="2740" y="531"/>
                    </a:cubicBezTo>
                    <a:cubicBezTo>
                      <a:pt x="2734" y="510"/>
                      <a:pt x="2734" y="510"/>
                      <a:pt x="2734" y="510"/>
                    </a:cubicBezTo>
                    <a:cubicBezTo>
                      <a:pt x="2709" y="454"/>
                      <a:pt x="2709" y="454"/>
                      <a:pt x="2709" y="454"/>
                    </a:cubicBezTo>
                    <a:cubicBezTo>
                      <a:pt x="2705" y="431"/>
                      <a:pt x="2705" y="431"/>
                      <a:pt x="2705" y="431"/>
                    </a:cubicBezTo>
                    <a:cubicBezTo>
                      <a:pt x="2704" y="407"/>
                      <a:pt x="2704" y="407"/>
                      <a:pt x="2704" y="407"/>
                    </a:cubicBezTo>
                    <a:cubicBezTo>
                      <a:pt x="2709" y="370"/>
                      <a:pt x="2709" y="370"/>
                      <a:pt x="2709" y="370"/>
                    </a:cubicBezTo>
                    <a:cubicBezTo>
                      <a:pt x="2697" y="323"/>
                      <a:pt x="2697" y="323"/>
                      <a:pt x="2697" y="323"/>
                    </a:cubicBezTo>
                    <a:cubicBezTo>
                      <a:pt x="2696" y="320"/>
                      <a:pt x="2696" y="317"/>
                      <a:pt x="2697" y="315"/>
                    </a:cubicBezTo>
                    <a:cubicBezTo>
                      <a:pt x="2698" y="308"/>
                      <a:pt x="2698" y="308"/>
                      <a:pt x="2698" y="308"/>
                    </a:cubicBezTo>
                    <a:cubicBezTo>
                      <a:pt x="2704" y="294"/>
                      <a:pt x="2704" y="294"/>
                      <a:pt x="2704" y="294"/>
                    </a:cubicBezTo>
                    <a:cubicBezTo>
                      <a:pt x="2702" y="288"/>
                      <a:pt x="2702" y="288"/>
                      <a:pt x="2702" y="288"/>
                    </a:cubicBezTo>
                    <a:cubicBezTo>
                      <a:pt x="2699" y="269"/>
                      <a:pt x="2699" y="269"/>
                      <a:pt x="2699" y="269"/>
                    </a:cubicBezTo>
                    <a:cubicBezTo>
                      <a:pt x="2690" y="242"/>
                      <a:pt x="2690" y="242"/>
                      <a:pt x="2690" y="242"/>
                    </a:cubicBezTo>
                    <a:cubicBezTo>
                      <a:pt x="2689" y="239"/>
                      <a:pt x="2689" y="236"/>
                      <a:pt x="2689" y="234"/>
                    </a:cubicBezTo>
                    <a:cubicBezTo>
                      <a:pt x="2692" y="211"/>
                      <a:pt x="2692" y="211"/>
                      <a:pt x="2692" y="211"/>
                    </a:cubicBezTo>
                    <a:cubicBezTo>
                      <a:pt x="2693" y="209"/>
                      <a:pt x="2693" y="207"/>
                      <a:pt x="2694" y="205"/>
                    </a:cubicBezTo>
                    <a:cubicBezTo>
                      <a:pt x="2709" y="172"/>
                      <a:pt x="2709" y="172"/>
                      <a:pt x="2709" y="172"/>
                    </a:cubicBezTo>
                    <a:cubicBezTo>
                      <a:pt x="2706" y="155"/>
                      <a:pt x="2706" y="155"/>
                      <a:pt x="2706" y="155"/>
                    </a:cubicBezTo>
                    <a:cubicBezTo>
                      <a:pt x="2694" y="130"/>
                      <a:pt x="2694" y="130"/>
                      <a:pt x="2694" y="130"/>
                    </a:cubicBezTo>
                    <a:cubicBezTo>
                      <a:pt x="2693" y="128"/>
                      <a:pt x="2693" y="127"/>
                      <a:pt x="2693" y="125"/>
                    </a:cubicBezTo>
                    <a:cubicBezTo>
                      <a:pt x="2690" y="107"/>
                      <a:pt x="2690" y="107"/>
                      <a:pt x="2690" y="107"/>
                    </a:cubicBezTo>
                    <a:cubicBezTo>
                      <a:pt x="2678" y="82"/>
                      <a:pt x="2678" y="82"/>
                      <a:pt x="2678" y="82"/>
                    </a:cubicBezTo>
                    <a:cubicBezTo>
                      <a:pt x="2678" y="80"/>
                      <a:pt x="2677" y="79"/>
                      <a:pt x="2677" y="77"/>
                    </a:cubicBezTo>
                    <a:cubicBezTo>
                      <a:pt x="2669" y="50"/>
                      <a:pt x="2669" y="50"/>
                      <a:pt x="2669" y="50"/>
                    </a:cubicBezTo>
                    <a:cubicBezTo>
                      <a:pt x="2668" y="49"/>
                      <a:pt x="2667" y="47"/>
                      <a:pt x="2667" y="45"/>
                    </a:cubicBezTo>
                    <a:cubicBezTo>
                      <a:pt x="2657" y="15"/>
                      <a:pt x="2657" y="15"/>
                      <a:pt x="2657" y="15"/>
                    </a:cubicBezTo>
                    <a:cubicBezTo>
                      <a:pt x="2656" y="14"/>
                      <a:pt x="2656" y="14"/>
                      <a:pt x="2656" y="14"/>
                    </a:cubicBezTo>
                    <a:cubicBezTo>
                      <a:pt x="1592" y="28"/>
                      <a:pt x="1592" y="28"/>
                      <a:pt x="1592" y="28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1013" y="1608"/>
                      <a:pt x="1013" y="1608"/>
                      <a:pt x="1013" y="1608"/>
                    </a:cubicBezTo>
                    <a:lnTo>
                      <a:pt x="1671" y="161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8"/>
              <p:cNvSpPr>
                <a:spLocks/>
              </p:cNvSpPr>
              <p:nvPr/>
            </p:nvSpPr>
            <p:spPr bwMode="auto">
              <a:xfrm>
                <a:off x="6188076" y="2605088"/>
                <a:ext cx="1004888" cy="439738"/>
              </a:xfrm>
              <a:custGeom>
                <a:avLst/>
                <a:gdLst>
                  <a:gd name="T0" fmla="*/ 741 w 3752"/>
                  <a:gd name="T1" fmla="*/ 1282 h 1643"/>
                  <a:gd name="T2" fmla="*/ 820 w 3752"/>
                  <a:gd name="T3" fmla="*/ 1235 h 1643"/>
                  <a:gd name="T4" fmla="*/ 1462 w 3752"/>
                  <a:gd name="T5" fmla="*/ 1163 h 1643"/>
                  <a:gd name="T6" fmla="*/ 1603 w 3752"/>
                  <a:gd name="T7" fmla="*/ 1253 h 1643"/>
                  <a:gd name="T8" fmla="*/ 2720 w 3752"/>
                  <a:gd name="T9" fmla="*/ 1642 h 1643"/>
                  <a:gd name="T10" fmla="*/ 2860 w 3752"/>
                  <a:gd name="T11" fmla="*/ 1595 h 1643"/>
                  <a:gd name="T12" fmla="*/ 2928 w 3752"/>
                  <a:gd name="T13" fmla="*/ 1431 h 1643"/>
                  <a:gd name="T14" fmla="*/ 3091 w 3752"/>
                  <a:gd name="T15" fmla="*/ 1240 h 1643"/>
                  <a:gd name="T16" fmla="*/ 3117 w 3752"/>
                  <a:gd name="T17" fmla="*/ 1148 h 1643"/>
                  <a:gd name="T18" fmla="*/ 3153 w 3752"/>
                  <a:gd name="T19" fmla="*/ 1076 h 1643"/>
                  <a:gd name="T20" fmla="*/ 3224 w 3752"/>
                  <a:gd name="T21" fmla="*/ 1106 h 1643"/>
                  <a:gd name="T22" fmla="*/ 3281 w 3752"/>
                  <a:gd name="T23" fmla="*/ 1050 h 1643"/>
                  <a:gd name="T24" fmla="*/ 3418 w 3752"/>
                  <a:gd name="T25" fmla="*/ 988 h 1643"/>
                  <a:gd name="T26" fmla="*/ 3519 w 3752"/>
                  <a:gd name="T27" fmla="*/ 980 h 1643"/>
                  <a:gd name="T28" fmla="*/ 3532 w 3752"/>
                  <a:gd name="T29" fmla="*/ 912 h 1643"/>
                  <a:gd name="T30" fmla="*/ 3438 w 3752"/>
                  <a:gd name="T31" fmla="*/ 934 h 1643"/>
                  <a:gd name="T32" fmla="*/ 3331 w 3752"/>
                  <a:gd name="T33" fmla="*/ 941 h 1643"/>
                  <a:gd name="T34" fmla="*/ 3254 w 3752"/>
                  <a:gd name="T35" fmla="*/ 819 h 1643"/>
                  <a:gd name="T36" fmla="*/ 3399 w 3752"/>
                  <a:gd name="T37" fmla="*/ 859 h 1643"/>
                  <a:gd name="T38" fmla="*/ 3403 w 3752"/>
                  <a:gd name="T39" fmla="*/ 767 h 1643"/>
                  <a:gd name="T40" fmla="*/ 3465 w 3752"/>
                  <a:gd name="T41" fmla="*/ 715 h 1643"/>
                  <a:gd name="T42" fmla="*/ 3266 w 3752"/>
                  <a:gd name="T43" fmla="*/ 680 h 1643"/>
                  <a:gd name="T44" fmla="*/ 3235 w 3752"/>
                  <a:gd name="T45" fmla="*/ 622 h 1643"/>
                  <a:gd name="T46" fmla="*/ 3369 w 3752"/>
                  <a:gd name="T47" fmla="*/ 631 h 1643"/>
                  <a:gd name="T48" fmla="*/ 3397 w 3752"/>
                  <a:gd name="T49" fmla="*/ 558 h 1643"/>
                  <a:gd name="T50" fmla="*/ 3453 w 3752"/>
                  <a:gd name="T51" fmla="*/ 607 h 1643"/>
                  <a:gd name="T52" fmla="*/ 3531 w 3752"/>
                  <a:gd name="T53" fmla="*/ 607 h 1643"/>
                  <a:gd name="T54" fmla="*/ 3627 w 3752"/>
                  <a:gd name="T55" fmla="*/ 608 h 1643"/>
                  <a:gd name="T56" fmla="*/ 3672 w 3752"/>
                  <a:gd name="T57" fmla="*/ 511 h 1643"/>
                  <a:gd name="T58" fmla="*/ 3751 w 3752"/>
                  <a:gd name="T59" fmla="*/ 450 h 1643"/>
                  <a:gd name="T60" fmla="*/ 3740 w 3752"/>
                  <a:gd name="T61" fmla="*/ 348 h 1643"/>
                  <a:gd name="T62" fmla="*/ 3677 w 3752"/>
                  <a:gd name="T63" fmla="*/ 345 h 1643"/>
                  <a:gd name="T64" fmla="*/ 3615 w 3752"/>
                  <a:gd name="T65" fmla="*/ 482 h 1643"/>
                  <a:gd name="T66" fmla="*/ 3601 w 3752"/>
                  <a:gd name="T67" fmla="*/ 424 h 1643"/>
                  <a:gd name="T68" fmla="*/ 3579 w 3752"/>
                  <a:gd name="T69" fmla="*/ 338 h 1643"/>
                  <a:gd name="T70" fmla="*/ 3472 w 3752"/>
                  <a:gd name="T71" fmla="*/ 355 h 1643"/>
                  <a:gd name="T72" fmla="*/ 3360 w 3752"/>
                  <a:gd name="T73" fmla="*/ 379 h 1643"/>
                  <a:gd name="T74" fmla="*/ 3259 w 3752"/>
                  <a:gd name="T75" fmla="*/ 303 h 1643"/>
                  <a:gd name="T76" fmla="*/ 3238 w 3752"/>
                  <a:gd name="T77" fmla="*/ 179 h 1643"/>
                  <a:gd name="T78" fmla="*/ 3289 w 3752"/>
                  <a:gd name="T79" fmla="*/ 241 h 1643"/>
                  <a:gd name="T80" fmla="*/ 3398 w 3752"/>
                  <a:gd name="T81" fmla="*/ 280 h 1643"/>
                  <a:gd name="T82" fmla="*/ 3370 w 3752"/>
                  <a:gd name="T83" fmla="*/ 194 h 1643"/>
                  <a:gd name="T84" fmla="*/ 3444 w 3752"/>
                  <a:gd name="T85" fmla="*/ 174 h 1643"/>
                  <a:gd name="T86" fmla="*/ 3533 w 3752"/>
                  <a:gd name="T87" fmla="*/ 188 h 1643"/>
                  <a:gd name="T88" fmla="*/ 3489 w 3752"/>
                  <a:gd name="T89" fmla="*/ 98 h 1643"/>
                  <a:gd name="T90" fmla="*/ 3589 w 3752"/>
                  <a:gd name="T91" fmla="*/ 149 h 1643"/>
                  <a:gd name="T92" fmla="*/ 3551 w 3752"/>
                  <a:gd name="T93" fmla="*/ 44 h 1643"/>
                  <a:gd name="T94" fmla="*/ 1047 w 3752"/>
                  <a:gd name="T95" fmla="*/ 471 h 1643"/>
                  <a:gd name="T96" fmla="*/ 1042 w 3752"/>
                  <a:gd name="T97" fmla="*/ 596 h 1643"/>
                  <a:gd name="T98" fmla="*/ 897 w 3752"/>
                  <a:gd name="T99" fmla="*/ 756 h 1643"/>
                  <a:gd name="T100" fmla="*/ 831 w 3752"/>
                  <a:gd name="T101" fmla="*/ 745 h 1643"/>
                  <a:gd name="T102" fmla="*/ 739 w 3752"/>
                  <a:gd name="T103" fmla="*/ 841 h 1643"/>
                  <a:gd name="T104" fmla="*/ 664 w 3752"/>
                  <a:gd name="T105" fmla="*/ 840 h 1643"/>
                  <a:gd name="T106" fmla="*/ 606 w 3752"/>
                  <a:gd name="T107" fmla="*/ 892 h 1643"/>
                  <a:gd name="T108" fmla="*/ 563 w 3752"/>
                  <a:gd name="T109" fmla="*/ 943 h 1643"/>
                  <a:gd name="T110" fmla="*/ 449 w 3752"/>
                  <a:gd name="T111" fmla="*/ 1028 h 1643"/>
                  <a:gd name="T112" fmla="*/ 346 w 3752"/>
                  <a:gd name="T113" fmla="*/ 1115 h 1643"/>
                  <a:gd name="T114" fmla="*/ 249 w 3752"/>
                  <a:gd name="T115" fmla="*/ 1157 h 1643"/>
                  <a:gd name="T116" fmla="*/ 150 w 3752"/>
                  <a:gd name="T117" fmla="*/ 1215 h 1643"/>
                  <a:gd name="T118" fmla="*/ 112 w 3752"/>
                  <a:gd name="T119" fmla="*/ 1277 h 1643"/>
                  <a:gd name="T120" fmla="*/ 23 w 3752"/>
                  <a:gd name="T121" fmla="*/ 1366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52" h="1643">
                    <a:moveTo>
                      <a:pt x="531" y="1394"/>
                    </a:moveTo>
                    <a:cubicBezTo>
                      <a:pt x="537" y="1393"/>
                      <a:pt x="537" y="1393"/>
                      <a:pt x="537" y="1393"/>
                    </a:cubicBezTo>
                    <a:cubicBezTo>
                      <a:pt x="675" y="1324"/>
                      <a:pt x="675" y="1324"/>
                      <a:pt x="675" y="1324"/>
                    </a:cubicBezTo>
                    <a:cubicBezTo>
                      <a:pt x="680" y="1322"/>
                      <a:pt x="686" y="1322"/>
                      <a:pt x="690" y="1325"/>
                    </a:cubicBezTo>
                    <a:cubicBezTo>
                      <a:pt x="699" y="1316"/>
                      <a:pt x="699" y="1316"/>
                      <a:pt x="699" y="1316"/>
                    </a:cubicBezTo>
                    <a:cubicBezTo>
                      <a:pt x="699" y="1315"/>
                      <a:pt x="700" y="1311"/>
                      <a:pt x="701" y="1311"/>
                    </a:cubicBezTo>
                    <a:cubicBezTo>
                      <a:pt x="701" y="1308"/>
                      <a:pt x="703" y="1305"/>
                      <a:pt x="705" y="1303"/>
                    </a:cubicBezTo>
                    <a:cubicBezTo>
                      <a:pt x="707" y="1300"/>
                      <a:pt x="714" y="1295"/>
                      <a:pt x="718" y="1294"/>
                    </a:cubicBezTo>
                    <a:cubicBezTo>
                      <a:pt x="718" y="1294"/>
                      <a:pt x="723" y="1293"/>
                      <a:pt x="724" y="1293"/>
                    </a:cubicBezTo>
                    <a:cubicBezTo>
                      <a:pt x="728" y="1292"/>
                      <a:pt x="728" y="1292"/>
                      <a:pt x="728" y="1292"/>
                    </a:cubicBezTo>
                    <a:cubicBezTo>
                      <a:pt x="741" y="1282"/>
                      <a:pt x="741" y="1282"/>
                      <a:pt x="741" y="1282"/>
                    </a:cubicBezTo>
                    <a:cubicBezTo>
                      <a:pt x="765" y="1269"/>
                      <a:pt x="765" y="1269"/>
                      <a:pt x="765" y="1269"/>
                    </a:cubicBezTo>
                    <a:cubicBezTo>
                      <a:pt x="766" y="1269"/>
                      <a:pt x="769" y="1268"/>
                      <a:pt x="769" y="1268"/>
                    </a:cubicBezTo>
                    <a:cubicBezTo>
                      <a:pt x="771" y="1267"/>
                      <a:pt x="772" y="1267"/>
                      <a:pt x="774" y="1266"/>
                    </a:cubicBezTo>
                    <a:cubicBezTo>
                      <a:pt x="786" y="1264"/>
                      <a:pt x="786" y="1264"/>
                      <a:pt x="786" y="1264"/>
                    </a:cubicBezTo>
                    <a:cubicBezTo>
                      <a:pt x="788" y="1261"/>
                      <a:pt x="788" y="1261"/>
                      <a:pt x="788" y="1261"/>
                    </a:cubicBezTo>
                    <a:cubicBezTo>
                      <a:pt x="790" y="1259"/>
                      <a:pt x="792" y="1258"/>
                      <a:pt x="794" y="1257"/>
                    </a:cubicBezTo>
                    <a:cubicBezTo>
                      <a:pt x="796" y="1255"/>
                      <a:pt x="801" y="1253"/>
                      <a:pt x="803" y="1253"/>
                    </a:cubicBezTo>
                    <a:cubicBezTo>
                      <a:pt x="811" y="1251"/>
                      <a:pt x="811" y="1251"/>
                      <a:pt x="811" y="1251"/>
                    </a:cubicBezTo>
                    <a:cubicBezTo>
                      <a:pt x="811" y="1250"/>
                      <a:pt x="811" y="1249"/>
                      <a:pt x="812" y="1247"/>
                    </a:cubicBezTo>
                    <a:cubicBezTo>
                      <a:pt x="813" y="1246"/>
                      <a:pt x="815" y="1242"/>
                      <a:pt x="816" y="1241"/>
                    </a:cubicBezTo>
                    <a:cubicBezTo>
                      <a:pt x="816" y="1240"/>
                      <a:pt x="819" y="1236"/>
                      <a:pt x="820" y="1235"/>
                    </a:cubicBezTo>
                    <a:cubicBezTo>
                      <a:pt x="826" y="1230"/>
                      <a:pt x="826" y="1230"/>
                      <a:pt x="826" y="1230"/>
                    </a:cubicBezTo>
                    <a:cubicBezTo>
                      <a:pt x="827" y="1229"/>
                      <a:pt x="829" y="1227"/>
                      <a:pt x="830" y="1227"/>
                    </a:cubicBezTo>
                    <a:cubicBezTo>
                      <a:pt x="832" y="1226"/>
                      <a:pt x="838" y="1224"/>
                      <a:pt x="840" y="1223"/>
                    </a:cubicBezTo>
                    <a:cubicBezTo>
                      <a:pt x="844" y="1223"/>
                      <a:pt x="851" y="1223"/>
                      <a:pt x="855" y="1225"/>
                    </a:cubicBezTo>
                    <a:cubicBezTo>
                      <a:pt x="856" y="1226"/>
                      <a:pt x="859" y="1228"/>
                      <a:pt x="860" y="1229"/>
                    </a:cubicBezTo>
                    <a:cubicBezTo>
                      <a:pt x="885" y="1223"/>
                      <a:pt x="885" y="1223"/>
                      <a:pt x="885" y="1223"/>
                    </a:cubicBezTo>
                    <a:cubicBezTo>
                      <a:pt x="921" y="1219"/>
                      <a:pt x="921" y="1219"/>
                      <a:pt x="921" y="1219"/>
                    </a:cubicBezTo>
                    <a:cubicBezTo>
                      <a:pt x="921" y="1219"/>
                      <a:pt x="925" y="1218"/>
                      <a:pt x="925" y="1218"/>
                    </a:cubicBezTo>
                    <a:cubicBezTo>
                      <a:pt x="1447" y="1159"/>
                      <a:pt x="1447" y="1159"/>
                      <a:pt x="1447" y="1159"/>
                    </a:cubicBezTo>
                    <a:cubicBezTo>
                      <a:pt x="1449" y="1159"/>
                      <a:pt x="1454" y="1160"/>
                      <a:pt x="1455" y="1161"/>
                    </a:cubicBezTo>
                    <a:cubicBezTo>
                      <a:pt x="1457" y="1161"/>
                      <a:pt x="1460" y="1162"/>
                      <a:pt x="1462" y="1163"/>
                    </a:cubicBezTo>
                    <a:cubicBezTo>
                      <a:pt x="1462" y="1164"/>
                      <a:pt x="1465" y="1166"/>
                      <a:pt x="1465" y="1166"/>
                    </a:cubicBezTo>
                    <a:cubicBezTo>
                      <a:pt x="1466" y="1166"/>
                      <a:pt x="1469" y="1169"/>
                      <a:pt x="1469" y="1169"/>
                    </a:cubicBezTo>
                    <a:cubicBezTo>
                      <a:pt x="1470" y="1170"/>
                      <a:pt x="1473" y="1173"/>
                      <a:pt x="1474" y="1174"/>
                    </a:cubicBezTo>
                    <a:cubicBezTo>
                      <a:pt x="1475" y="1177"/>
                      <a:pt x="1478" y="1184"/>
                      <a:pt x="1479" y="1186"/>
                    </a:cubicBezTo>
                    <a:cubicBezTo>
                      <a:pt x="1479" y="1187"/>
                      <a:pt x="1479" y="1188"/>
                      <a:pt x="1479" y="1190"/>
                    </a:cubicBezTo>
                    <a:cubicBezTo>
                      <a:pt x="1490" y="1179"/>
                      <a:pt x="1490" y="1179"/>
                      <a:pt x="1490" y="1179"/>
                    </a:cubicBezTo>
                    <a:cubicBezTo>
                      <a:pt x="1490" y="1179"/>
                      <a:pt x="1493" y="1176"/>
                      <a:pt x="1494" y="1176"/>
                    </a:cubicBezTo>
                    <a:cubicBezTo>
                      <a:pt x="1498" y="1172"/>
                      <a:pt x="1507" y="1171"/>
                      <a:pt x="1513" y="1172"/>
                    </a:cubicBezTo>
                    <a:cubicBezTo>
                      <a:pt x="1515" y="1173"/>
                      <a:pt x="1519" y="1174"/>
                      <a:pt x="1521" y="1176"/>
                    </a:cubicBezTo>
                    <a:cubicBezTo>
                      <a:pt x="1599" y="1248"/>
                      <a:pt x="1599" y="1248"/>
                      <a:pt x="1599" y="1248"/>
                    </a:cubicBezTo>
                    <a:cubicBezTo>
                      <a:pt x="1599" y="1249"/>
                      <a:pt x="1602" y="1252"/>
                      <a:pt x="1603" y="1253"/>
                    </a:cubicBezTo>
                    <a:cubicBezTo>
                      <a:pt x="1605" y="1255"/>
                      <a:pt x="1606" y="1257"/>
                      <a:pt x="1607" y="1260"/>
                    </a:cubicBezTo>
                    <a:cubicBezTo>
                      <a:pt x="1607" y="1261"/>
                      <a:pt x="1608" y="1265"/>
                      <a:pt x="1608" y="1265"/>
                    </a:cubicBezTo>
                    <a:cubicBezTo>
                      <a:pt x="1615" y="1314"/>
                      <a:pt x="1615" y="1314"/>
                      <a:pt x="1615" y="1314"/>
                    </a:cubicBezTo>
                    <a:cubicBezTo>
                      <a:pt x="2090" y="1240"/>
                      <a:pt x="2090" y="1240"/>
                      <a:pt x="2090" y="1240"/>
                    </a:cubicBezTo>
                    <a:cubicBezTo>
                      <a:pt x="2106" y="1240"/>
                      <a:pt x="2106" y="1240"/>
                      <a:pt x="2106" y="1240"/>
                    </a:cubicBezTo>
                    <a:cubicBezTo>
                      <a:pt x="2118" y="1241"/>
                      <a:pt x="2118" y="1241"/>
                      <a:pt x="2118" y="1241"/>
                    </a:cubicBezTo>
                    <a:cubicBezTo>
                      <a:pt x="2121" y="1241"/>
                      <a:pt x="2124" y="1242"/>
                      <a:pt x="2127" y="1244"/>
                    </a:cubicBezTo>
                    <a:cubicBezTo>
                      <a:pt x="2701" y="1643"/>
                      <a:pt x="2701" y="1643"/>
                      <a:pt x="2701" y="1643"/>
                    </a:cubicBezTo>
                    <a:cubicBezTo>
                      <a:pt x="2703" y="1642"/>
                      <a:pt x="2703" y="1642"/>
                      <a:pt x="2703" y="1642"/>
                    </a:cubicBezTo>
                    <a:cubicBezTo>
                      <a:pt x="2708" y="1639"/>
                      <a:pt x="2714" y="1639"/>
                      <a:pt x="2720" y="1641"/>
                    </a:cubicBezTo>
                    <a:cubicBezTo>
                      <a:pt x="2720" y="1642"/>
                      <a:pt x="2720" y="1642"/>
                      <a:pt x="2720" y="1642"/>
                    </a:cubicBezTo>
                    <a:cubicBezTo>
                      <a:pt x="2736" y="1632"/>
                      <a:pt x="2736" y="1632"/>
                      <a:pt x="2736" y="1632"/>
                    </a:cubicBezTo>
                    <a:cubicBezTo>
                      <a:pt x="2764" y="1617"/>
                      <a:pt x="2764" y="1617"/>
                      <a:pt x="2764" y="1617"/>
                    </a:cubicBezTo>
                    <a:cubicBezTo>
                      <a:pt x="2765" y="1608"/>
                      <a:pt x="2765" y="1608"/>
                      <a:pt x="2765" y="1608"/>
                    </a:cubicBezTo>
                    <a:cubicBezTo>
                      <a:pt x="2765" y="1599"/>
                      <a:pt x="2772" y="1592"/>
                      <a:pt x="2781" y="1591"/>
                    </a:cubicBezTo>
                    <a:cubicBezTo>
                      <a:pt x="2789" y="1590"/>
                      <a:pt x="2800" y="1594"/>
                      <a:pt x="2804" y="1601"/>
                    </a:cubicBezTo>
                    <a:cubicBezTo>
                      <a:pt x="2807" y="1608"/>
                      <a:pt x="2807" y="1608"/>
                      <a:pt x="2807" y="1608"/>
                    </a:cubicBezTo>
                    <a:cubicBezTo>
                      <a:pt x="2834" y="1596"/>
                      <a:pt x="2834" y="1596"/>
                      <a:pt x="2834" y="1596"/>
                    </a:cubicBezTo>
                    <a:cubicBezTo>
                      <a:pt x="2836" y="1595"/>
                      <a:pt x="2839" y="1594"/>
                      <a:pt x="2841" y="1594"/>
                    </a:cubicBezTo>
                    <a:cubicBezTo>
                      <a:pt x="2854" y="1594"/>
                      <a:pt x="2854" y="1594"/>
                      <a:pt x="2854" y="1594"/>
                    </a:cubicBezTo>
                    <a:cubicBezTo>
                      <a:pt x="2855" y="1594"/>
                      <a:pt x="2857" y="1595"/>
                      <a:pt x="2859" y="1595"/>
                    </a:cubicBezTo>
                    <a:cubicBezTo>
                      <a:pt x="2860" y="1595"/>
                      <a:pt x="2860" y="1595"/>
                      <a:pt x="2860" y="1595"/>
                    </a:cubicBezTo>
                    <a:cubicBezTo>
                      <a:pt x="2892" y="1589"/>
                      <a:pt x="2892" y="1589"/>
                      <a:pt x="2892" y="1589"/>
                    </a:cubicBezTo>
                    <a:cubicBezTo>
                      <a:pt x="2938" y="1593"/>
                      <a:pt x="2938" y="1593"/>
                      <a:pt x="2938" y="1593"/>
                    </a:cubicBezTo>
                    <a:cubicBezTo>
                      <a:pt x="2948" y="1566"/>
                      <a:pt x="2948" y="1566"/>
                      <a:pt x="2948" y="1566"/>
                    </a:cubicBezTo>
                    <a:cubicBezTo>
                      <a:pt x="2952" y="1547"/>
                      <a:pt x="2952" y="1547"/>
                      <a:pt x="2952" y="1547"/>
                    </a:cubicBezTo>
                    <a:cubicBezTo>
                      <a:pt x="2946" y="1517"/>
                      <a:pt x="2946" y="1517"/>
                      <a:pt x="2946" y="1517"/>
                    </a:cubicBezTo>
                    <a:cubicBezTo>
                      <a:pt x="2946" y="1516"/>
                      <a:pt x="2946" y="1514"/>
                      <a:pt x="2947" y="1512"/>
                    </a:cubicBezTo>
                    <a:cubicBezTo>
                      <a:pt x="2947" y="1511"/>
                      <a:pt x="2947" y="1511"/>
                      <a:pt x="2947" y="1511"/>
                    </a:cubicBezTo>
                    <a:cubicBezTo>
                      <a:pt x="2943" y="1505"/>
                      <a:pt x="2943" y="1505"/>
                      <a:pt x="2943" y="1505"/>
                    </a:cubicBezTo>
                    <a:cubicBezTo>
                      <a:pt x="2929" y="1463"/>
                      <a:pt x="2929" y="1463"/>
                      <a:pt x="2929" y="1463"/>
                    </a:cubicBezTo>
                    <a:cubicBezTo>
                      <a:pt x="2925" y="1445"/>
                      <a:pt x="2925" y="1445"/>
                      <a:pt x="2925" y="1445"/>
                    </a:cubicBezTo>
                    <a:cubicBezTo>
                      <a:pt x="2924" y="1440"/>
                      <a:pt x="2925" y="1435"/>
                      <a:pt x="2928" y="1431"/>
                    </a:cubicBezTo>
                    <a:cubicBezTo>
                      <a:pt x="2931" y="1426"/>
                      <a:pt x="2936" y="1424"/>
                      <a:pt x="2941" y="1423"/>
                    </a:cubicBezTo>
                    <a:cubicBezTo>
                      <a:pt x="2949" y="1422"/>
                      <a:pt x="2960" y="1425"/>
                      <a:pt x="2964" y="1433"/>
                    </a:cubicBezTo>
                    <a:cubicBezTo>
                      <a:pt x="2975" y="1455"/>
                      <a:pt x="2975" y="1455"/>
                      <a:pt x="2975" y="1455"/>
                    </a:cubicBezTo>
                    <a:cubicBezTo>
                      <a:pt x="2981" y="1434"/>
                      <a:pt x="2981" y="1434"/>
                      <a:pt x="2981" y="1434"/>
                    </a:cubicBezTo>
                    <a:cubicBezTo>
                      <a:pt x="2982" y="1419"/>
                      <a:pt x="2982" y="1419"/>
                      <a:pt x="2982" y="1419"/>
                    </a:cubicBezTo>
                    <a:cubicBezTo>
                      <a:pt x="2982" y="1417"/>
                      <a:pt x="2983" y="1415"/>
                      <a:pt x="2984" y="1412"/>
                    </a:cubicBezTo>
                    <a:cubicBezTo>
                      <a:pt x="2990" y="1403"/>
                      <a:pt x="2990" y="1403"/>
                      <a:pt x="2990" y="1403"/>
                    </a:cubicBezTo>
                    <a:cubicBezTo>
                      <a:pt x="3001" y="1386"/>
                      <a:pt x="3001" y="1386"/>
                      <a:pt x="3001" y="1386"/>
                    </a:cubicBezTo>
                    <a:cubicBezTo>
                      <a:pt x="3017" y="1345"/>
                      <a:pt x="3017" y="1345"/>
                      <a:pt x="3017" y="1345"/>
                    </a:cubicBezTo>
                    <a:cubicBezTo>
                      <a:pt x="3040" y="1305"/>
                      <a:pt x="3040" y="1305"/>
                      <a:pt x="3040" y="1305"/>
                    </a:cubicBezTo>
                    <a:cubicBezTo>
                      <a:pt x="3091" y="1240"/>
                      <a:pt x="3091" y="1240"/>
                      <a:pt x="3091" y="1240"/>
                    </a:cubicBezTo>
                    <a:cubicBezTo>
                      <a:pt x="3126" y="1209"/>
                      <a:pt x="3126" y="1209"/>
                      <a:pt x="3126" y="1209"/>
                    </a:cubicBezTo>
                    <a:cubicBezTo>
                      <a:pt x="3141" y="1201"/>
                      <a:pt x="3141" y="1201"/>
                      <a:pt x="3141" y="1201"/>
                    </a:cubicBezTo>
                    <a:cubicBezTo>
                      <a:pt x="3141" y="1201"/>
                      <a:pt x="3140" y="1200"/>
                      <a:pt x="3140" y="1200"/>
                    </a:cubicBezTo>
                    <a:cubicBezTo>
                      <a:pt x="3135" y="1198"/>
                      <a:pt x="3135" y="1198"/>
                      <a:pt x="3135" y="1198"/>
                    </a:cubicBezTo>
                    <a:cubicBezTo>
                      <a:pt x="3134" y="1198"/>
                      <a:pt x="3132" y="1197"/>
                      <a:pt x="3131" y="1196"/>
                    </a:cubicBezTo>
                    <a:cubicBezTo>
                      <a:pt x="3118" y="1184"/>
                      <a:pt x="3118" y="1184"/>
                      <a:pt x="3118" y="1184"/>
                    </a:cubicBezTo>
                    <a:cubicBezTo>
                      <a:pt x="3117" y="1183"/>
                      <a:pt x="3116" y="1182"/>
                      <a:pt x="3115" y="1181"/>
                    </a:cubicBezTo>
                    <a:cubicBezTo>
                      <a:pt x="3112" y="1177"/>
                      <a:pt x="3112" y="1177"/>
                      <a:pt x="3112" y="1177"/>
                    </a:cubicBezTo>
                    <a:cubicBezTo>
                      <a:pt x="3110" y="1172"/>
                      <a:pt x="3109" y="1167"/>
                      <a:pt x="3110" y="1162"/>
                    </a:cubicBezTo>
                    <a:cubicBezTo>
                      <a:pt x="3112" y="1157"/>
                      <a:pt x="3112" y="1157"/>
                      <a:pt x="3112" y="1157"/>
                    </a:cubicBezTo>
                    <a:cubicBezTo>
                      <a:pt x="3112" y="1154"/>
                      <a:pt x="3114" y="1151"/>
                      <a:pt x="3117" y="1148"/>
                    </a:cubicBezTo>
                    <a:cubicBezTo>
                      <a:pt x="3120" y="1145"/>
                      <a:pt x="3120" y="1145"/>
                      <a:pt x="3120" y="1145"/>
                    </a:cubicBezTo>
                    <a:cubicBezTo>
                      <a:pt x="3122" y="1143"/>
                      <a:pt x="3124" y="1142"/>
                      <a:pt x="3126" y="1141"/>
                    </a:cubicBezTo>
                    <a:cubicBezTo>
                      <a:pt x="3122" y="1139"/>
                      <a:pt x="3119" y="1136"/>
                      <a:pt x="3117" y="1133"/>
                    </a:cubicBezTo>
                    <a:cubicBezTo>
                      <a:pt x="3112" y="1124"/>
                      <a:pt x="3112" y="1124"/>
                      <a:pt x="3112" y="1124"/>
                    </a:cubicBezTo>
                    <a:cubicBezTo>
                      <a:pt x="3111" y="1123"/>
                      <a:pt x="3110" y="1122"/>
                      <a:pt x="3110" y="1121"/>
                    </a:cubicBezTo>
                    <a:cubicBezTo>
                      <a:pt x="3101" y="1093"/>
                      <a:pt x="3101" y="1093"/>
                      <a:pt x="3101" y="1093"/>
                    </a:cubicBezTo>
                    <a:cubicBezTo>
                      <a:pt x="3098" y="1085"/>
                      <a:pt x="3101" y="1075"/>
                      <a:pt x="3109" y="1071"/>
                    </a:cubicBezTo>
                    <a:cubicBezTo>
                      <a:pt x="3116" y="1066"/>
                      <a:pt x="3125" y="1067"/>
                      <a:pt x="3131" y="1073"/>
                    </a:cubicBezTo>
                    <a:cubicBezTo>
                      <a:pt x="3133" y="1072"/>
                      <a:pt x="3134" y="1072"/>
                      <a:pt x="3135" y="1072"/>
                    </a:cubicBezTo>
                    <a:cubicBezTo>
                      <a:pt x="3139" y="1071"/>
                      <a:pt x="3143" y="1071"/>
                      <a:pt x="3146" y="1073"/>
                    </a:cubicBezTo>
                    <a:cubicBezTo>
                      <a:pt x="3153" y="1076"/>
                      <a:pt x="3153" y="1076"/>
                      <a:pt x="3153" y="1076"/>
                    </a:cubicBezTo>
                    <a:cubicBezTo>
                      <a:pt x="3155" y="1077"/>
                      <a:pt x="3157" y="1078"/>
                      <a:pt x="3159" y="1080"/>
                    </a:cubicBezTo>
                    <a:cubicBezTo>
                      <a:pt x="3163" y="1084"/>
                      <a:pt x="3163" y="1084"/>
                      <a:pt x="3163" y="1084"/>
                    </a:cubicBezTo>
                    <a:cubicBezTo>
                      <a:pt x="3167" y="1088"/>
                      <a:pt x="3169" y="1094"/>
                      <a:pt x="3168" y="1100"/>
                    </a:cubicBezTo>
                    <a:cubicBezTo>
                      <a:pt x="3191" y="1122"/>
                      <a:pt x="3191" y="1122"/>
                      <a:pt x="3191" y="1122"/>
                    </a:cubicBezTo>
                    <a:cubicBezTo>
                      <a:pt x="3195" y="1126"/>
                      <a:pt x="3196" y="1132"/>
                      <a:pt x="3195" y="1137"/>
                    </a:cubicBezTo>
                    <a:cubicBezTo>
                      <a:pt x="3193" y="1148"/>
                      <a:pt x="3193" y="1148"/>
                      <a:pt x="3193" y="1148"/>
                    </a:cubicBezTo>
                    <a:cubicBezTo>
                      <a:pt x="3193" y="1150"/>
                      <a:pt x="3192" y="1152"/>
                      <a:pt x="3191" y="1153"/>
                    </a:cubicBezTo>
                    <a:cubicBezTo>
                      <a:pt x="3192" y="1153"/>
                      <a:pt x="3193" y="1152"/>
                      <a:pt x="3193" y="1152"/>
                    </a:cubicBezTo>
                    <a:cubicBezTo>
                      <a:pt x="3203" y="1145"/>
                      <a:pt x="3203" y="1145"/>
                      <a:pt x="3203" y="1145"/>
                    </a:cubicBezTo>
                    <a:cubicBezTo>
                      <a:pt x="3218" y="1113"/>
                      <a:pt x="3218" y="1113"/>
                      <a:pt x="3218" y="1113"/>
                    </a:cubicBezTo>
                    <a:cubicBezTo>
                      <a:pt x="3220" y="1110"/>
                      <a:pt x="3222" y="1108"/>
                      <a:pt x="3224" y="1106"/>
                    </a:cubicBezTo>
                    <a:cubicBezTo>
                      <a:pt x="3225" y="1105"/>
                      <a:pt x="3225" y="1105"/>
                      <a:pt x="3225" y="1105"/>
                    </a:cubicBezTo>
                    <a:cubicBezTo>
                      <a:pt x="3225" y="1104"/>
                      <a:pt x="3225" y="1103"/>
                      <a:pt x="3224" y="1102"/>
                    </a:cubicBezTo>
                    <a:cubicBezTo>
                      <a:pt x="3223" y="1093"/>
                      <a:pt x="3228" y="1081"/>
                      <a:pt x="3237" y="1078"/>
                    </a:cubicBezTo>
                    <a:cubicBezTo>
                      <a:pt x="3239" y="1077"/>
                      <a:pt x="3241" y="1077"/>
                      <a:pt x="3243" y="1077"/>
                    </a:cubicBezTo>
                    <a:cubicBezTo>
                      <a:pt x="3240" y="1072"/>
                      <a:pt x="3240" y="1072"/>
                      <a:pt x="3240" y="1072"/>
                    </a:cubicBezTo>
                    <a:cubicBezTo>
                      <a:pt x="3238" y="1070"/>
                      <a:pt x="3237" y="1067"/>
                      <a:pt x="3237" y="1065"/>
                    </a:cubicBezTo>
                    <a:cubicBezTo>
                      <a:pt x="3236" y="1056"/>
                      <a:pt x="3236" y="1056"/>
                      <a:pt x="3236" y="1056"/>
                    </a:cubicBezTo>
                    <a:cubicBezTo>
                      <a:pt x="3235" y="1051"/>
                      <a:pt x="3236" y="1045"/>
                      <a:pt x="3240" y="1041"/>
                    </a:cubicBezTo>
                    <a:cubicBezTo>
                      <a:pt x="3244" y="1037"/>
                      <a:pt x="3249" y="1034"/>
                      <a:pt x="3254" y="1034"/>
                    </a:cubicBezTo>
                    <a:cubicBezTo>
                      <a:pt x="3263" y="1034"/>
                      <a:pt x="3263" y="1034"/>
                      <a:pt x="3263" y="1034"/>
                    </a:cubicBezTo>
                    <a:cubicBezTo>
                      <a:pt x="3272" y="1034"/>
                      <a:pt x="3280" y="1041"/>
                      <a:pt x="3281" y="1050"/>
                    </a:cubicBezTo>
                    <a:cubicBezTo>
                      <a:pt x="3284" y="1056"/>
                      <a:pt x="3284" y="1056"/>
                      <a:pt x="3284" y="1056"/>
                    </a:cubicBezTo>
                    <a:cubicBezTo>
                      <a:pt x="3293" y="1065"/>
                      <a:pt x="3293" y="1065"/>
                      <a:pt x="3293" y="1065"/>
                    </a:cubicBezTo>
                    <a:cubicBezTo>
                      <a:pt x="3339" y="1041"/>
                      <a:pt x="3339" y="1041"/>
                      <a:pt x="3339" y="1041"/>
                    </a:cubicBezTo>
                    <a:cubicBezTo>
                      <a:pt x="3350" y="1030"/>
                      <a:pt x="3350" y="1030"/>
                      <a:pt x="3350" y="1030"/>
                    </a:cubicBezTo>
                    <a:cubicBezTo>
                      <a:pt x="3353" y="1027"/>
                      <a:pt x="3356" y="1026"/>
                      <a:pt x="3360" y="1025"/>
                    </a:cubicBezTo>
                    <a:cubicBezTo>
                      <a:pt x="3399" y="1020"/>
                      <a:pt x="3399" y="1020"/>
                      <a:pt x="3399" y="1020"/>
                    </a:cubicBezTo>
                    <a:cubicBezTo>
                      <a:pt x="3399" y="1019"/>
                      <a:pt x="3399" y="1018"/>
                      <a:pt x="3400" y="1017"/>
                    </a:cubicBezTo>
                    <a:cubicBezTo>
                      <a:pt x="3404" y="1006"/>
                      <a:pt x="3404" y="1006"/>
                      <a:pt x="3404" y="1006"/>
                    </a:cubicBezTo>
                    <a:cubicBezTo>
                      <a:pt x="3405" y="1004"/>
                      <a:pt x="3406" y="1003"/>
                      <a:pt x="3407" y="1002"/>
                    </a:cubicBezTo>
                    <a:cubicBezTo>
                      <a:pt x="3415" y="992"/>
                      <a:pt x="3415" y="992"/>
                      <a:pt x="3415" y="992"/>
                    </a:cubicBezTo>
                    <a:cubicBezTo>
                      <a:pt x="3416" y="990"/>
                      <a:pt x="3417" y="989"/>
                      <a:pt x="3418" y="988"/>
                    </a:cubicBezTo>
                    <a:cubicBezTo>
                      <a:pt x="3428" y="980"/>
                      <a:pt x="3428" y="980"/>
                      <a:pt x="3428" y="980"/>
                    </a:cubicBezTo>
                    <a:cubicBezTo>
                      <a:pt x="3429" y="979"/>
                      <a:pt x="3430" y="978"/>
                      <a:pt x="3432" y="977"/>
                    </a:cubicBezTo>
                    <a:cubicBezTo>
                      <a:pt x="3442" y="973"/>
                      <a:pt x="3442" y="973"/>
                      <a:pt x="3442" y="973"/>
                    </a:cubicBezTo>
                    <a:cubicBezTo>
                      <a:pt x="3448" y="970"/>
                      <a:pt x="3454" y="971"/>
                      <a:pt x="3459" y="974"/>
                    </a:cubicBezTo>
                    <a:cubicBezTo>
                      <a:pt x="3460" y="974"/>
                      <a:pt x="3460" y="974"/>
                      <a:pt x="3460" y="974"/>
                    </a:cubicBezTo>
                    <a:cubicBezTo>
                      <a:pt x="3461" y="970"/>
                      <a:pt x="3463" y="965"/>
                      <a:pt x="3466" y="962"/>
                    </a:cubicBezTo>
                    <a:cubicBezTo>
                      <a:pt x="3470" y="958"/>
                      <a:pt x="3476" y="956"/>
                      <a:pt x="3482" y="956"/>
                    </a:cubicBezTo>
                    <a:cubicBezTo>
                      <a:pt x="3486" y="957"/>
                      <a:pt x="3493" y="959"/>
                      <a:pt x="3496" y="962"/>
                    </a:cubicBezTo>
                    <a:cubicBezTo>
                      <a:pt x="3505" y="969"/>
                      <a:pt x="3505" y="969"/>
                      <a:pt x="3505" y="969"/>
                    </a:cubicBezTo>
                    <a:cubicBezTo>
                      <a:pt x="3513" y="974"/>
                      <a:pt x="3513" y="974"/>
                      <a:pt x="3513" y="974"/>
                    </a:cubicBezTo>
                    <a:cubicBezTo>
                      <a:pt x="3516" y="975"/>
                      <a:pt x="3518" y="977"/>
                      <a:pt x="3519" y="980"/>
                    </a:cubicBezTo>
                    <a:cubicBezTo>
                      <a:pt x="3520" y="979"/>
                      <a:pt x="3520" y="979"/>
                      <a:pt x="3520" y="979"/>
                    </a:cubicBezTo>
                    <a:cubicBezTo>
                      <a:pt x="3521" y="977"/>
                      <a:pt x="3522" y="975"/>
                      <a:pt x="3523" y="974"/>
                    </a:cubicBezTo>
                    <a:cubicBezTo>
                      <a:pt x="3526" y="971"/>
                      <a:pt x="3526" y="971"/>
                      <a:pt x="3526" y="971"/>
                    </a:cubicBezTo>
                    <a:cubicBezTo>
                      <a:pt x="3526" y="970"/>
                      <a:pt x="3529" y="967"/>
                      <a:pt x="3529" y="967"/>
                    </a:cubicBezTo>
                    <a:cubicBezTo>
                      <a:pt x="3547" y="932"/>
                      <a:pt x="3547" y="932"/>
                      <a:pt x="3547" y="932"/>
                    </a:cubicBezTo>
                    <a:cubicBezTo>
                      <a:pt x="3546" y="927"/>
                      <a:pt x="3546" y="927"/>
                      <a:pt x="3546" y="927"/>
                    </a:cubicBezTo>
                    <a:cubicBezTo>
                      <a:pt x="3545" y="924"/>
                      <a:pt x="3545" y="922"/>
                      <a:pt x="3546" y="920"/>
                    </a:cubicBezTo>
                    <a:cubicBezTo>
                      <a:pt x="3546" y="915"/>
                      <a:pt x="3546" y="915"/>
                      <a:pt x="3546" y="915"/>
                    </a:cubicBezTo>
                    <a:cubicBezTo>
                      <a:pt x="3547" y="914"/>
                      <a:pt x="3547" y="912"/>
                      <a:pt x="3548" y="910"/>
                    </a:cubicBezTo>
                    <a:cubicBezTo>
                      <a:pt x="3542" y="912"/>
                      <a:pt x="3542" y="912"/>
                      <a:pt x="3542" y="912"/>
                    </a:cubicBezTo>
                    <a:cubicBezTo>
                      <a:pt x="3539" y="913"/>
                      <a:pt x="3535" y="913"/>
                      <a:pt x="3532" y="912"/>
                    </a:cubicBezTo>
                    <a:cubicBezTo>
                      <a:pt x="3530" y="912"/>
                      <a:pt x="3526" y="910"/>
                      <a:pt x="3525" y="909"/>
                    </a:cubicBezTo>
                    <a:cubicBezTo>
                      <a:pt x="3523" y="909"/>
                      <a:pt x="3521" y="907"/>
                      <a:pt x="3519" y="906"/>
                    </a:cubicBezTo>
                    <a:cubicBezTo>
                      <a:pt x="3519" y="910"/>
                      <a:pt x="3518" y="913"/>
                      <a:pt x="3515" y="917"/>
                    </a:cubicBezTo>
                    <a:cubicBezTo>
                      <a:pt x="3511" y="922"/>
                      <a:pt x="3504" y="925"/>
                      <a:pt x="3497" y="924"/>
                    </a:cubicBezTo>
                    <a:cubicBezTo>
                      <a:pt x="3489" y="923"/>
                      <a:pt x="3489" y="923"/>
                      <a:pt x="3489" y="923"/>
                    </a:cubicBezTo>
                    <a:cubicBezTo>
                      <a:pt x="3488" y="922"/>
                      <a:pt x="3486" y="922"/>
                      <a:pt x="3485" y="921"/>
                    </a:cubicBezTo>
                    <a:cubicBezTo>
                      <a:pt x="3466" y="914"/>
                      <a:pt x="3466" y="914"/>
                      <a:pt x="3466" y="914"/>
                    </a:cubicBezTo>
                    <a:cubicBezTo>
                      <a:pt x="3462" y="913"/>
                      <a:pt x="3458" y="910"/>
                      <a:pt x="3456" y="906"/>
                    </a:cubicBezTo>
                    <a:cubicBezTo>
                      <a:pt x="3450" y="914"/>
                      <a:pt x="3450" y="914"/>
                      <a:pt x="3450" y="914"/>
                    </a:cubicBezTo>
                    <a:cubicBezTo>
                      <a:pt x="3446" y="922"/>
                      <a:pt x="3446" y="922"/>
                      <a:pt x="3446" y="922"/>
                    </a:cubicBezTo>
                    <a:cubicBezTo>
                      <a:pt x="3438" y="934"/>
                      <a:pt x="3438" y="934"/>
                      <a:pt x="3438" y="934"/>
                    </a:cubicBezTo>
                    <a:cubicBezTo>
                      <a:pt x="3436" y="936"/>
                      <a:pt x="3435" y="937"/>
                      <a:pt x="3433" y="939"/>
                    </a:cubicBezTo>
                    <a:cubicBezTo>
                      <a:pt x="3425" y="945"/>
                      <a:pt x="3425" y="945"/>
                      <a:pt x="3425" y="945"/>
                    </a:cubicBezTo>
                    <a:cubicBezTo>
                      <a:pt x="3423" y="948"/>
                      <a:pt x="3421" y="951"/>
                      <a:pt x="3418" y="953"/>
                    </a:cubicBezTo>
                    <a:cubicBezTo>
                      <a:pt x="3413" y="955"/>
                      <a:pt x="3405" y="957"/>
                      <a:pt x="3399" y="956"/>
                    </a:cubicBezTo>
                    <a:cubicBezTo>
                      <a:pt x="3397" y="955"/>
                      <a:pt x="3393" y="953"/>
                      <a:pt x="3391" y="951"/>
                    </a:cubicBezTo>
                    <a:cubicBezTo>
                      <a:pt x="3390" y="951"/>
                      <a:pt x="3387" y="948"/>
                      <a:pt x="3386" y="947"/>
                    </a:cubicBezTo>
                    <a:cubicBezTo>
                      <a:pt x="3386" y="947"/>
                      <a:pt x="3386" y="947"/>
                      <a:pt x="3386" y="947"/>
                    </a:cubicBezTo>
                    <a:cubicBezTo>
                      <a:pt x="3375" y="942"/>
                      <a:pt x="3375" y="942"/>
                      <a:pt x="3375" y="942"/>
                    </a:cubicBezTo>
                    <a:cubicBezTo>
                      <a:pt x="3355" y="940"/>
                      <a:pt x="3355" y="940"/>
                      <a:pt x="3355" y="940"/>
                    </a:cubicBezTo>
                    <a:cubicBezTo>
                      <a:pt x="3336" y="941"/>
                      <a:pt x="3336" y="941"/>
                      <a:pt x="3336" y="941"/>
                    </a:cubicBezTo>
                    <a:cubicBezTo>
                      <a:pt x="3335" y="941"/>
                      <a:pt x="3333" y="941"/>
                      <a:pt x="3331" y="941"/>
                    </a:cubicBezTo>
                    <a:cubicBezTo>
                      <a:pt x="3311" y="936"/>
                      <a:pt x="3311" y="936"/>
                      <a:pt x="3311" y="936"/>
                    </a:cubicBezTo>
                    <a:cubicBezTo>
                      <a:pt x="3308" y="935"/>
                      <a:pt x="3305" y="934"/>
                      <a:pt x="3302" y="932"/>
                    </a:cubicBezTo>
                    <a:cubicBezTo>
                      <a:pt x="3282" y="913"/>
                      <a:pt x="3282" y="913"/>
                      <a:pt x="3282" y="913"/>
                    </a:cubicBezTo>
                    <a:cubicBezTo>
                      <a:pt x="3261" y="887"/>
                      <a:pt x="3261" y="887"/>
                      <a:pt x="3261" y="887"/>
                    </a:cubicBezTo>
                    <a:cubicBezTo>
                      <a:pt x="3255" y="885"/>
                      <a:pt x="3255" y="885"/>
                      <a:pt x="3255" y="885"/>
                    </a:cubicBezTo>
                    <a:cubicBezTo>
                      <a:pt x="3249" y="884"/>
                      <a:pt x="3244" y="879"/>
                      <a:pt x="3242" y="873"/>
                    </a:cubicBezTo>
                    <a:cubicBezTo>
                      <a:pt x="3242" y="871"/>
                      <a:pt x="3242" y="871"/>
                      <a:pt x="3242" y="871"/>
                    </a:cubicBezTo>
                    <a:cubicBezTo>
                      <a:pt x="3219" y="847"/>
                      <a:pt x="3219" y="847"/>
                      <a:pt x="3219" y="847"/>
                    </a:cubicBezTo>
                    <a:cubicBezTo>
                      <a:pt x="3213" y="841"/>
                      <a:pt x="3212" y="832"/>
                      <a:pt x="3216" y="825"/>
                    </a:cubicBezTo>
                    <a:cubicBezTo>
                      <a:pt x="3220" y="817"/>
                      <a:pt x="3228" y="813"/>
                      <a:pt x="3236" y="815"/>
                    </a:cubicBezTo>
                    <a:cubicBezTo>
                      <a:pt x="3254" y="819"/>
                      <a:pt x="3254" y="819"/>
                      <a:pt x="3254" y="819"/>
                    </a:cubicBezTo>
                    <a:cubicBezTo>
                      <a:pt x="3258" y="820"/>
                      <a:pt x="3261" y="821"/>
                      <a:pt x="3263" y="824"/>
                    </a:cubicBezTo>
                    <a:cubicBezTo>
                      <a:pt x="3287" y="846"/>
                      <a:pt x="3287" y="846"/>
                      <a:pt x="3287" y="846"/>
                    </a:cubicBezTo>
                    <a:cubicBezTo>
                      <a:pt x="3308" y="851"/>
                      <a:pt x="3308" y="851"/>
                      <a:pt x="3308" y="851"/>
                    </a:cubicBezTo>
                    <a:cubicBezTo>
                      <a:pt x="3310" y="852"/>
                      <a:pt x="3312" y="853"/>
                      <a:pt x="3314" y="854"/>
                    </a:cubicBezTo>
                    <a:cubicBezTo>
                      <a:pt x="3339" y="872"/>
                      <a:pt x="3339" y="872"/>
                      <a:pt x="3339" y="872"/>
                    </a:cubicBezTo>
                    <a:cubicBezTo>
                      <a:pt x="3362" y="882"/>
                      <a:pt x="3362" y="882"/>
                      <a:pt x="3362" y="882"/>
                    </a:cubicBezTo>
                    <a:cubicBezTo>
                      <a:pt x="3371" y="881"/>
                      <a:pt x="3371" y="881"/>
                      <a:pt x="3371" y="881"/>
                    </a:cubicBezTo>
                    <a:cubicBezTo>
                      <a:pt x="3385" y="878"/>
                      <a:pt x="3385" y="878"/>
                      <a:pt x="3385" y="878"/>
                    </a:cubicBezTo>
                    <a:cubicBezTo>
                      <a:pt x="3393" y="873"/>
                      <a:pt x="3393" y="873"/>
                      <a:pt x="3393" y="873"/>
                    </a:cubicBezTo>
                    <a:cubicBezTo>
                      <a:pt x="3396" y="865"/>
                      <a:pt x="3396" y="865"/>
                      <a:pt x="3396" y="865"/>
                    </a:cubicBezTo>
                    <a:cubicBezTo>
                      <a:pt x="3397" y="863"/>
                      <a:pt x="3398" y="861"/>
                      <a:pt x="3399" y="859"/>
                    </a:cubicBezTo>
                    <a:cubicBezTo>
                      <a:pt x="3407" y="850"/>
                      <a:pt x="3407" y="850"/>
                      <a:pt x="3407" y="850"/>
                    </a:cubicBezTo>
                    <a:cubicBezTo>
                      <a:pt x="3430" y="828"/>
                      <a:pt x="3430" y="828"/>
                      <a:pt x="3430" y="828"/>
                    </a:cubicBezTo>
                    <a:cubicBezTo>
                      <a:pt x="3427" y="820"/>
                      <a:pt x="3430" y="811"/>
                      <a:pt x="3438" y="807"/>
                    </a:cubicBezTo>
                    <a:cubicBezTo>
                      <a:pt x="3436" y="806"/>
                      <a:pt x="3436" y="806"/>
                      <a:pt x="3436" y="806"/>
                    </a:cubicBezTo>
                    <a:cubicBezTo>
                      <a:pt x="3421" y="808"/>
                      <a:pt x="3421" y="808"/>
                      <a:pt x="3421" y="808"/>
                    </a:cubicBezTo>
                    <a:cubicBezTo>
                      <a:pt x="3419" y="808"/>
                      <a:pt x="3417" y="808"/>
                      <a:pt x="3415" y="808"/>
                    </a:cubicBezTo>
                    <a:cubicBezTo>
                      <a:pt x="3409" y="807"/>
                      <a:pt x="3409" y="807"/>
                      <a:pt x="3409" y="807"/>
                    </a:cubicBezTo>
                    <a:cubicBezTo>
                      <a:pt x="3403" y="806"/>
                      <a:pt x="3397" y="802"/>
                      <a:pt x="3395" y="797"/>
                    </a:cubicBezTo>
                    <a:cubicBezTo>
                      <a:pt x="3392" y="791"/>
                      <a:pt x="3392" y="784"/>
                      <a:pt x="3395" y="779"/>
                    </a:cubicBezTo>
                    <a:cubicBezTo>
                      <a:pt x="3399" y="772"/>
                      <a:pt x="3399" y="772"/>
                      <a:pt x="3399" y="772"/>
                    </a:cubicBezTo>
                    <a:cubicBezTo>
                      <a:pt x="3400" y="770"/>
                      <a:pt x="3402" y="768"/>
                      <a:pt x="3403" y="767"/>
                    </a:cubicBezTo>
                    <a:cubicBezTo>
                      <a:pt x="3410" y="762"/>
                      <a:pt x="3410" y="762"/>
                      <a:pt x="3410" y="762"/>
                    </a:cubicBezTo>
                    <a:cubicBezTo>
                      <a:pt x="3411" y="761"/>
                      <a:pt x="3412" y="760"/>
                      <a:pt x="3413" y="760"/>
                    </a:cubicBezTo>
                    <a:cubicBezTo>
                      <a:pt x="3426" y="753"/>
                      <a:pt x="3426" y="753"/>
                      <a:pt x="3426" y="753"/>
                    </a:cubicBezTo>
                    <a:cubicBezTo>
                      <a:pt x="3432" y="746"/>
                      <a:pt x="3432" y="746"/>
                      <a:pt x="3432" y="746"/>
                    </a:cubicBezTo>
                    <a:cubicBezTo>
                      <a:pt x="3433" y="745"/>
                      <a:pt x="3433" y="745"/>
                      <a:pt x="3434" y="744"/>
                    </a:cubicBezTo>
                    <a:cubicBezTo>
                      <a:pt x="3434" y="739"/>
                      <a:pt x="3435" y="734"/>
                      <a:pt x="3438" y="730"/>
                    </a:cubicBezTo>
                    <a:cubicBezTo>
                      <a:pt x="3442" y="726"/>
                      <a:pt x="3447" y="721"/>
                      <a:pt x="3453" y="721"/>
                    </a:cubicBezTo>
                    <a:cubicBezTo>
                      <a:pt x="3470" y="721"/>
                      <a:pt x="3470" y="721"/>
                      <a:pt x="3470" y="721"/>
                    </a:cubicBezTo>
                    <a:cubicBezTo>
                      <a:pt x="3470" y="721"/>
                      <a:pt x="3470" y="721"/>
                      <a:pt x="3470" y="720"/>
                    </a:cubicBezTo>
                    <a:cubicBezTo>
                      <a:pt x="3470" y="720"/>
                      <a:pt x="3470" y="720"/>
                      <a:pt x="3470" y="720"/>
                    </a:cubicBezTo>
                    <a:cubicBezTo>
                      <a:pt x="3465" y="715"/>
                      <a:pt x="3465" y="715"/>
                      <a:pt x="3465" y="715"/>
                    </a:cubicBezTo>
                    <a:cubicBezTo>
                      <a:pt x="3464" y="715"/>
                      <a:pt x="3463" y="715"/>
                      <a:pt x="3462" y="715"/>
                    </a:cubicBezTo>
                    <a:cubicBezTo>
                      <a:pt x="3418" y="710"/>
                      <a:pt x="3418" y="710"/>
                      <a:pt x="3418" y="710"/>
                    </a:cubicBezTo>
                    <a:cubicBezTo>
                      <a:pt x="3381" y="709"/>
                      <a:pt x="3381" y="709"/>
                      <a:pt x="3381" y="709"/>
                    </a:cubicBezTo>
                    <a:cubicBezTo>
                      <a:pt x="3380" y="709"/>
                      <a:pt x="3378" y="709"/>
                      <a:pt x="3376" y="708"/>
                    </a:cubicBezTo>
                    <a:cubicBezTo>
                      <a:pt x="3347" y="699"/>
                      <a:pt x="3347" y="699"/>
                      <a:pt x="3347" y="699"/>
                    </a:cubicBezTo>
                    <a:cubicBezTo>
                      <a:pt x="3322" y="698"/>
                      <a:pt x="3322" y="698"/>
                      <a:pt x="3322" y="698"/>
                    </a:cubicBezTo>
                    <a:cubicBezTo>
                      <a:pt x="3320" y="698"/>
                      <a:pt x="3318" y="698"/>
                      <a:pt x="3316" y="697"/>
                    </a:cubicBezTo>
                    <a:cubicBezTo>
                      <a:pt x="3308" y="694"/>
                      <a:pt x="3308" y="694"/>
                      <a:pt x="3308" y="694"/>
                    </a:cubicBezTo>
                    <a:cubicBezTo>
                      <a:pt x="3290" y="685"/>
                      <a:pt x="3290" y="685"/>
                      <a:pt x="3290" y="685"/>
                    </a:cubicBezTo>
                    <a:cubicBezTo>
                      <a:pt x="3275" y="680"/>
                      <a:pt x="3275" y="680"/>
                      <a:pt x="3275" y="680"/>
                    </a:cubicBezTo>
                    <a:cubicBezTo>
                      <a:pt x="3266" y="680"/>
                      <a:pt x="3266" y="680"/>
                      <a:pt x="3266" y="680"/>
                    </a:cubicBezTo>
                    <a:cubicBezTo>
                      <a:pt x="3259" y="686"/>
                      <a:pt x="3259" y="686"/>
                      <a:pt x="3259" y="686"/>
                    </a:cubicBezTo>
                    <a:cubicBezTo>
                      <a:pt x="3255" y="690"/>
                      <a:pt x="3249" y="691"/>
                      <a:pt x="3243" y="690"/>
                    </a:cubicBezTo>
                    <a:cubicBezTo>
                      <a:pt x="3237" y="689"/>
                      <a:pt x="3232" y="685"/>
                      <a:pt x="3229" y="679"/>
                    </a:cubicBezTo>
                    <a:cubicBezTo>
                      <a:pt x="3222" y="668"/>
                      <a:pt x="3222" y="668"/>
                      <a:pt x="3222" y="668"/>
                    </a:cubicBezTo>
                    <a:cubicBezTo>
                      <a:pt x="3213" y="665"/>
                      <a:pt x="3213" y="665"/>
                      <a:pt x="3213" y="665"/>
                    </a:cubicBezTo>
                    <a:cubicBezTo>
                      <a:pt x="3210" y="664"/>
                      <a:pt x="3208" y="663"/>
                      <a:pt x="3206" y="661"/>
                    </a:cubicBezTo>
                    <a:cubicBezTo>
                      <a:pt x="3199" y="655"/>
                      <a:pt x="3199" y="655"/>
                      <a:pt x="3199" y="655"/>
                    </a:cubicBezTo>
                    <a:cubicBezTo>
                      <a:pt x="3186" y="637"/>
                      <a:pt x="3186" y="637"/>
                      <a:pt x="3186" y="637"/>
                    </a:cubicBezTo>
                    <a:cubicBezTo>
                      <a:pt x="3181" y="630"/>
                      <a:pt x="3181" y="620"/>
                      <a:pt x="3187" y="614"/>
                    </a:cubicBezTo>
                    <a:cubicBezTo>
                      <a:pt x="3193" y="607"/>
                      <a:pt x="3203" y="605"/>
                      <a:pt x="3211" y="610"/>
                    </a:cubicBezTo>
                    <a:cubicBezTo>
                      <a:pt x="3235" y="622"/>
                      <a:pt x="3235" y="622"/>
                      <a:pt x="3235" y="622"/>
                    </a:cubicBezTo>
                    <a:cubicBezTo>
                      <a:pt x="3254" y="623"/>
                      <a:pt x="3254" y="623"/>
                      <a:pt x="3254" y="623"/>
                    </a:cubicBezTo>
                    <a:cubicBezTo>
                      <a:pt x="3255" y="623"/>
                      <a:pt x="3257" y="623"/>
                      <a:pt x="3259" y="623"/>
                    </a:cubicBezTo>
                    <a:cubicBezTo>
                      <a:pt x="3283" y="631"/>
                      <a:pt x="3283" y="631"/>
                      <a:pt x="3283" y="631"/>
                    </a:cubicBezTo>
                    <a:cubicBezTo>
                      <a:pt x="3292" y="632"/>
                      <a:pt x="3292" y="632"/>
                      <a:pt x="3292" y="632"/>
                    </a:cubicBezTo>
                    <a:cubicBezTo>
                      <a:pt x="3312" y="630"/>
                      <a:pt x="3312" y="630"/>
                      <a:pt x="3312" y="630"/>
                    </a:cubicBezTo>
                    <a:cubicBezTo>
                      <a:pt x="3314" y="629"/>
                      <a:pt x="3317" y="630"/>
                      <a:pt x="3319" y="630"/>
                    </a:cubicBezTo>
                    <a:cubicBezTo>
                      <a:pt x="3329" y="633"/>
                      <a:pt x="3329" y="633"/>
                      <a:pt x="3329" y="633"/>
                    </a:cubicBezTo>
                    <a:cubicBezTo>
                      <a:pt x="3330" y="634"/>
                      <a:pt x="3332" y="634"/>
                      <a:pt x="3333" y="635"/>
                    </a:cubicBezTo>
                    <a:cubicBezTo>
                      <a:pt x="3344" y="641"/>
                      <a:pt x="3344" y="641"/>
                      <a:pt x="3344" y="641"/>
                    </a:cubicBezTo>
                    <a:cubicBezTo>
                      <a:pt x="3360" y="633"/>
                      <a:pt x="3360" y="633"/>
                      <a:pt x="3360" y="633"/>
                    </a:cubicBezTo>
                    <a:cubicBezTo>
                      <a:pt x="3363" y="631"/>
                      <a:pt x="3366" y="631"/>
                      <a:pt x="3369" y="631"/>
                    </a:cubicBezTo>
                    <a:cubicBezTo>
                      <a:pt x="3372" y="631"/>
                      <a:pt x="3372" y="631"/>
                      <a:pt x="3372" y="631"/>
                    </a:cubicBezTo>
                    <a:cubicBezTo>
                      <a:pt x="3373" y="630"/>
                      <a:pt x="3374" y="629"/>
                      <a:pt x="3375" y="629"/>
                    </a:cubicBezTo>
                    <a:cubicBezTo>
                      <a:pt x="3376" y="628"/>
                      <a:pt x="3380" y="625"/>
                      <a:pt x="3382" y="624"/>
                    </a:cubicBezTo>
                    <a:cubicBezTo>
                      <a:pt x="3383" y="624"/>
                      <a:pt x="3383" y="624"/>
                      <a:pt x="3383" y="624"/>
                    </a:cubicBezTo>
                    <a:cubicBezTo>
                      <a:pt x="3383" y="621"/>
                      <a:pt x="3383" y="619"/>
                      <a:pt x="3384" y="616"/>
                    </a:cubicBezTo>
                    <a:cubicBezTo>
                      <a:pt x="3384" y="614"/>
                      <a:pt x="3384" y="614"/>
                      <a:pt x="3384" y="614"/>
                    </a:cubicBezTo>
                    <a:cubicBezTo>
                      <a:pt x="3382" y="614"/>
                      <a:pt x="3382" y="614"/>
                      <a:pt x="3382" y="614"/>
                    </a:cubicBezTo>
                    <a:cubicBezTo>
                      <a:pt x="3375" y="614"/>
                      <a:pt x="3368" y="609"/>
                      <a:pt x="3366" y="602"/>
                    </a:cubicBezTo>
                    <a:cubicBezTo>
                      <a:pt x="3363" y="595"/>
                      <a:pt x="3365" y="587"/>
                      <a:pt x="3370" y="582"/>
                    </a:cubicBezTo>
                    <a:cubicBezTo>
                      <a:pt x="3386" y="566"/>
                      <a:pt x="3386" y="566"/>
                      <a:pt x="3386" y="566"/>
                    </a:cubicBezTo>
                    <a:cubicBezTo>
                      <a:pt x="3397" y="558"/>
                      <a:pt x="3397" y="558"/>
                      <a:pt x="3397" y="558"/>
                    </a:cubicBezTo>
                    <a:cubicBezTo>
                      <a:pt x="3400" y="556"/>
                      <a:pt x="3402" y="555"/>
                      <a:pt x="3405" y="555"/>
                    </a:cubicBezTo>
                    <a:cubicBezTo>
                      <a:pt x="3417" y="553"/>
                      <a:pt x="3417" y="553"/>
                      <a:pt x="3417" y="553"/>
                    </a:cubicBezTo>
                    <a:cubicBezTo>
                      <a:pt x="3443" y="554"/>
                      <a:pt x="3443" y="554"/>
                      <a:pt x="3443" y="554"/>
                    </a:cubicBezTo>
                    <a:cubicBezTo>
                      <a:pt x="3456" y="549"/>
                      <a:pt x="3456" y="549"/>
                      <a:pt x="3456" y="549"/>
                    </a:cubicBezTo>
                    <a:cubicBezTo>
                      <a:pt x="3462" y="546"/>
                      <a:pt x="3470" y="548"/>
                      <a:pt x="3475" y="552"/>
                    </a:cubicBezTo>
                    <a:cubicBezTo>
                      <a:pt x="3480" y="557"/>
                      <a:pt x="3483" y="564"/>
                      <a:pt x="3482" y="570"/>
                    </a:cubicBezTo>
                    <a:cubicBezTo>
                      <a:pt x="3478" y="587"/>
                      <a:pt x="3478" y="587"/>
                      <a:pt x="3478" y="587"/>
                    </a:cubicBezTo>
                    <a:cubicBezTo>
                      <a:pt x="3477" y="591"/>
                      <a:pt x="3475" y="595"/>
                      <a:pt x="3472" y="598"/>
                    </a:cubicBezTo>
                    <a:cubicBezTo>
                      <a:pt x="3465" y="603"/>
                      <a:pt x="3465" y="603"/>
                      <a:pt x="3465" y="603"/>
                    </a:cubicBezTo>
                    <a:cubicBezTo>
                      <a:pt x="3462" y="606"/>
                      <a:pt x="3458" y="607"/>
                      <a:pt x="3454" y="607"/>
                    </a:cubicBezTo>
                    <a:cubicBezTo>
                      <a:pt x="3453" y="607"/>
                      <a:pt x="3453" y="607"/>
                      <a:pt x="3453" y="607"/>
                    </a:cubicBezTo>
                    <a:cubicBezTo>
                      <a:pt x="3453" y="608"/>
                      <a:pt x="3453" y="609"/>
                      <a:pt x="3453" y="610"/>
                    </a:cubicBezTo>
                    <a:cubicBezTo>
                      <a:pt x="3461" y="612"/>
                      <a:pt x="3461" y="612"/>
                      <a:pt x="3461" y="612"/>
                    </a:cubicBezTo>
                    <a:cubicBezTo>
                      <a:pt x="3465" y="612"/>
                      <a:pt x="3468" y="614"/>
                      <a:pt x="3471" y="617"/>
                    </a:cubicBezTo>
                    <a:cubicBezTo>
                      <a:pt x="3468" y="611"/>
                      <a:pt x="3469" y="603"/>
                      <a:pt x="3473" y="597"/>
                    </a:cubicBezTo>
                    <a:cubicBezTo>
                      <a:pt x="3477" y="593"/>
                      <a:pt x="3477" y="593"/>
                      <a:pt x="3477" y="593"/>
                    </a:cubicBezTo>
                    <a:cubicBezTo>
                      <a:pt x="3481" y="587"/>
                      <a:pt x="3488" y="584"/>
                      <a:pt x="3495" y="585"/>
                    </a:cubicBezTo>
                    <a:cubicBezTo>
                      <a:pt x="3503" y="586"/>
                      <a:pt x="3503" y="586"/>
                      <a:pt x="3503" y="586"/>
                    </a:cubicBezTo>
                    <a:cubicBezTo>
                      <a:pt x="3508" y="587"/>
                      <a:pt x="3513" y="590"/>
                      <a:pt x="3516" y="595"/>
                    </a:cubicBezTo>
                    <a:cubicBezTo>
                      <a:pt x="3522" y="604"/>
                      <a:pt x="3522" y="604"/>
                      <a:pt x="3522" y="604"/>
                    </a:cubicBezTo>
                    <a:cubicBezTo>
                      <a:pt x="3522" y="605"/>
                      <a:pt x="3523" y="606"/>
                      <a:pt x="3523" y="607"/>
                    </a:cubicBezTo>
                    <a:cubicBezTo>
                      <a:pt x="3525" y="606"/>
                      <a:pt x="3528" y="606"/>
                      <a:pt x="3531" y="607"/>
                    </a:cubicBezTo>
                    <a:cubicBezTo>
                      <a:pt x="3542" y="610"/>
                      <a:pt x="3542" y="610"/>
                      <a:pt x="3542" y="610"/>
                    </a:cubicBezTo>
                    <a:cubicBezTo>
                      <a:pt x="3545" y="611"/>
                      <a:pt x="3548" y="612"/>
                      <a:pt x="3550" y="615"/>
                    </a:cubicBezTo>
                    <a:cubicBezTo>
                      <a:pt x="3560" y="626"/>
                      <a:pt x="3560" y="626"/>
                      <a:pt x="3560" y="626"/>
                    </a:cubicBezTo>
                    <a:cubicBezTo>
                      <a:pt x="3564" y="623"/>
                      <a:pt x="3571" y="618"/>
                      <a:pt x="3576" y="618"/>
                    </a:cubicBezTo>
                    <a:cubicBezTo>
                      <a:pt x="3582" y="618"/>
                      <a:pt x="3591" y="621"/>
                      <a:pt x="3594" y="626"/>
                    </a:cubicBezTo>
                    <a:cubicBezTo>
                      <a:pt x="3596" y="628"/>
                      <a:pt x="3596" y="628"/>
                      <a:pt x="3596" y="628"/>
                    </a:cubicBezTo>
                    <a:cubicBezTo>
                      <a:pt x="3613" y="624"/>
                      <a:pt x="3613" y="624"/>
                      <a:pt x="3613" y="624"/>
                    </a:cubicBezTo>
                    <a:cubicBezTo>
                      <a:pt x="3614" y="622"/>
                      <a:pt x="3614" y="622"/>
                      <a:pt x="3614" y="622"/>
                    </a:cubicBezTo>
                    <a:cubicBezTo>
                      <a:pt x="3615" y="620"/>
                      <a:pt x="3616" y="618"/>
                      <a:pt x="3618" y="617"/>
                    </a:cubicBezTo>
                    <a:cubicBezTo>
                      <a:pt x="3622" y="612"/>
                      <a:pt x="3622" y="612"/>
                      <a:pt x="3622" y="612"/>
                    </a:cubicBezTo>
                    <a:cubicBezTo>
                      <a:pt x="3623" y="610"/>
                      <a:pt x="3625" y="609"/>
                      <a:pt x="3627" y="608"/>
                    </a:cubicBezTo>
                    <a:cubicBezTo>
                      <a:pt x="3632" y="605"/>
                      <a:pt x="3632" y="605"/>
                      <a:pt x="3632" y="605"/>
                    </a:cubicBezTo>
                    <a:cubicBezTo>
                      <a:pt x="3632" y="605"/>
                      <a:pt x="3632" y="604"/>
                      <a:pt x="3632" y="604"/>
                    </a:cubicBezTo>
                    <a:cubicBezTo>
                      <a:pt x="3632" y="591"/>
                      <a:pt x="3632" y="591"/>
                      <a:pt x="3632" y="591"/>
                    </a:cubicBezTo>
                    <a:cubicBezTo>
                      <a:pt x="3632" y="588"/>
                      <a:pt x="3632" y="584"/>
                      <a:pt x="3634" y="581"/>
                    </a:cubicBezTo>
                    <a:cubicBezTo>
                      <a:pt x="3639" y="572"/>
                      <a:pt x="3639" y="572"/>
                      <a:pt x="3639" y="572"/>
                    </a:cubicBezTo>
                    <a:cubicBezTo>
                      <a:pt x="3642" y="567"/>
                      <a:pt x="3647" y="563"/>
                      <a:pt x="3653" y="562"/>
                    </a:cubicBezTo>
                    <a:cubicBezTo>
                      <a:pt x="3652" y="559"/>
                      <a:pt x="3652" y="556"/>
                      <a:pt x="3653" y="552"/>
                    </a:cubicBezTo>
                    <a:cubicBezTo>
                      <a:pt x="3654" y="547"/>
                      <a:pt x="3657" y="543"/>
                      <a:pt x="3662" y="540"/>
                    </a:cubicBezTo>
                    <a:cubicBezTo>
                      <a:pt x="3663" y="539"/>
                      <a:pt x="3663" y="539"/>
                      <a:pt x="3663" y="539"/>
                    </a:cubicBezTo>
                    <a:cubicBezTo>
                      <a:pt x="3662" y="537"/>
                      <a:pt x="3661" y="534"/>
                      <a:pt x="3661" y="532"/>
                    </a:cubicBezTo>
                    <a:cubicBezTo>
                      <a:pt x="3661" y="524"/>
                      <a:pt x="3666" y="514"/>
                      <a:pt x="3672" y="511"/>
                    </a:cubicBezTo>
                    <a:cubicBezTo>
                      <a:pt x="3677" y="509"/>
                      <a:pt x="3677" y="509"/>
                      <a:pt x="3677" y="509"/>
                    </a:cubicBezTo>
                    <a:cubicBezTo>
                      <a:pt x="3690" y="487"/>
                      <a:pt x="3690" y="487"/>
                      <a:pt x="3690" y="487"/>
                    </a:cubicBezTo>
                    <a:cubicBezTo>
                      <a:pt x="3687" y="471"/>
                      <a:pt x="3687" y="471"/>
                      <a:pt x="3687" y="471"/>
                    </a:cubicBezTo>
                    <a:cubicBezTo>
                      <a:pt x="3687" y="468"/>
                      <a:pt x="3687" y="466"/>
                      <a:pt x="3687" y="463"/>
                    </a:cubicBezTo>
                    <a:cubicBezTo>
                      <a:pt x="3689" y="454"/>
                      <a:pt x="3689" y="454"/>
                      <a:pt x="3689" y="454"/>
                    </a:cubicBezTo>
                    <a:cubicBezTo>
                      <a:pt x="3691" y="446"/>
                      <a:pt x="3697" y="441"/>
                      <a:pt x="3705" y="440"/>
                    </a:cubicBezTo>
                    <a:cubicBezTo>
                      <a:pt x="3713" y="439"/>
                      <a:pt x="3721" y="442"/>
                      <a:pt x="3724" y="449"/>
                    </a:cubicBezTo>
                    <a:cubicBezTo>
                      <a:pt x="3730" y="459"/>
                      <a:pt x="3730" y="459"/>
                      <a:pt x="3730" y="459"/>
                    </a:cubicBezTo>
                    <a:cubicBezTo>
                      <a:pt x="3734" y="456"/>
                      <a:pt x="3739" y="455"/>
                      <a:pt x="3744" y="456"/>
                    </a:cubicBezTo>
                    <a:cubicBezTo>
                      <a:pt x="3745" y="455"/>
                      <a:pt x="3746" y="454"/>
                      <a:pt x="3748" y="453"/>
                    </a:cubicBezTo>
                    <a:cubicBezTo>
                      <a:pt x="3751" y="450"/>
                      <a:pt x="3751" y="450"/>
                      <a:pt x="3751" y="450"/>
                    </a:cubicBezTo>
                    <a:cubicBezTo>
                      <a:pt x="3751" y="450"/>
                      <a:pt x="3752" y="450"/>
                      <a:pt x="3752" y="450"/>
                    </a:cubicBezTo>
                    <a:cubicBezTo>
                      <a:pt x="3752" y="449"/>
                      <a:pt x="3752" y="449"/>
                      <a:pt x="3752" y="449"/>
                    </a:cubicBezTo>
                    <a:cubicBezTo>
                      <a:pt x="3736" y="431"/>
                      <a:pt x="3736" y="431"/>
                      <a:pt x="3736" y="431"/>
                    </a:cubicBezTo>
                    <a:cubicBezTo>
                      <a:pt x="3734" y="428"/>
                      <a:pt x="3733" y="426"/>
                      <a:pt x="3733" y="423"/>
                    </a:cubicBezTo>
                    <a:cubicBezTo>
                      <a:pt x="3731" y="413"/>
                      <a:pt x="3735" y="400"/>
                      <a:pt x="3745" y="397"/>
                    </a:cubicBezTo>
                    <a:cubicBezTo>
                      <a:pt x="3748" y="396"/>
                      <a:pt x="3748" y="396"/>
                      <a:pt x="3748" y="396"/>
                    </a:cubicBezTo>
                    <a:cubicBezTo>
                      <a:pt x="3744" y="392"/>
                      <a:pt x="3744" y="392"/>
                      <a:pt x="3744" y="392"/>
                    </a:cubicBezTo>
                    <a:cubicBezTo>
                      <a:pt x="3743" y="391"/>
                      <a:pt x="3742" y="389"/>
                      <a:pt x="3741" y="387"/>
                    </a:cubicBezTo>
                    <a:cubicBezTo>
                      <a:pt x="3738" y="382"/>
                      <a:pt x="3738" y="382"/>
                      <a:pt x="3738" y="382"/>
                    </a:cubicBezTo>
                    <a:cubicBezTo>
                      <a:pt x="3737" y="379"/>
                      <a:pt x="3736" y="376"/>
                      <a:pt x="3736" y="373"/>
                    </a:cubicBezTo>
                    <a:cubicBezTo>
                      <a:pt x="3740" y="348"/>
                      <a:pt x="3740" y="348"/>
                      <a:pt x="3740" y="348"/>
                    </a:cubicBezTo>
                    <a:cubicBezTo>
                      <a:pt x="3740" y="347"/>
                      <a:pt x="3740" y="347"/>
                      <a:pt x="3740" y="347"/>
                    </a:cubicBezTo>
                    <a:cubicBezTo>
                      <a:pt x="3731" y="339"/>
                      <a:pt x="3731" y="339"/>
                      <a:pt x="3731" y="339"/>
                    </a:cubicBezTo>
                    <a:cubicBezTo>
                      <a:pt x="3729" y="336"/>
                      <a:pt x="3727" y="333"/>
                      <a:pt x="3726" y="330"/>
                    </a:cubicBezTo>
                    <a:cubicBezTo>
                      <a:pt x="3726" y="328"/>
                      <a:pt x="3726" y="328"/>
                      <a:pt x="3726" y="328"/>
                    </a:cubicBezTo>
                    <a:cubicBezTo>
                      <a:pt x="3708" y="310"/>
                      <a:pt x="3708" y="310"/>
                      <a:pt x="3708" y="310"/>
                    </a:cubicBezTo>
                    <a:cubicBezTo>
                      <a:pt x="3706" y="312"/>
                      <a:pt x="3706" y="312"/>
                      <a:pt x="3706" y="312"/>
                    </a:cubicBezTo>
                    <a:cubicBezTo>
                      <a:pt x="3708" y="314"/>
                      <a:pt x="3709" y="317"/>
                      <a:pt x="3709" y="320"/>
                    </a:cubicBezTo>
                    <a:cubicBezTo>
                      <a:pt x="3709" y="327"/>
                      <a:pt x="3705" y="336"/>
                      <a:pt x="3700" y="340"/>
                    </a:cubicBezTo>
                    <a:cubicBezTo>
                      <a:pt x="3696" y="342"/>
                      <a:pt x="3696" y="342"/>
                      <a:pt x="3696" y="342"/>
                    </a:cubicBezTo>
                    <a:cubicBezTo>
                      <a:pt x="3693" y="344"/>
                      <a:pt x="3690" y="345"/>
                      <a:pt x="3686" y="345"/>
                    </a:cubicBezTo>
                    <a:cubicBezTo>
                      <a:pt x="3684" y="345"/>
                      <a:pt x="3679" y="345"/>
                      <a:pt x="3677" y="345"/>
                    </a:cubicBezTo>
                    <a:cubicBezTo>
                      <a:pt x="3665" y="341"/>
                      <a:pt x="3665" y="341"/>
                      <a:pt x="3665" y="341"/>
                    </a:cubicBezTo>
                    <a:cubicBezTo>
                      <a:pt x="3663" y="340"/>
                      <a:pt x="3660" y="339"/>
                      <a:pt x="3658" y="337"/>
                    </a:cubicBezTo>
                    <a:cubicBezTo>
                      <a:pt x="3655" y="334"/>
                      <a:pt x="3655" y="334"/>
                      <a:pt x="3655" y="334"/>
                    </a:cubicBezTo>
                    <a:cubicBezTo>
                      <a:pt x="3652" y="337"/>
                      <a:pt x="3652" y="337"/>
                      <a:pt x="3652" y="337"/>
                    </a:cubicBezTo>
                    <a:cubicBezTo>
                      <a:pt x="3665" y="396"/>
                      <a:pt x="3665" y="396"/>
                      <a:pt x="3665" y="396"/>
                    </a:cubicBezTo>
                    <a:cubicBezTo>
                      <a:pt x="3667" y="417"/>
                      <a:pt x="3667" y="417"/>
                      <a:pt x="3667" y="417"/>
                    </a:cubicBezTo>
                    <a:cubicBezTo>
                      <a:pt x="3667" y="418"/>
                      <a:pt x="3667" y="420"/>
                      <a:pt x="3667" y="421"/>
                    </a:cubicBezTo>
                    <a:cubicBezTo>
                      <a:pt x="3661" y="468"/>
                      <a:pt x="3661" y="468"/>
                      <a:pt x="3661" y="468"/>
                    </a:cubicBezTo>
                    <a:cubicBezTo>
                      <a:pt x="3660" y="475"/>
                      <a:pt x="3654" y="481"/>
                      <a:pt x="3647" y="483"/>
                    </a:cubicBezTo>
                    <a:cubicBezTo>
                      <a:pt x="3640" y="485"/>
                      <a:pt x="3631" y="484"/>
                      <a:pt x="3626" y="479"/>
                    </a:cubicBezTo>
                    <a:cubicBezTo>
                      <a:pt x="3615" y="482"/>
                      <a:pt x="3615" y="482"/>
                      <a:pt x="3615" y="482"/>
                    </a:cubicBezTo>
                    <a:cubicBezTo>
                      <a:pt x="3612" y="483"/>
                      <a:pt x="3609" y="483"/>
                      <a:pt x="3606" y="483"/>
                    </a:cubicBezTo>
                    <a:cubicBezTo>
                      <a:pt x="3595" y="481"/>
                      <a:pt x="3595" y="481"/>
                      <a:pt x="3595" y="481"/>
                    </a:cubicBezTo>
                    <a:cubicBezTo>
                      <a:pt x="3591" y="480"/>
                      <a:pt x="3587" y="478"/>
                      <a:pt x="3584" y="475"/>
                    </a:cubicBezTo>
                    <a:cubicBezTo>
                      <a:pt x="3573" y="463"/>
                      <a:pt x="3573" y="463"/>
                      <a:pt x="3573" y="463"/>
                    </a:cubicBezTo>
                    <a:cubicBezTo>
                      <a:pt x="3569" y="458"/>
                      <a:pt x="3567" y="451"/>
                      <a:pt x="3569" y="445"/>
                    </a:cubicBezTo>
                    <a:cubicBezTo>
                      <a:pt x="3571" y="438"/>
                      <a:pt x="3576" y="433"/>
                      <a:pt x="3583" y="432"/>
                    </a:cubicBezTo>
                    <a:cubicBezTo>
                      <a:pt x="3593" y="429"/>
                      <a:pt x="3593" y="429"/>
                      <a:pt x="3593" y="429"/>
                    </a:cubicBezTo>
                    <a:cubicBezTo>
                      <a:pt x="3596" y="429"/>
                      <a:pt x="3598" y="429"/>
                      <a:pt x="3600" y="429"/>
                    </a:cubicBezTo>
                    <a:cubicBezTo>
                      <a:pt x="3602" y="429"/>
                      <a:pt x="3602" y="429"/>
                      <a:pt x="3602" y="429"/>
                    </a:cubicBezTo>
                    <a:cubicBezTo>
                      <a:pt x="3601" y="427"/>
                      <a:pt x="3601" y="426"/>
                      <a:pt x="3602" y="424"/>
                    </a:cubicBezTo>
                    <a:cubicBezTo>
                      <a:pt x="3601" y="424"/>
                      <a:pt x="3601" y="424"/>
                      <a:pt x="3601" y="424"/>
                    </a:cubicBezTo>
                    <a:cubicBezTo>
                      <a:pt x="3581" y="419"/>
                      <a:pt x="3581" y="419"/>
                      <a:pt x="3581" y="419"/>
                    </a:cubicBezTo>
                    <a:cubicBezTo>
                      <a:pt x="3578" y="418"/>
                      <a:pt x="3576" y="416"/>
                      <a:pt x="3574" y="414"/>
                    </a:cubicBezTo>
                    <a:cubicBezTo>
                      <a:pt x="3569" y="409"/>
                      <a:pt x="3569" y="409"/>
                      <a:pt x="3569" y="409"/>
                    </a:cubicBezTo>
                    <a:cubicBezTo>
                      <a:pt x="3565" y="404"/>
                      <a:pt x="3563" y="397"/>
                      <a:pt x="3565" y="391"/>
                    </a:cubicBezTo>
                    <a:cubicBezTo>
                      <a:pt x="3567" y="384"/>
                      <a:pt x="3572" y="379"/>
                      <a:pt x="3579" y="378"/>
                    </a:cubicBezTo>
                    <a:cubicBezTo>
                      <a:pt x="3584" y="377"/>
                      <a:pt x="3584" y="377"/>
                      <a:pt x="3584" y="377"/>
                    </a:cubicBezTo>
                    <a:cubicBezTo>
                      <a:pt x="3586" y="376"/>
                      <a:pt x="3589" y="376"/>
                      <a:pt x="3591" y="376"/>
                    </a:cubicBezTo>
                    <a:cubicBezTo>
                      <a:pt x="3590" y="376"/>
                      <a:pt x="3590" y="376"/>
                      <a:pt x="3590" y="376"/>
                    </a:cubicBezTo>
                    <a:cubicBezTo>
                      <a:pt x="3583" y="372"/>
                      <a:pt x="3583" y="372"/>
                      <a:pt x="3583" y="372"/>
                    </a:cubicBezTo>
                    <a:cubicBezTo>
                      <a:pt x="3578" y="370"/>
                      <a:pt x="3575" y="365"/>
                      <a:pt x="3574" y="360"/>
                    </a:cubicBezTo>
                    <a:cubicBezTo>
                      <a:pt x="3572" y="353"/>
                      <a:pt x="3574" y="344"/>
                      <a:pt x="3579" y="338"/>
                    </a:cubicBezTo>
                    <a:cubicBezTo>
                      <a:pt x="3575" y="335"/>
                      <a:pt x="3573" y="330"/>
                      <a:pt x="3572" y="324"/>
                    </a:cubicBezTo>
                    <a:cubicBezTo>
                      <a:pt x="3572" y="305"/>
                      <a:pt x="3572" y="305"/>
                      <a:pt x="3572" y="305"/>
                    </a:cubicBezTo>
                    <a:cubicBezTo>
                      <a:pt x="3572" y="304"/>
                      <a:pt x="3572" y="303"/>
                      <a:pt x="3572" y="302"/>
                    </a:cubicBezTo>
                    <a:cubicBezTo>
                      <a:pt x="3534" y="313"/>
                      <a:pt x="3534" y="313"/>
                      <a:pt x="3534" y="313"/>
                    </a:cubicBezTo>
                    <a:cubicBezTo>
                      <a:pt x="3516" y="323"/>
                      <a:pt x="3516" y="323"/>
                      <a:pt x="3516" y="323"/>
                    </a:cubicBezTo>
                    <a:cubicBezTo>
                      <a:pt x="3518" y="325"/>
                      <a:pt x="3518" y="325"/>
                      <a:pt x="3518" y="325"/>
                    </a:cubicBezTo>
                    <a:cubicBezTo>
                      <a:pt x="3524" y="329"/>
                      <a:pt x="3526" y="337"/>
                      <a:pt x="3524" y="344"/>
                    </a:cubicBezTo>
                    <a:cubicBezTo>
                      <a:pt x="3522" y="352"/>
                      <a:pt x="3516" y="357"/>
                      <a:pt x="3509" y="358"/>
                    </a:cubicBezTo>
                    <a:cubicBezTo>
                      <a:pt x="3497" y="360"/>
                      <a:pt x="3497" y="360"/>
                      <a:pt x="3497" y="360"/>
                    </a:cubicBezTo>
                    <a:cubicBezTo>
                      <a:pt x="3495" y="360"/>
                      <a:pt x="3493" y="360"/>
                      <a:pt x="3491" y="359"/>
                    </a:cubicBezTo>
                    <a:cubicBezTo>
                      <a:pt x="3472" y="355"/>
                      <a:pt x="3472" y="355"/>
                      <a:pt x="3472" y="355"/>
                    </a:cubicBezTo>
                    <a:cubicBezTo>
                      <a:pt x="3471" y="357"/>
                      <a:pt x="3469" y="358"/>
                      <a:pt x="3468" y="360"/>
                    </a:cubicBezTo>
                    <a:cubicBezTo>
                      <a:pt x="3461" y="365"/>
                      <a:pt x="3449" y="366"/>
                      <a:pt x="3442" y="361"/>
                    </a:cubicBezTo>
                    <a:cubicBezTo>
                      <a:pt x="3438" y="358"/>
                      <a:pt x="3438" y="358"/>
                      <a:pt x="3438" y="358"/>
                    </a:cubicBezTo>
                    <a:cubicBezTo>
                      <a:pt x="3435" y="356"/>
                      <a:pt x="3433" y="352"/>
                      <a:pt x="3432" y="349"/>
                    </a:cubicBezTo>
                    <a:cubicBezTo>
                      <a:pt x="3432" y="348"/>
                      <a:pt x="3431" y="346"/>
                      <a:pt x="3431" y="344"/>
                    </a:cubicBezTo>
                    <a:cubicBezTo>
                      <a:pt x="3416" y="351"/>
                      <a:pt x="3416" y="351"/>
                      <a:pt x="3416" y="351"/>
                    </a:cubicBezTo>
                    <a:cubicBezTo>
                      <a:pt x="3397" y="364"/>
                      <a:pt x="3397" y="364"/>
                      <a:pt x="3397" y="364"/>
                    </a:cubicBezTo>
                    <a:cubicBezTo>
                      <a:pt x="3388" y="373"/>
                      <a:pt x="3388" y="373"/>
                      <a:pt x="3388" y="373"/>
                    </a:cubicBezTo>
                    <a:cubicBezTo>
                      <a:pt x="3385" y="376"/>
                      <a:pt x="3382" y="378"/>
                      <a:pt x="3379" y="378"/>
                    </a:cubicBezTo>
                    <a:cubicBezTo>
                      <a:pt x="3377" y="379"/>
                      <a:pt x="3371" y="380"/>
                      <a:pt x="3369" y="380"/>
                    </a:cubicBezTo>
                    <a:cubicBezTo>
                      <a:pt x="3360" y="379"/>
                      <a:pt x="3360" y="379"/>
                      <a:pt x="3360" y="379"/>
                    </a:cubicBezTo>
                    <a:cubicBezTo>
                      <a:pt x="3301" y="391"/>
                      <a:pt x="3301" y="391"/>
                      <a:pt x="3301" y="391"/>
                    </a:cubicBezTo>
                    <a:cubicBezTo>
                      <a:pt x="3291" y="393"/>
                      <a:pt x="3281" y="387"/>
                      <a:pt x="3279" y="376"/>
                    </a:cubicBezTo>
                    <a:cubicBezTo>
                      <a:pt x="3278" y="373"/>
                      <a:pt x="3278" y="365"/>
                      <a:pt x="3279" y="361"/>
                    </a:cubicBezTo>
                    <a:cubicBezTo>
                      <a:pt x="3286" y="346"/>
                      <a:pt x="3286" y="346"/>
                      <a:pt x="3286" y="346"/>
                    </a:cubicBezTo>
                    <a:cubicBezTo>
                      <a:pt x="3286" y="346"/>
                      <a:pt x="3285" y="346"/>
                      <a:pt x="3285" y="345"/>
                    </a:cubicBezTo>
                    <a:cubicBezTo>
                      <a:pt x="3283" y="341"/>
                      <a:pt x="3283" y="341"/>
                      <a:pt x="3283" y="341"/>
                    </a:cubicBezTo>
                    <a:cubicBezTo>
                      <a:pt x="3282" y="339"/>
                      <a:pt x="3281" y="337"/>
                      <a:pt x="3280" y="335"/>
                    </a:cubicBezTo>
                    <a:cubicBezTo>
                      <a:pt x="3279" y="330"/>
                      <a:pt x="3279" y="330"/>
                      <a:pt x="3279" y="330"/>
                    </a:cubicBezTo>
                    <a:cubicBezTo>
                      <a:pt x="3269" y="322"/>
                      <a:pt x="3269" y="322"/>
                      <a:pt x="3269" y="322"/>
                    </a:cubicBezTo>
                    <a:cubicBezTo>
                      <a:pt x="3267" y="320"/>
                      <a:pt x="3265" y="318"/>
                      <a:pt x="3264" y="315"/>
                    </a:cubicBezTo>
                    <a:cubicBezTo>
                      <a:pt x="3259" y="303"/>
                      <a:pt x="3259" y="303"/>
                      <a:pt x="3259" y="303"/>
                    </a:cubicBezTo>
                    <a:cubicBezTo>
                      <a:pt x="3252" y="294"/>
                      <a:pt x="3252" y="294"/>
                      <a:pt x="3252" y="294"/>
                    </a:cubicBezTo>
                    <a:cubicBezTo>
                      <a:pt x="3251" y="293"/>
                      <a:pt x="3250" y="291"/>
                      <a:pt x="3249" y="290"/>
                    </a:cubicBezTo>
                    <a:cubicBezTo>
                      <a:pt x="3247" y="284"/>
                      <a:pt x="3247" y="284"/>
                      <a:pt x="3247" y="284"/>
                    </a:cubicBezTo>
                    <a:cubicBezTo>
                      <a:pt x="3238" y="244"/>
                      <a:pt x="3238" y="244"/>
                      <a:pt x="3238" y="244"/>
                    </a:cubicBezTo>
                    <a:cubicBezTo>
                      <a:pt x="3238" y="230"/>
                      <a:pt x="3238" y="230"/>
                      <a:pt x="3238" y="230"/>
                    </a:cubicBezTo>
                    <a:cubicBezTo>
                      <a:pt x="3237" y="228"/>
                      <a:pt x="3238" y="227"/>
                      <a:pt x="3238" y="225"/>
                    </a:cubicBezTo>
                    <a:cubicBezTo>
                      <a:pt x="3240" y="214"/>
                      <a:pt x="3240" y="214"/>
                      <a:pt x="3240" y="214"/>
                    </a:cubicBezTo>
                    <a:cubicBezTo>
                      <a:pt x="3251" y="192"/>
                      <a:pt x="3251" y="192"/>
                      <a:pt x="3251" y="192"/>
                    </a:cubicBezTo>
                    <a:cubicBezTo>
                      <a:pt x="3246" y="189"/>
                      <a:pt x="3246" y="189"/>
                      <a:pt x="3246" y="189"/>
                    </a:cubicBezTo>
                    <a:cubicBezTo>
                      <a:pt x="3245" y="187"/>
                      <a:pt x="3243" y="186"/>
                      <a:pt x="3242" y="184"/>
                    </a:cubicBezTo>
                    <a:cubicBezTo>
                      <a:pt x="3238" y="179"/>
                      <a:pt x="3238" y="179"/>
                      <a:pt x="3238" y="179"/>
                    </a:cubicBezTo>
                    <a:cubicBezTo>
                      <a:pt x="3234" y="172"/>
                      <a:pt x="3233" y="164"/>
                      <a:pt x="3237" y="158"/>
                    </a:cubicBezTo>
                    <a:cubicBezTo>
                      <a:pt x="3241" y="151"/>
                      <a:pt x="3249" y="148"/>
                      <a:pt x="3257" y="149"/>
                    </a:cubicBezTo>
                    <a:cubicBezTo>
                      <a:pt x="3267" y="151"/>
                      <a:pt x="3267" y="151"/>
                      <a:pt x="3267" y="151"/>
                    </a:cubicBezTo>
                    <a:cubicBezTo>
                      <a:pt x="3281" y="155"/>
                      <a:pt x="3281" y="155"/>
                      <a:pt x="3281" y="155"/>
                    </a:cubicBezTo>
                    <a:cubicBezTo>
                      <a:pt x="3285" y="157"/>
                      <a:pt x="3288" y="159"/>
                      <a:pt x="3290" y="163"/>
                    </a:cubicBezTo>
                    <a:cubicBezTo>
                      <a:pt x="3296" y="172"/>
                      <a:pt x="3296" y="172"/>
                      <a:pt x="3296" y="172"/>
                    </a:cubicBezTo>
                    <a:cubicBezTo>
                      <a:pt x="3298" y="175"/>
                      <a:pt x="3299" y="179"/>
                      <a:pt x="3299" y="183"/>
                    </a:cubicBezTo>
                    <a:cubicBezTo>
                      <a:pt x="3298" y="199"/>
                      <a:pt x="3298" y="199"/>
                      <a:pt x="3298" y="199"/>
                    </a:cubicBezTo>
                    <a:cubicBezTo>
                      <a:pt x="3298" y="201"/>
                      <a:pt x="3297" y="202"/>
                      <a:pt x="3297" y="204"/>
                    </a:cubicBezTo>
                    <a:cubicBezTo>
                      <a:pt x="3290" y="221"/>
                      <a:pt x="3290" y="221"/>
                      <a:pt x="3290" y="221"/>
                    </a:cubicBezTo>
                    <a:cubicBezTo>
                      <a:pt x="3289" y="241"/>
                      <a:pt x="3289" y="241"/>
                      <a:pt x="3289" y="241"/>
                    </a:cubicBezTo>
                    <a:cubicBezTo>
                      <a:pt x="3293" y="250"/>
                      <a:pt x="3293" y="250"/>
                      <a:pt x="3293" y="250"/>
                    </a:cubicBezTo>
                    <a:cubicBezTo>
                      <a:pt x="3307" y="269"/>
                      <a:pt x="3307" y="269"/>
                      <a:pt x="3307" y="269"/>
                    </a:cubicBezTo>
                    <a:cubicBezTo>
                      <a:pt x="3315" y="287"/>
                      <a:pt x="3315" y="287"/>
                      <a:pt x="3315" y="287"/>
                    </a:cubicBezTo>
                    <a:cubicBezTo>
                      <a:pt x="3317" y="285"/>
                      <a:pt x="3320" y="283"/>
                      <a:pt x="3323" y="282"/>
                    </a:cubicBezTo>
                    <a:cubicBezTo>
                      <a:pt x="3328" y="280"/>
                      <a:pt x="3334" y="280"/>
                      <a:pt x="3339" y="283"/>
                    </a:cubicBezTo>
                    <a:cubicBezTo>
                      <a:pt x="3345" y="287"/>
                      <a:pt x="3345" y="287"/>
                      <a:pt x="3345" y="287"/>
                    </a:cubicBezTo>
                    <a:cubicBezTo>
                      <a:pt x="3346" y="288"/>
                      <a:pt x="3347" y="289"/>
                      <a:pt x="3349" y="290"/>
                    </a:cubicBezTo>
                    <a:cubicBezTo>
                      <a:pt x="3360" y="302"/>
                      <a:pt x="3360" y="302"/>
                      <a:pt x="3360" y="302"/>
                    </a:cubicBezTo>
                    <a:cubicBezTo>
                      <a:pt x="3375" y="298"/>
                      <a:pt x="3375" y="298"/>
                      <a:pt x="3375" y="298"/>
                    </a:cubicBezTo>
                    <a:cubicBezTo>
                      <a:pt x="3392" y="286"/>
                      <a:pt x="3392" y="286"/>
                      <a:pt x="3392" y="286"/>
                    </a:cubicBezTo>
                    <a:cubicBezTo>
                      <a:pt x="3398" y="280"/>
                      <a:pt x="3398" y="280"/>
                      <a:pt x="3398" y="280"/>
                    </a:cubicBezTo>
                    <a:cubicBezTo>
                      <a:pt x="3397" y="279"/>
                      <a:pt x="3397" y="279"/>
                      <a:pt x="3397" y="279"/>
                    </a:cubicBezTo>
                    <a:cubicBezTo>
                      <a:pt x="3395" y="271"/>
                      <a:pt x="3397" y="263"/>
                      <a:pt x="3403" y="258"/>
                    </a:cubicBezTo>
                    <a:cubicBezTo>
                      <a:pt x="3410" y="253"/>
                      <a:pt x="3410" y="253"/>
                      <a:pt x="3410" y="253"/>
                    </a:cubicBezTo>
                    <a:cubicBezTo>
                      <a:pt x="3411" y="252"/>
                      <a:pt x="3412" y="251"/>
                      <a:pt x="3413" y="251"/>
                    </a:cubicBezTo>
                    <a:cubicBezTo>
                      <a:pt x="3411" y="250"/>
                      <a:pt x="3411" y="250"/>
                      <a:pt x="3411" y="250"/>
                    </a:cubicBezTo>
                    <a:cubicBezTo>
                      <a:pt x="3411" y="249"/>
                      <a:pt x="3410" y="248"/>
                      <a:pt x="3409" y="247"/>
                    </a:cubicBezTo>
                    <a:cubicBezTo>
                      <a:pt x="3397" y="243"/>
                      <a:pt x="3397" y="243"/>
                      <a:pt x="3397" y="243"/>
                    </a:cubicBezTo>
                    <a:cubicBezTo>
                      <a:pt x="3394" y="243"/>
                      <a:pt x="3392" y="242"/>
                      <a:pt x="3390" y="240"/>
                    </a:cubicBezTo>
                    <a:cubicBezTo>
                      <a:pt x="3380" y="231"/>
                      <a:pt x="3380" y="231"/>
                      <a:pt x="3380" y="231"/>
                    </a:cubicBezTo>
                    <a:cubicBezTo>
                      <a:pt x="3370" y="217"/>
                      <a:pt x="3370" y="217"/>
                      <a:pt x="3370" y="217"/>
                    </a:cubicBezTo>
                    <a:cubicBezTo>
                      <a:pt x="3364" y="210"/>
                      <a:pt x="3364" y="201"/>
                      <a:pt x="3370" y="194"/>
                    </a:cubicBezTo>
                    <a:cubicBezTo>
                      <a:pt x="3375" y="187"/>
                      <a:pt x="3384" y="185"/>
                      <a:pt x="3392" y="188"/>
                    </a:cubicBezTo>
                    <a:cubicBezTo>
                      <a:pt x="3411" y="197"/>
                      <a:pt x="3411" y="197"/>
                      <a:pt x="3411" y="197"/>
                    </a:cubicBezTo>
                    <a:cubicBezTo>
                      <a:pt x="3418" y="194"/>
                      <a:pt x="3426" y="195"/>
                      <a:pt x="3432" y="201"/>
                    </a:cubicBezTo>
                    <a:cubicBezTo>
                      <a:pt x="3439" y="208"/>
                      <a:pt x="3439" y="208"/>
                      <a:pt x="3439" y="208"/>
                    </a:cubicBezTo>
                    <a:cubicBezTo>
                      <a:pt x="3453" y="213"/>
                      <a:pt x="3453" y="213"/>
                      <a:pt x="3453" y="213"/>
                    </a:cubicBezTo>
                    <a:cubicBezTo>
                      <a:pt x="3452" y="211"/>
                      <a:pt x="3452" y="211"/>
                      <a:pt x="3452" y="211"/>
                    </a:cubicBezTo>
                    <a:cubicBezTo>
                      <a:pt x="3451" y="210"/>
                      <a:pt x="3449" y="209"/>
                      <a:pt x="3449" y="208"/>
                    </a:cubicBezTo>
                    <a:cubicBezTo>
                      <a:pt x="3446" y="203"/>
                      <a:pt x="3446" y="203"/>
                      <a:pt x="3446" y="203"/>
                    </a:cubicBezTo>
                    <a:cubicBezTo>
                      <a:pt x="3445" y="201"/>
                      <a:pt x="3444" y="200"/>
                      <a:pt x="3443" y="198"/>
                    </a:cubicBezTo>
                    <a:cubicBezTo>
                      <a:pt x="3441" y="191"/>
                      <a:pt x="3441" y="191"/>
                      <a:pt x="3441" y="191"/>
                    </a:cubicBezTo>
                    <a:cubicBezTo>
                      <a:pt x="3440" y="185"/>
                      <a:pt x="3441" y="179"/>
                      <a:pt x="3444" y="174"/>
                    </a:cubicBezTo>
                    <a:cubicBezTo>
                      <a:pt x="3448" y="169"/>
                      <a:pt x="3454" y="166"/>
                      <a:pt x="3460" y="166"/>
                    </a:cubicBezTo>
                    <a:cubicBezTo>
                      <a:pt x="3463" y="166"/>
                      <a:pt x="3470" y="167"/>
                      <a:pt x="3473" y="169"/>
                    </a:cubicBezTo>
                    <a:cubicBezTo>
                      <a:pt x="3492" y="180"/>
                      <a:pt x="3492" y="180"/>
                      <a:pt x="3492" y="180"/>
                    </a:cubicBezTo>
                    <a:cubicBezTo>
                      <a:pt x="3495" y="181"/>
                      <a:pt x="3499" y="182"/>
                      <a:pt x="3500" y="183"/>
                    </a:cubicBezTo>
                    <a:cubicBezTo>
                      <a:pt x="3504" y="185"/>
                      <a:pt x="3504" y="185"/>
                      <a:pt x="3504" y="185"/>
                    </a:cubicBezTo>
                    <a:cubicBezTo>
                      <a:pt x="3505" y="186"/>
                      <a:pt x="3506" y="187"/>
                      <a:pt x="3507" y="188"/>
                    </a:cubicBezTo>
                    <a:cubicBezTo>
                      <a:pt x="3514" y="195"/>
                      <a:pt x="3514" y="195"/>
                      <a:pt x="3514" y="195"/>
                    </a:cubicBezTo>
                    <a:cubicBezTo>
                      <a:pt x="3521" y="198"/>
                      <a:pt x="3521" y="198"/>
                      <a:pt x="3521" y="198"/>
                    </a:cubicBezTo>
                    <a:cubicBezTo>
                      <a:pt x="3524" y="194"/>
                      <a:pt x="3527" y="191"/>
                      <a:pt x="3532" y="189"/>
                    </a:cubicBezTo>
                    <a:cubicBezTo>
                      <a:pt x="3535" y="188"/>
                      <a:pt x="3535" y="188"/>
                      <a:pt x="3535" y="188"/>
                    </a:cubicBezTo>
                    <a:cubicBezTo>
                      <a:pt x="3533" y="188"/>
                      <a:pt x="3533" y="188"/>
                      <a:pt x="3533" y="188"/>
                    </a:cubicBezTo>
                    <a:cubicBezTo>
                      <a:pt x="3530" y="187"/>
                      <a:pt x="3528" y="186"/>
                      <a:pt x="3526" y="184"/>
                    </a:cubicBezTo>
                    <a:cubicBezTo>
                      <a:pt x="3519" y="178"/>
                      <a:pt x="3519" y="178"/>
                      <a:pt x="3519" y="178"/>
                    </a:cubicBezTo>
                    <a:cubicBezTo>
                      <a:pt x="3504" y="163"/>
                      <a:pt x="3504" y="163"/>
                      <a:pt x="3504" y="163"/>
                    </a:cubicBezTo>
                    <a:cubicBezTo>
                      <a:pt x="3490" y="157"/>
                      <a:pt x="3490" y="157"/>
                      <a:pt x="3490" y="157"/>
                    </a:cubicBezTo>
                    <a:cubicBezTo>
                      <a:pt x="3482" y="157"/>
                      <a:pt x="3482" y="157"/>
                      <a:pt x="3482" y="157"/>
                    </a:cubicBezTo>
                    <a:cubicBezTo>
                      <a:pt x="3477" y="157"/>
                      <a:pt x="3472" y="154"/>
                      <a:pt x="3468" y="150"/>
                    </a:cubicBezTo>
                    <a:cubicBezTo>
                      <a:pt x="3465" y="146"/>
                      <a:pt x="3461" y="138"/>
                      <a:pt x="3462" y="133"/>
                    </a:cubicBezTo>
                    <a:cubicBezTo>
                      <a:pt x="3466" y="115"/>
                      <a:pt x="3466" y="115"/>
                      <a:pt x="3466" y="115"/>
                    </a:cubicBezTo>
                    <a:cubicBezTo>
                      <a:pt x="3467" y="112"/>
                      <a:pt x="3468" y="110"/>
                      <a:pt x="3471" y="107"/>
                    </a:cubicBezTo>
                    <a:cubicBezTo>
                      <a:pt x="3474" y="104"/>
                      <a:pt x="3474" y="104"/>
                      <a:pt x="3474" y="104"/>
                    </a:cubicBezTo>
                    <a:cubicBezTo>
                      <a:pt x="3478" y="100"/>
                      <a:pt x="3484" y="98"/>
                      <a:pt x="3489" y="98"/>
                    </a:cubicBezTo>
                    <a:cubicBezTo>
                      <a:pt x="3495" y="99"/>
                      <a:pt x="3495" y="99"/>
                      <a:pt x="3495" y="99"/>
                    </a:cubicBezTo>
                    <a:cubicBezTo>
                      <a:pt x="3502" y="99"/>
                      <a:pt x="3509" y="104"/>
                      <a:pt x="3511" y="111"/>
                    </a:cubicBezTo>
                    <a:cubicBezTo>
                      <a:pt x="3515" y="111"/>
                      <a:pt x="3515" y="111"/>
                      <a:pt x="3515" y="111"/>
                    </a:cubicBezTo>
                    <a:cubicBezTo>
                      <a:pt x="3516" y="112"/>
                      <a:pt x="3518" y="112"/>
                      <a:pt x="3519" y="112"/>
                    </a:cubicBezTo>
                    <a:cubicBezTo>
                      <a:pt x="3527" y="115"/>
                      <a:pt x="3527" y="115"/>
                      <a:pt x="3527" y="115"/>
                    </a:cubicBezTo>
                    <a:cubicBezTo>
                      <a:pt x="3555" y="130"/>
                      <a:pt x="3555" y="130"/>
                      <a:pt x="3555" y="130"/>
                    </a:cubicBezTo>
                    <a:cubicBezTo>
                      <a:pt x="3558" y="130"/>
                      <a:pt x="3560" y="130"/>
                      <a:pt x="3563" y="132"/>
                    </a:cubicBezTo>
                    <a:cubicBezTo>
                      <a:pt x="3567" y="134"/>
                      <a:pt x="3567" y="134"/>
                      <a:pt x="3567" y="134"/>
                    </a:cubicBezTo>
                    <a:cubicBezTo>
                      <a:pt x="3569" y="135"/>
                      <a:pt x="3570" y="136"/>
                      <a:pt x="3572" y="137"/>
                    </a:cubicBezTo>
                    <a:cubicBezTo>
                      <a:pt x="3587" y="152"/>
                      <a:pt x="3587" y="152"/>
                      <a:pt x="3587" y="152"/>
                    </a:cubicBezTo>
                    <a:cubicBezTo>
                      <a:pt x="3588" y="151"/>
                      <a:pt x="3588" y="150"/>
                      <a:pt x="3589" y="149"/>
                    </a:cubicBezTo>
                    <a:cubicBezTo>
                      <a:pt x="3576" y="126"/>
                      <a:pt x="3576" y="126"/>
                      <a:pt x="3576" y="126"/>
                    </a:cubicBezTo>
                    <a:cubicBezTo>
                      <a:pt x="3573" y="125"/>
                      <a:pt x="3571" y="123"/>
                      <a:pt x="3569" y="121"/>
                    </a:cubicBezTo>
                    <a:cubicBezTo>
                      <a:pt x="3563" y="113"/>
                      <a:pt x="3563" y="113"/>
                      <a:pt x="3563" y="113"/>
                    </a:cubicBezTo>
                    <a:cubicBezTo>
                      <a:pt x="3559" y="108"/>
                      <a:pt x="3558" y="101"/>
                      <a:pt x="3560" y="94"/>
                    </a:cubicBezTo>
                    <a:cubicBezTo>
                      <a:pt x="3563" y="88"/>
                      <a:pt x="3568" y="84"/>
                      <a:pt x="3575" y="83"/>
                    </a:cubicBezTo>
                    <a:cubicBezTo>
                      <a:pt x="3583" y="81"/>
                      <a:pt x="3583" y="81"/>
                      <a:pt x="3583" y="81"/>
                    </a:cubicBezTo>
                    <a:cubicBezTo>
                      <a:pt x="3582" y="81"/>
                      <a:pt x="3581" y="80"/>
                      <a:pt x="3579" y="79"/>
                    </a:cubicBezTo>
                    <a:cubicBezTo>
                      <a:pt x="3565" y="67"/>
                      <a:pt x="3565" y="67"/>
                      <a:pt x="3565" y="67"/>
                    </a:cubicBezTo>
                    <a:cubicBezTo>
                      <a:pt x="3564" y="66"/>
                      <a:pt x="3563" y="65"/>
                      <a:pt x="3562" y="63"/>
                    </a:cubicBezTo>
                    <a:cubicBezTo>
                      <a:pt x="3554" y="51"/>
                      <a:pt x="3554" y="51"/>
                      <a:pt x="3554" y="51"/>
                    </a:cubicBezTo>
                    <a:cubicBezTo>
                      <a:pt x="3552" y="49"/>
                      <a:pt x="3551" y="47"/>
                      <a:pt x="3551" y="44"/>
                    </a:cubicBezTo>
                    <a:cubicBezTo>
                      <a:pt x="3544" y="40"/>
                      <a:pt x="3544" y="40"/>
                      <a:pt x="3544" y="40"/>
                    </a:cubicBezTo>
                    <a:cubicBezTo>
                      <a:pt x="3531" y="29"/>
                      <a:pt x="3531" y="29"/>
                      <a:pt x="3531" y="29"/>
                    </a:cubicBezTo>
                    <a:cubicBezTo>
                      <a:pt x="3529" y="28"/>
                      <a:pt x="3528" y="26"/>
                      <a:pt x="3527" y="25"/>
                    </a:cubicBezTo>
                    <a:cubicBezTo>
                      <a:pt x="3521" y="15"/>
                      <a:pt x="3521" y="15"/>
                      <a:pt x="3521" y="15"/>
                    </a:cubicBezTo>
                    <a:cubicBezTo>
                      <a:pt x="3520" y="13"/>
                      <a:pt x="3519" y="11"/>
                      <a:pt x="3519" y="9"/>
                    </a:cubicBezTo>
                    <a:cubicBezTo>
                      <a:pt x="3518" y="0"/>
                      <a:pt x="3518" y="0"/>
                      <a:pt x="3518" y="0"/>
                    </a:cubicBezTo>
                    <a:cubicBezTo>
                      <a:pt x="2614" y="181"/>
                      <a:pt x="2614" y="181"/>
                      <a:pt x="2614" y="181"/>
                    </a:cubicBezTo>
                    <a:cubicBezTo>
                      <a:pt x="1454" y="388"/>
                      <a:pt x="1454" y="388"/>
                      <a:pt x="1454" y="388"/>
                    </a:cubicBezTo>
                    <a:cubicBezTo>
                      <a:pt x="1057" y="452"/>
                      <a:pt x="1057" y="452"/>
                      <a:pt x="1057" y="452"/>
                    </a:cubicBezTo>
                    <a:cubicBezTo>
                      <a:pt x="1056" y="452"/>
                      <a:pt x="1055" y="452"/>
                      <a:pt x="1054" y="452"/>
                    </a:cubicBezTo>
                    <a:cubicBezTo>
                      <a:pt x="1047" y="471"/>
                      <a:pt x="1047" y="471"/>
                      <a:pt x="1047" y="471"/>
                    </a:cubicBezTo>
                    <a:cubicBezTo>
                      <a:pt x="1052" y="479"/>
                      <a:pt x="1052" y="479"/>
                      <a:pt x="1052" y="479"/>
                    </a:cubicBezTo>
                    <a:cubicBezTo>
                      <a:pt x="1054" y="481"/>
                      <a:pt x="1055" y="484"/>
                      <a:pt x="1056" y="487"/>
                    </a:cubicBezTo>
                    <a:cubicBezTo>
                      <a:pt x="1057" y="492"/>
                      <a:pt x="1057" y="492"/>
                      <a:pt x="1057" y="492"/>
                    </a:cubicBezTo>
                    <a:cubicBezTo>
                      <a:pt x="1057" y="494"/>
                      <a:pt x="1057" y="496"/>
                      <a:pt x="1057" y="498"/>
                    </a:cubicBezTo>
                    <a:cubicBezTo>
                      <a:pt x="1053" y="520"/>
                      <a:pt x="1053" y="520"/>
                      <a:pt x="1053" y="520"/>
                    </a:cubicBezTo>
                    <a:cubicBezTo>
                      <a:pt x="1045" y="545"/>
                      <a:pt x="1045" y="545"/>
                      <a:pt x="1045" y="545"/>
                    </a:cubicBezTo>
                    <a:cubicBezTo>
                      <a:pt x="1054" y="555"/>
                      <a:pt x="1054" y="555"/>
                      <a:pt x="1054" y="555"/>
                    </a:cubicBezTo>
                    <a:cubicBezTo>
                      <a:pt x="1055" y="556"/>
                      <a:pt x="1058" y="560"/>
                      <a:pt x="1058" y="561"/>
                    </a:cubicBezTo>
                    <a:cubicBezTo>
                      <a:pt x="1062" y="566"/>
                      <a:pt x="1064" y="575"/>
                      <a:pt x="1062" y="581"/>
                    </a:cubicBezTo>
                    <a:cubicBezTo>
                      <a:pt x="1060" y="586"/>
                      <a:pt x="1055" y="592"/>
                      <a:pt x="1050" y="593"/>
                    </a:cubicBezTo>
                    <a:cubicBezTo>
                      <a:pt x="1048" y="594"/>
                      <a:pt x="1044" y="596"/>
                      <a:pt x="1042" y="596"/>
                    </a:cubicBezTo>
                    <a:cubicBezTo>
                      <a:pt x="1028" y="596"/>
                      <a:pt x="1028" y="596"/>
                      <a:pt x="1028" y="596"/>
                    </a:cubicBezTo>
                    <a:cubicBezTo>
                      <a:pt x="1007" y="593"/>
                      <a:pt x="1007" y="593"/>
                      <a:pt x="1007" y="593"/>
                    </a:cubicBezTo>
                    <a:cubicBezTo>
                      <a:pt x="972" y="627"/>
                      <a:pt x="972" y="627"/>
                      <a:pt x="972" y="627"/>
                    </a:cubicBezTo>
                    <a:cubicBezTo>
                      <a:pt x="938" y="724"/>
                      <a:pt x="938" y="724"/>
                      <a:pt x="938" y="724"/>
                    </a:cubicBezTo>
                    <a:cubicBezTo>
                      <a:pt x="933" y="732"/>
                      <a:pt x="933" y="732"/>
                      <a:pt x="933" y="732"/>
                    </a:cubicBezTo>
                    <a:cubicBezTo>
                      <a:pt x="932" y="733"/>
                      <a:pt x="930" y="734"/>
                      <a:pt x="929" y="735"/>
                    </a:cubicBezTo>
                    <a:cubicBezTo>
                      <a:pt x="917" y="747"/>
                      <a:pt x="917" y="747"/>
                      <a:pt x="917" y="747"/>
                    </a:cubicBezTo>
                    <a:cubicBezTo>
                      <a:pt x="916" y="748"/>
                      <a:pt x="915" y="750"/>
                      <a:pt x="913" y="750"/>
                    </a:cubicBezTo>
                    <a:cubicBezTo>
                      <a:pt x="909" y="752"/>
                      <a:pt x="909" y="752"/>
                      <a:pt x="909" y="752"/>
                    </a:cubicBezTo>
                    <a:cubicBezTo>
                      <a:pt x="908" y="753"/>
                      <a:pt x="907" y="754"/>
                      <a:pt x="905" y="754"/>
                    </a:cubicBezTo>
                    <a:cubicBezTo>
                      <a:pt x="904" y="755"/>
                      <a:pt x="899" y="756"/>
                      <a:pt x="897" y="756"/>
                    </a:cubicBezTo>
                    <a:cubicBezTo>
                      <a:pt x="897" y="756"/>
                      <a:pt x="892" y="756"/>
                      <a:pt x="891" y="756"/>
                    </a:cubicBezTo>
                    <a:cubicBezTo>
                      <a:pt x="884" y="755"/>
                      <a:pt x="884" y="755"/>
                      <a:pt x="884" y="755"/>
                    </a:cubicBezTo>
                    <a:cubicBezTo>
                      <a:pt x="884" y="755"/>
                      <a:pt x="879" y="754"/>
                      <a:pt x="879" y="753"/>
                    </a:cubicBezTo>
                    <a:cubicBezTo>
                      <a:pt x="872" y="751"/>
                      <a:pt x="872" y="751"/>
                      <a:pt x="872" y="751"/>
                    </a:cubicBezTo>
                    <a:cubicBezTo>
                      <a:pt x="870" y="750"/>
                      <a:pt x="866" y="747"/>
                      <a:pt x="865" y="746"/>
                    </a:cubicBezTo>
                    <a:cubicBezTo>
                      <a:pt x="864" y="745"/>
                      <a:pt x="861" y="742"/>
                      <a:pt x="860" y="740"/>
                    </a:cubicBezTo>
                    <a:cubicBezTo>
                      <a:pt x="859" y="739"/>
                      <a:pt x="857" y="736"/>
                      <a:pt x="857" y="735"/>
                    </a:cubicBezTo>
                    <a:cubicBezTo>
                      <a:pt x="851" y="735"/>
                      <a:pt x="849" y="735"/>
                      <a:pt x="846" y="734"/>
                    </a:cubicBezTo>
                    <a:cubicBezTo>
                      <a:pt x="846" y="733"/>
                      <a:pt x="845" y="733"/>
                      <a:pt x="844" y="733"/>
                    </a:cubicBezTo>
                    <a:cubicBezTo>
                      <a:pt x="835" y="742"/>
                      <a:pt x="835" y="742"/>
                      <a:pt x="835" y="742"/>
                    </a:cubicBezTo>
                    <a:cubicBezTo>
                      <a:pt x="835" y="742"/>
                      <a:pt x="832" y="745"/>
                      <a:pt x="831" y="745"/>
                    </a:cubicBezTo>
                    <a:cubicBezTo>
                      <a:pt x="828" y="747"/>
                      <a:pt x="825" y="748"/>
                      <a:pt x="822" y="749"/>
                    </a:cubicBezTo>
                    <a:cubicBezTo>
                      <a:pt x="814" y="750"/>
                      <a:pt x="814" y="750"/>
                      <a:pt x="814" y="750"/>
                    </a:cubicBezTo>
                    <a:cubicBezTo>
                      <a:pt x="807" y="755"/>
                      <a:pt x="807" y="755"/>
                      <a:pt x="807" y="755"/>
                    </a:cubicBezTo>
                    <a:cubicBezTo>
                      <a:pt x="782" y="769"/>
                      <a:pt x="782" y="769"/>
                      <a:pt x="782" y="769"/>
                    </a:cubicBezTo>
                    <a:cubicBezTo>
                      <a:pt x="777" y="774"/>
                      <a:pt x="777" y="774"/>
                      <a:pt x="777" y="774"/>
                    </a:cubicBezTo>
                    <a:cubicBezTo>
                      <a:pt x="765" y="793"/>
                      <a:pt x="765" y="793"/>
                      <a:pt x="765" y="793"/>
                    </a:cubicBezTo>
                    <a:cubicBezTo>
                      <a:pt x="761" y="806"/>
                      <a:pt x="761" y="806"/>
                      <a:pt x="761" y="806"/>
                    </a:cubicBezTo>
                    <a:cubicBezTo>
                      <a:pt x="761" y="806"/>
                      <a:pt x="760" y="810"/>
                      <a:pt x="760" y="810"/>
                    </a:cubicBezTo>
                    <a:cubicBezTo>
                      <a:pt x="748" y="831"/>
                      <a:pt x="748" y="831"/>
                      <a:pt x="748" y="831"/>
                    </a:cubicBezTo>
                    <a:cubicBezTo>
                      <a:pt x="748" y="832"/>
                      <a:pt x="745" y="835"/>
                      <a:pt x="744" y="836"/>
                    </a:cubicBezTo>
                    <a:cubicBezTo>
                      <a:pt x="743" y="837"/>
                      <a:pt x="741" y="840"/>
                      <a:pt x="739" y="841"/>
                    </a:cubicBezTo>
                    <a:cubicBezTo>
                      <a:pt x="715" y="861"/>
                      <a:pt x="715" y="861"/>
                      <a:pt x="715" y="861"/>
                    </a:cubicBezTo>
                    <a:cubicBezTo>
                      <a:pt x="714" y="861"/>
                      <a:pt x="710" y="863"/>
                      <a:pt x="709" y="864"/>
                    </a:cubicBezTo>
                    <a:cubicBezTo>
                      <a:pt x="707" y="864"/>
                      <a:pt x="706" y="865"/>
                      <a:pt x="704" y="865"/>
                    </a:cubicBezTo>
                    <a:cubicBezTo>
                      <a:pt x="702" y="865"/>
                      <a:pt x="697" y="866"/>
                      <a:pt x="696" y="865"/>
                    </a:cubicBezTo>
                    <a:cubicBezTo>
                      <a:pt x="695" y="865"/>
                      <a:pt x="691" y="865"/>
                      <a:pt x="690" y="865"/>
                    </a:cubicBezTo>
                    <a:cubicBezTo>
                      <a:pt x="689" y="864"/>
                      <a:pt x="685" y="863"/>
                      <a:pt x="684" y="862"/>
                    </a:cubicBezTo>
                    <a:cubicBezTo>
                      <a:pt x="683" y="862"/>
                      <a:pt x="679" y="860"/>
                      <a:pt x="678" y="859"/>
                    </a:cubicBezTo>
                    <a:cubicBezTo>
                      <a:pt x="678" y="858"/>
                      <a:pt x="675" y="856"/>
                      <a:pt x="674" y="856"/>
                    </a:cubicBezTo>
                    <a:cubicBezTo>
                      <a:pt x="674" y="855"/>
                      <a:pt x="672" y="853"/>
                      <a:pt x="671" y="852"/>
                    </a:cubicBezTo>
                    <a:cubicBezTo>
                      <a:pt x="670" y="851"/>
                      <a:pt x="668" y="848"/>
                      <a:pt x="668" y="847"/>
                    </a:cubicBezTo>
                    <a:cubicBezTo>
                      <a:pt x="664" y="840"/>
                      <a:pt x="664" y="840"/>
                      <a:pt x="664" y="840"/>
                    </a:cubicBezTo>
                    <a:cubicBezTo>
                      <a:pt x="663" y="839"/>
                      <a:pt x="662" y="835"/>
                      <a:pt x="661" y="834"/>
                    </a:cubicBezTo>
                    <a:cubicBezTo>
                      <a:pt x="661" y="832"/>
                      <a:pt x="660" y="825"/>
                      <a:pt x="660" y="823"/>
                    </a:cubicBezTo>
                    <a:cubicBezTo>
                      <a:pt x="660" y="823"/>
                      <a:pt x="660" y="823"/>
                      <a:pt x="660" y="823"/>
                    </a:cubicBezTo>
                    <a:cubicBezTo>
                      <a:pt x="622" y="850"/>
                      <a:pt x="622" y="850"/>
                      <a:pt x="622" y="850"/>
                    </a:cubicBezTo>
                    <a:cubicBezTo>
                      <a:pt x="623" y="851"/>
                      <a:pt x="623" y="853"/>
                      <a:pt x="623" y="855"/>
                    </a:cubicBezTo>
                    <a:cubicBezTo>
                      <a:pt x="622" y="856"/>
                      <a:pt x="622" y="860"/>
                      <a:pt x="621" y="861"/>
                    </a:cubicBezTo>
                    <a:cubicBezTo>
                      <a:pt x="621" y="863"/>
                      <a:pt x="619" y="867"/>
                      <a:pt x="618" y="869"/>
                    </a:cubicBezTo>
                    <a:cubicBezTo>
                      <a:pt x="615" y="874"/>
                      <a:pt x="615" y="874"/>
                      <a:pt x="615" y="874"/>
                    </a:cubicBezTo>
                    <a:cubicBezTo>
                      <a:pt x="615" y="876"/>
                      <a:pt x="614" y="879"/>
                      <a:pt x="614" y="881"/>
                    </a:cubicBezTo>
                    <a:cubicBezTo>
                      <a:pt x="612" y="885"/>
                      <a:pt x="612" y="885"/>
                      <a:pt x="612" y="885"/>
                    </a:cubicBezTo>
                    <a:cubicBezTo>
                      <a:pt x="610" y="888"/>
                      <a:pt x="609" y="890"/>
                      <a:pt x="606" y="892"/>
                    </a:cubicBezTo>
                    <a:cubicBezTo>
                      <a:pt x="605" y="893"/>
                      <a:pt x="601" y="896"/>
                      <a:pt x="599" y="897"/>
                    </a:cubicBezTo>
                    <a:cubicBezTo>
                      <a:pt x="596" y="898"/>
                      <a:pt x="589" y="900"/>
                      <a:pt x="586" y="899"/>
                    </a:cubicBezTo>
                    <a:cubicBezTo>
                      <a:pt x="583" y="899"/>
                      <a:pt x="578" y="898"/>
                      <a:pt x="576" y="896"/>
                    </a:cubicBezTo>
                    <a:cubicBezTo>
                      <a:pt x="565" y="890"/>
                      <a:pt x="565" y="890"/>
                      <a:pt x="565" y="890"/>
                    </a:cubicBezTo>
                    <a:cubicBezTo>
                      <a:pt x="568" y="897"/>
                      <a:pt x="568" y="897"/>
                      <a:pt x="568" y="897"/>
                    </a:cubicBezTo>
                    <a:cubicBezTo>
                      <a:pt x="570" y="899"/>
                      <a:pt x="571" y="902"/>
                      <a:pt x="571" y="905"/>
                    </a:cubicBezTo>
                    <a:cubicBezTo>
                      <a:pt x="572" y="907"/>
                      <a:pt x="572" y="913"/>
                      <a:pt x="571" y="915"/>
                    </a:cubicBezTo>
                    <a:cubicBezTo>
                      <a:pt x="571" y="917"/>
                      <a:pt x="569" y="922"/>
                      <a:pt x="569" y="923"/>
                    </a:cubicBezTo>
                    <a:cubicBezTo>
                      <a:pt x="566" y="929"/>
                      <a:pt x="566" y="929"/>
                      <a:pt x="566" y="929"/>
                    </a:cubicBezTo>
                    <a:cubicBezTo>
                      <a:pt x="566" y="930"/>
                      <a:pt x="566" y="934"/>
                      <a:pt x="565" y="935"/>
                    </a:cubicBezTo>
                    <a:cubicBezTo>
                      <a:pt x="563" y="943"/>
                      <a:pt x="563" y="943"/>
                      <a:pt x="563" y="943"/>
                    </a:cubicBezTo>
                    <a:cubicBezTo>
                      <a:pt x="544" y="981"/>
                      <a:pt x="544" y="981"/>
                      <a:pt x="544" y="981"/>
                    </a:cubicBezTo>
                    <a:cubicBezTo>
                      <a:pt x="542" y="983"/>
                      <a:pt x="541" y="984"/>
                      <a:pt x="540" y="985"/>
                    </a:cubicBezTo>
                    <a:cubicBezTo>
                      <a:pt x="536" y="988"/>
                      <a:pt x="536" y="988"/>
                      <a:pt x="536" y="988"/>
                    </a:cubicBezTo>
                    <a:cubicBezTo>
                      <a:pt x="535" y="989"/>
                      <a:pt x="534" y="990"/>
                      <a:pt x="532" y="991"/>
                    </a:cubicBezTo>
                    <a:cubicBezTo>
                      <a:pt x="529" y="993"/>
                      <a:pt x="523" y="995"/>
                      <a:pt x="519" y="994"/>
                    </a:cubicBezTo>
                    <a:cubicBezTo>
                      <a:pt x="512" y="993"/>
                      <a:pt x="512" y="993"/>
                      <a:pt x="512" y="993"/>
                    </a:cubicBezTo>
                    <a:cubicBezTo>
                      <a:pt x="497" y="995"/>
                      <a:pt x="497" y="995"/>
                      <a:pt x="497" y="995"/>
                    </a:cubicBezTo>
                    <a:cubicBezTo>
                      <a:pt x="494" y="994"/>
                      <a:pt x="494" y="994"/>
                      <a:pt x="494" y="994"/>
                    </a:cubicBezTo>
                    <a:cubicBezTo>
                      <a:pt x="475" y="1008"/>
                      <a:pt x="475" y="1008"/>
                      <a:pt x="475" y="1008"/>
                    </a:cubicBezTo>
                    <a:cubicBezTo>
                      <a:pt x="457" y="1017"/>
                      <a:pt x="457" y="1017"/>
                      <a:pt x="457" y="1017"/>
                    </a:cubicBezTo>
                    <a:cubicBezTo>
                      <a:pt x="449" y="1028"/>
                      <a:pt x="449" y="1028"/>
                      <a:pt x="449" y="1028"/>
                    </a:cubicBezTo>
                    <a:cubicBezTo>
                      <a:pt x="448" y="1029"/>
                      <a:pt x="447" y="1030"/>
                      <a:pt x="446" y="1032"/>
                    </a:cubicBezTo>
                    <a:cubicBezTo>
                      <a:pt x="428" y="1043"/>
                      <a:pt x="428" y="1043"/>
                      <a:pt x="428" y="1043"/>
                    </a:cubicBezTo>
                    <a:cubicBezTo>
                      <a:pt x="419" y="1055"/>
                      <a:pt x="419" y="1055"/>
                      <a:pt x="419" y="1055"/>
                    </a:cubicBezTo>
                    <a:cubicBezTo>
                      <a:pt x="414" y="1067"/>
                      <a:pt x="414" y="1067"/>
                      <a:pt x="414" y="1067"/>
                    </a:cubicBezTo>
                    <a:cubicBezTo>
                      <a:pt x="412" y="1070"/>
                      <a:pt x="410" y="1073"/>
                      <a:pt x="406" y="1075"/>
                    </a:cubicBezTo>
                    <a:cubicBezTo>
                      <a:pt x="405" y="1075"/>
                      <a:pt x="400" y="1078"/>
                      <a:pt x="399" y="1078"/>
                    </a:cubicBezTo>
                    <a:cubicBezTo>
                      <a:pt x="396" y="1079"/>
                      <a:pt x="391" y="1080"/>
                      <a:pt x="388" y="1079"/>
                    </a:cubicBezTo>
                    <a:cubicBezTo>
                      <a:pt x="388" y="1080"/>
                      <a:pt x="388" y="1080"/>
                      <a:pt x="388" y="1080"/>
                    </a:cubicBezTo>
                    <a:cubicBezTo>
                      <a:pt x="374" y="1096"/>
                      <a:pt x="374" y="1096"/>
                      <a:pt x="374" y="1096"/>
                    </a:cubicBezTo>
                    <a:cubicBezTo>
                      <a:pt x="373" y="1098"/>
                      <a:pt x="372" y="1099"/>
                      <a:pt x="370" y="1100"/>
                    </a:cubicBezTo>
                    <a:cubicBezTo>
                      <a:pt x="346" y="1115"/>
                      <a:pt x="346" y="1115"/>
                      <a:pt x="346" y="1115"/>
                    </a:cubicBezTo>
                    <a:cubicBezTo>
                      <a:pt x="344" y="1120"/>
                      <a:pt x="344" y="1120"/>
                      <a:pt x="344" y="1120"/>
                    </a:cubicBezTo>
                    <a:cubicBezTo>
                      <a:pt x="334" y="1133"/>
                      <a:pt x="334" y="1133"/>
                      <a:pt x="334" y="1133"/>
                    </a:cubicBezTo>
                    <a:cubicBezTo>
                      <a:pt x="333" y="1134"/>
                      <a:pt x="330" y="1137"/>
                      <a:pt x="329" y="1138"/>
                    </a:cubicBezTo>
                    <a:cubicBezTo>
                      <a:pt x="328" y="1139"/>
                      <a:pt x="321" y="1144"/>
                      <a:pt x="320" y="1144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0" y="1155"/>
                      <a:pt x="289" y="1155"/>
                      <a:pt x="287" y="1155"/>
                    </a:cubicBezTo>
                    <a:cubicBezTo>
                      <a:pt x="286" y="1156"/>
                      <a:pt x="281" y="1156"/>
                      <a:pt x="279" y="1156"/>
                    </a:cubicBezTo>
                    <a:cubicBezTo>
                      <a:pt x="277" y="1156"/>
                      <a:pt x="272" y="1155"/>
                      <a:pt x="270" y="1154"/>
                    </a:cubicBezTo>
                    <a:cubicBezTo>
                      <a:pt x="269" y="1153"/>
                      <a:pt x="267" y="1152"/>
                      <a:pt x="266" y="1152"/>
                    </a:cubicBezTo>
                    <a:cubicBezTo>
                      <a:pt x="254" y="1156"/>
                      <a:pt x="254" y="1156"/>
                      <a:pt x="254" y="1156"/>
                    </a:cubicBezTo>
                    <a:cubicBezTo>
                      <a:pt x="254" y="1156"/>
                      <a:pt x="250" y="1157"/>
                      <a:pt x="249" y="1157"/>
                    </a:cubicBezTo>
                    <a:cubicBezTo>
                      <a:pt x="247" y="1157"/>
                      <a:pt x="245" y="1157"/>
                      <a:pt x="242" y="1157"/>
                    </a:cubicBezTo>
                    <a:cubicBezTo>
                      <a:pt x="240" y="1158"/>
                      <a:pt x="240" y="1158"/>
                      <a:pt x="240" y="1158"/>
                    </a:cubicBezTo>
                    <a:cubicBezTo>
                      <a:pt x="238" y="1159"/>
                      <a:pt x="237" y="1160"/>
                      <a:pt x="235" y="1160"/>
                    </a:cubicBezTo>
                    <a:cubicBezTo>
                      <a:pt x="234" y="1161"/>
                      <a:pt x="229" y="1162"/>
                      <a:pt x="228" y="1162"/>
                    </a:cubicBezTo>
                    <a:cubicBezTo>
                      <a:pt x="212" y="1163"/>
                      <a:pt x="212" y="1163"/>
                      <a:pt x="212" y="1163"/>
                    </a:cubicBezTo>
                    <a:cubicBezTo>
                      <a:pt x="200" y="1169"/>
                      <a:pt x="200" y="1169"/>
                      <a:pt x="200" y="1169"/>
                    </a:cubicBezTo>
                    <a:cubicBezTo>
                      <a:pt x="181" y="1186"/>
                      <a:pt x="181" y="1186"/>
                      <a:pt x="181" y="1186"/>
                    </a:cubicBezTo>
                    <a:cubicBezTo>
                      <a:pt x="181" y="1186"/>
                      <a:pt x="178" y="1188"/>
                      <a:pt x="177" y="1188"/>
                    </a:cubicBezTo>
                    <a:cubicBezTo>
                      <a:pt x="157" y="1197"/>
                      <a:pt x="157" y="1197"/>
                      <a:pt x="157" y="1197"/>
                    </a:cubicBezTo>
                    <a:cubicBezTo>
                      <a:pt x="153" y="1209"/>
                      <a:pt x="153" y="1209"/>
                      <a:pt x="153" y="1209"/>
                    </a:cubicBezTo>
                    <a:cubicBezTo>
                      <a:pt x="153" y="1210"/>
                      <a:pt x="151" y="1214"/>
                      <a:pt x="150" y="1215"/>
                    </a:cubicBezTo>
                    <a:cubicBezTo>
                      <a:pt x="147" y="1220"/>
                      <a:pt x="147" y="1220"/>
                      <a:pt x="147" y="1220"/>
                    </a:cubicBezTo>
                    <a:cubicBezTo>
                      <a:pt x="146" y="1222"/>
                      <a:pt x="144" y="1223"/>
                      <a:pt x="143" y="1225"/>
                    </a:cubicBezTo>
                    <a:cubicBezTo>
                      <a:pt x="142" y="1226"/>
                      <a:pt x="138" y="1229"/>
                      <a:pt x="136" y="1230"/>
                    </a:cubicBezTo>
                    <a:cubicBezTo>
                      <a:pt x="118" y="1240"/>
                      <a:pt x="118" y="1240"/>
                      <a:pt x="118" y="1240"/>
                    </a:cubicBezTo>
                    <a:cubicBezTo>
                      <a:pt x="113" y="1247"/>
                      <a:pt x="113" y="1247"/>
                      <a:pt x="113" y="1247"/>
                    </a:cubicBezTo>
                    <a:cubicBezTo>
                      <a:pt x="113" y="1248"/>
                      <a:pt x="113" y="1248"/>
                      <a:pt x="113" y="1248"/>
                    </a:cubicBezTo>
                    <a:cubicBezTo>
                      <a:pt x="114" y="1250"/>
                      <a:pt x="115" y="1252"/>
                      <a:pt x="115" y="1253"/>
                    </a:cubicBezTo>
                    <a:cubicBezTo>
                      <a:pt x="115" y="1254"/>
                      <a:pt x="116" y="1258"/>
                      <a:pt x="116" y="1259"/>
                    </a:cubicBezTo>
                    <a:cubicBezTo>
                      <a:pt x="116" y="1260"/>
                      <a:pt x="116" y="1264"/>
                      <a:pt x="116" y="1265"/>
                    </a:cubicBezTo>
                    <a:cubicBezTo>
                      <a:pt x="115" y="1266"/>
                      <a:pt x="115" y="1270"/>
                      <a:pt x="115" y="1270"/>
                    </a:cubicBezTo>
                    <a:cubicBezTo>
                      <a:pt x="114" y="1272"/>
                      <a:pt x="113" y="1276"/>
                      <a:pt x="112" y="1277"/>
                    </a:cubicBezTo>
                    <a:cubicBezTo>
                      <a:pt x="106" y="1289"/>
                      <a:pt x="106" y="1289"/>
                      <a:pt x="106" y="1289"/>
                    </a:cubicBezTo>
                    <a:cubicBezTo>
                      <a:pt x="108" y="1308"/>
                      <a:pt x="108" y="1308"/>
                      <a:pt x="108" y="1308"/>
                    </a:cubicBezTo>
                    <a:cubicBezTo>
                      <a:pt x="108" y="1311"/>
                      <a:pt x="108" y="1313"/>
                      <a:pt x="107" y="1315"/>
                    </a:cubicBezTo>
                    <a:cubicBezTo>
                      <a:pt x="106" y="1320"/>
                      <a:pt x="106" y="1320"/>
                      <a:pt x="106" y="1320"/>
                    </a:cubicBezTo>
                    <a:cubicBezTo>
                      <a:pt x="106" y="1322"/>
                      <a:pt x="105" y="1324"/>
                      <a:pt x="104" y="1325"/>
                    </a:cubicBezTo>
                    <a:cubicBezTo>
                      <a:pt x="88" y="1347"/>
                      <a:pt x="88" y="1347"/>
                      <a:pt x="88" y="1347"/>
                    </a:cubicBezTo>
                    <a:cubicBezTo>
                      <a:pt x="87" y="1348"/>
                      <a:pt x="83" y="1351"/>
                      <a:pt x="83" y="1352"/>
                    </a:cubicBezTo>
                    <a:cubicBezTo>
                      <a:pt x="80" y="1354"/>
                      <a:pt x="78" y="1355"/>
                      <a:pt x="75" y="1356"/>
                    </a:cubicBezTo>
                    <a:cubicBezTo>
                      <a:pt x="60" y="1358"/>
                      <a:pt x="60" y="1358"/>
                      <a:pt x="60" y="1358"/>
                    </a:cubicBezTo>
                    <a:cubicBezTo>
                      <a:pt x="29" y="1366"/>
                      <a:pt x="29" y="1366"/>
                      <a:pt x="29" y="1366"/>
                    </a:cubicBezTo>
                    <a:cubicBezTo>
                      <a:pt x="28" y="1366"/>
                      <a:pt x="24" y="1366"/>
                      <a:pt x="23" y="1366"/>
                    </a:cubicBezTo>
                    <a:cubicBezTo>
                      <a:pt x="21" y="1366"/>
                      <a:pt x="19" y="1365"/>
                      <a:pt x="17" y="1365"/>
                    </a:cubicBezTo>
                    <a:cubicBezTo>
                      <a:pt x="17" y="1364"/>
                      <a:pt x="13" y="1363"/>
                      <a:pt x="12" y="1363"/>
                    </a:cubicBezTo>
                    <a:cubicBezTo>
                      <a:pt x="12" y="1363"/>
                      <a:pt x="11" y="1362"/>
                      <a:pt x="10" y="1361"/>
                    </a:cubicBezTo>
                    <a:cubicBezTo>
                      <a:pt x="10" y="1362"/>
                      <a:pt x="10" y="1362"/>
                      <a:pt x="10" y="1362"/>
                    </a:cubicBezTo>
                    <a:cubicBezTo>
                      <a:pt x="0" y="1378"/>
                      <a:pt x="0" y="1378"/>
                      <a:pt x="0" y="1378"/>
                    </a:cubicBezTo>
                    <a:cubicBezTo>
                      <a:pt x="6" y="1479"/>
                      <a:pt x="6" y="1479"/>
                      <a:pt x="6" y="1479"/>
                    </a:cubicBezTo>
                    <a:cubicBezTo>
                      <a:pt x="531" y="1394"/>
                      <a:pt x="531" y="1394"/>
                      <a:pt x="531" y="1394"/>
                    </a:cubicBezTo>
                    <a:cubicBezTo>
                      <a:pt x="531" y="1394"/>
                      <a:pt x="531" y="1394"/>
                      <a:pt x="531" y="13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9"/>
              <p:cNvSpPr>
                <a:spLocks/>
              </p:cNvSpPr>
              <p:nvPr/>
            </p:nvSpPr>
            <p:spPr bwMode="auto">
              <a:xfrm>
                <a:off x="2595563" y="985838"/>
                <a:ext cx="1254125" cy="687388"/>
              </a:xfrm>
              <a:custGeom>
                <a:avLst/>
                <a:gdLst>
                  <a:gd name="T0" fmla="*/ 1150 w 4684"/>
                  <a:gd name="T1" fmla="*/ 144 h 2568"/>
                  <a:gd name="T2" fmla="*/ 57 w 4684"/>
                  <a:gd name="T3" fmla="*/ 577 h 2568"/>
                  <a:gd name="T4" fmla="*/ 88 w 4684"/>
                  <a:gd name="T5" fmla="*/ 646 h 2568"/>
                  <a:gd name="T6" fmla="*/ 103 w 4684"/>
                  <a:gd name="T7" fmla="*/ 694 h 2568"/>
                  <a:gd name="T8" fmla="*/ 102 w 4684"/>
                  <a:gd name="T9" fmla="*/ 756 h 2568"/>
                  <a:gd name="T10" fmla="*/ 108 w 4684"/>
                  <a:gd name="T11" fmla="*/ 815 h 2568"/>
                  <a:gd name="T12" fmla="*/ 222 w 4684"/>
                  <a:gd name="T13" fmla="*/ 916 h 2568"/>
                  <a:gd name="T14" fmla="*/ 248 w 4684"/>
                  <a:gd name="T15" fmla="*/ 964 h 2568"/>
                  <a:gd name="T16" fmla="*/ 320 w 4684"/>
                  <a:gd name="T17" fmla="*/ 1074 h 2568"/>
                  <a:gd name="T18" fmla="*/ 362 w 4684"/>
                  <a:gd name="T19" fmla="*/ 1136 h 2568"/>
                  <a:gd name="T20" fmla="*/ 407 w 4684"/>
                  <a:gd name="T21" fmla="*/ 1201 h 2568"/>
                  <a:gd name="T22" fmla="*/ 439 w 4684"/>
                  <a:gd name="T23" fmla="*/ 1215 h 2568"/>
                  <a:gd name="T24" fmla="*/ 459 w 4684"/>
                  <a:gd name="T25" fmla="*/ 1270 h 2568"/>
                  <a:gd name="T26" fmla="*/ 514 w 4684"/>
                  <a:gd name="T27" fmla="*/ 1271 h 2568"/>
                  <a:gd name="T28" fmla="*/ 579 w 4684"/>
                  <a:gd name="T29" fmla="*/ 1301 h 2568"/>
                  <a:gd name="T30" fmla="*/ 563 w 4684"/>
                  <a:gd name="T31" fmla="*/ 1370 h 2568"/>
                  <a:gd name="T32" fmla="*/ 545 w 4684"/>
                  <a:gd name="T33" fmla="*/ 1412 h 2568"/>
                  <a:gd name="T34" fmla="*/ 524 w 4684"/>
                  <a:gd name="T35" fmla="*/ 1465 h 2568"/>
                  <a:gd name="T36" fmla="*/ 504 w 4684"/>
                  <a:gd name="T37" fmla="*/ 1514 h 2568"/>
                  <a:gd name="T38" fmla="*/ 483 w 4684"/>
                  <a:gd name="T39" fmla="*/ 1564 h 2568"/>
                  <a:gd name="T40" fmla="*/ 475 w 4684"/>
                  <a:gd name="T41" fmla="*/ 1615 h 2568"/>
                  <a:gd name="T42" fmla="*/ 500 w 4684"/>
                  <a:gd name="T43" fmla="*/ 1667 h 2568"/>
                  <a:gd name="T44" fmla="*/ 479 w 4684"/>
                  <a:gd name="T45" fmla="*/ 1733 h 2568"/>
                  <a:gd name="T46" fmla="*/ 430 w 4684"/>
                  <a:gd name="T47" fmla="*/ 1761 h 2568"/>
                  <a:gd name="T48" fmla="*/ 441 w 4684"/>
                  <a:gd name="T49" fmla="*/ 1820 h 2568"/>
                  <a:gd name="T50" fmla="*/ 441 w 4684"/>
                  <a:gd name="T51" fmla="*/ 1859 h 2568"/>
                  <a:gd name="T52" fmla="*/ 484 w 4684"/>
                  <a:gd name="T53" fmla="*/ 1906 h 2568"/>
                  <a:gd name="T54" fmla="*/ 526 w 4684"/>
                  <a:gd name="T55" fmla="*/ 1877 h 2568"/>
                  <a:gd name="T56" fmla="*/ 576 w 4684"/>
                  <a:gd name="T57" fmla="*/ 1857 h 2568"/>
                  <a:gd name="T58" fmla="*/ 604 w 4684"/>
                  <a:gd name="T59" fmla="*/ 1823 h 2568"/>
                  <a:gd name="T60" fmla="*/ 682 w 4684"/>
                  <a:gd name="T61" fmla="*/ 1852 h 2568"/>
                  <a:gd name="T62" fmla="*/ 720 w 4684"/>
                  <a:gd name="T63" fmla="*/ 1900 h 2568"/>
                  <a:gd name="T64" fmla="*/ 728 w 4684"/>
                  <a:gd name="T65" fmla="*/ 1940 h 2568"/>
                  <a:gd name="T66" fmla="*/ 701 w 4684"/>
                  <a:gd name="T67" fmla="*/ 1979 h 2568"/>
                  <a:gd name="T68" fmla="*/ 730 w 4684"/>
                  <a:gd name="T69" fmla="*/ 2041 h 2568"/>
                  <a:gd name="T70" fmla="*/ 775 w 4684"/>
                  <a:gd name="T71" fmla="*/ 2113 h 2568"/>
                  <a:gd name="T72" fmla="*/ 800 w 4684"/>
                  <a:gd name="T73" fmla="*/ 2149 h 2568"/>
                  <a:gd name="T74" fmla="*/ 825 w 4684"/>
                  <a:gd name="T75" fmla="*/ 2233 h 2568"/>
                  <a:gd name="T76" fmla="*/ 817 w 4684"/>
                  <a:gd name="T77" fmla="*/ 2296 h 2568"/>
                  <a:gd name="T78" fmla="*/ 891 w 4684"/>
                  <a:gd name="T79" fmla="*/ 2320 h 2568"/>
                  <a:gd name="T80" fmla="*/ 943 w 4684"/>
                  <a:gd name="T81" fmla="*/ 2390 h 2568"/>
                  <a:gd name="T82" fmla="*/ 955 w 4684"/>
                  <a:gd name="T83" fmla="*/ 2453 h 2568"/>
                  <a:gd name="T84" fmla="*/ 966 w 4684"/>
                  <a:gd name="T85" fmla="*/ 2482 h 2568"/>
                  <a:gd name="T86" fmla="*/ 969 w 4684"/>
                  <a:gd name="T87" fmla="*/ 2528 h 2568"/>
                  <a:gd name="T88" fmla="*/ 1006 w 4684"/>
                  <a:gd name="T89" fmla="*/ 2544 h 2568"/>
                  <a:gd name="T90" fmla="*/ 1077 w 4684"/>
                  <a:gd name="T91" fmla="*/ 2509 h 2568"/>
                  <a:gd name="T92" fmla="*/ 1173 w 4684"/>
                  <a:gd name="T93" fmla="*/ 2535 h 2568"/>
                  <a:gd name="T94" fmla="*/ 1209 w 4684"/>
                  <a:gd name="T95" fmla="*/ 2518 h 2568"/>
                  <a:gd name="T96" fmla="*/ 1284 w 4684"/>
                  <a:gd name="T97" fmla="*/ 2505 h 2568"/>
                  <a:gd name="T98" fmla="*/ 1387 w 4684"/>
                  <a:gd name="T99" fmla="*/ 2515 h 2568"/>
                  <a:gd name="T100" fmla="*/ 1448 w 4684"/>
                  <a:gd name="T101" fmla="*/ 2534 h 2568"/>
                  <a:gd name="T102" fmla="*/ 1545 w 4684"/>
                  <a:gd name="T103" fmla="*/ 2523 h 2568"/>
                  <a:gd name="T104" fmla="*/ 1571 w 4684"/>
                  <a:gd name="T105" fmla="*/ 2463 h 2568"/>
                  <a:gd name="T106" fmla="*/ 1609 w 4684"/>
                  <a:gd name="T107" fmla="*/ 2443 h 2568"/>
                  <a:gd name="T108" fmla="*/ 1673 w 4684"/>
                  <a:gd name="T109" fmla="*/ 2472 h 2568"/>
                  <a:gd name="T110" fmla="*/ 1701 w 4684"/>
                  <a:gd name="T111" fmla="*/ 2536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84" h="2568">
                    <a:moveTo>
                      <a:pt x="1759" y="2320"/>
                    </a:moveTo>
                    <a:cubicBezTo>
                      <a:pt x="1763" y="2317"/>
                      <a:pt x="1768" y="2315"/>
                      <a:pt x="1773" y="2316"/>
                    </a:cubicBezTo>
                    <a:cubicBezTo>
                      <a:pt x="3827" y="2474"/>
                      <a:pt x="3827" y="2474"/>
                      <a:pt x="3827" y="2474"/>
                    </a:cubicBezTo>
                    <a:cubicBezTo>
                      <a:pt x="4619" y="2510"/>
                      <a:pt x="4619" y="2510"/>
                      <a:pt x="4619" y="2510"/>
                    </a:cubicBezTo>
                    <a:cubicBezTo>
                      <a:pt x="4684" y="420"/>
                      <a:pt x="4684" y="420"/>
                      <a:pt x="4684" y="420"/>
                    </a:cubicBezTo>
                    <a:cubicBezTo>
                      <a:pt x="3532" y="362"/>
                      <a:pt x="3532" y="362"/>
                      <a:pt x="3532" y="362"/>
                    </a:cubicBezTo>
                    <a:cubicBezTo>
                      <a:pt x="2340" y="270"/>
                      <a:pt x="2340" y="270"/>
                      <a:pt x="2340" y="270"/>
                    </a:cubicBezTo>
                    <a:cubicBezTo>
                      <a:pt x="1150" y="144"/>
                      <a:pt x="1150" y="144"/>
                      <a:pt x="1150" y="144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494"/>
                      <a:pt x="0" y="494"/>
                      <a:pt x="0" y="494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6" y="501"/>
                      <a:pt x="6" y="501"/>
                      <a:pt x="6" y="501"/>
                    </a:cubicBezTo>
                    <a:cubicBezTo>
                      <a:pt x="29" y="541"/>
                      <a:pt x="29" y="541"/>
                      <a:pt x="29" y="541"/>
                    </a:cubicBezTo>
                    <a:cubicBezTo>
                      <a:pt x="36" y="554"/>
                      <a:pt x="36" y="554"/>
                      <a:pt x="36" y="554"/>
                    </a:cubicBezTo>
                    <a:cubicBezTo>
                      <a:pt x="53" y="573"/>
                      <a:pt x="53" y="573"/>
                      <a:pt x="53" y="573"/>
                    </a:cubicBezTo>
                    <a:cubicBezTo>
                      <a:pt x="53" y="573"/>
                      <a:pt x="57" y="577"/>
                      <a:pt x="57" y="577"/>
                    </a:cubicBezTo>
                    <a:cubicBezTo>
                      <a:pt x="59" y="579"/>
                      <a:pt x="60" y="581"/>
                      <a:pt x="61" y="583"/>
                    </a:cubicBezTo>
                    <a:cubicBezTo>
                      <a:pt x="63" y="587"/>
                      <a:pt x="63" y="587"/>
                      <a:pt x="63" y="587"/>
                    </a:cubicBezTo>
                    <a:cubicBezTo>
                      <a:pt x="64" y="588"/>
                      <a:pt x="65" y="593"/>
                      <a:pt x="65" y="594"/>
                    </a:cubicBezTo>
                    <a:cubicBezTo>
                      <a:pt x="69" y="618"/>
                      <a:pt x="69" y="618"/>
                      <a:pt x="69" y="618"/>
                    </a:cubicBezTo>
                    <a:cubicBezTo>
                      <a:pt x="80" y="628"/>
                      <a:pt x="80" y="628"/>
                      <a:pt x="80" y="628"/>
                    </a:cubicBezTo>
                    <a:cubicBezTo>
                      <a:pt x="83" y="631"/>
                      <a:pt x="84" y="633"/>
                      <a:pt x="85" y="636"/>
                    </a:cubicBezTo>
                    <a:cubicBezTo>
                      <a:pt x="87" y="642"/>
                      <a:pt x="87" y="642"/>
                      <a:pt x="87" y="642"/>
                    </a:cubicBezTo>
                    <a:cubicBezTo>
                      <a:pt x="87" y="642"/>
                      <a:pt x="87" y="644"/>
                      <a:pt x="88" y="646"/>
                    </a:cubicBezTo>
                    <a:cubicBezTo>
                      <a:pt x="94" y="652"/>
                      <a:pt x="94" y="652"/>
                      <a:pt x="94" y="652"/>
                    </a:cubicBezTo>
                    <a:cubicBezTo>
                      <a:pt x="95" y="652"/>
                      <a:pt x="98" y="656"/>
                      <a:pt x="99" y="657"/>
                    </a:cubicBezTo>
                    <a:cubicBezTo>
                      <a:pt x="100" y="659"/>
                      <a:pt x="102" y="661"/>
                      <a:pt x="102" y="663"/>
                    </a:cubicBezTo>
                    <a:cubicBezTo>
                      <a:pt x="104" y="668"/>
                      <a:pt x="104" y="668"/>
                      <a:pt x="104" y="668"/>
                    </a:cubicBezTo>
                    <a:cubicBezTo>
                      <a:pt x="104" y="669"/>
                      <a:pt x="105" y="673"/>
                      <a:pt x="105" y="674"/>
                    </a:cubicBezTo>
                    <a:cubicBezTo>
                      <a:pt x="106" y="676"/>
                      <a:pt x="106" y="678"/>
                      <a:pt x="106" y="680"/>
                    </a:cubicBezTo>
                    <a:cubicBezTo>
                      <a:pt x="106" y="681"/>
                      <a:pt x="105" y="685"/>
                      <a:pt x="105" y="686"/>
                    </a:cubicBezTo>
                    <a:cubicBezTo>
                      <a:pt x="103" y="694"/>
                      <a:pt x="103" y="694"/>
                      <a:pt x="103" y="694"/>
                    </a:cubicBezTo>
                    <a:cubicBezTo>
                      <a:pt x="113" y="716"/>
                      <a:pt x="113" y="716"/>
                      <a:pt x="113" y="716"/>
                    </a:cubicBezTo>
                    <a:cubicBezTo>
                      <a:pt x="114" y="724"/>
                      <a:pt x="114" y="724"/>
                      <a:pt x="114" y="724"/>
                    </a:cubicBezTo>
                    <a:cubicBezTo>
                      <a:pt x="115" y="728"/>
                      <a:pt x="114" y="731"/>
                      <a:pt x="113" y="734"/>
                    </a:cubicBezTo>
                    <a:cubicBezTo>
                      <a:pt x="112" y="735"/>
                      <a:pt x="111" y="739"/>
                      <a:pt x="110" y="740"/>
                    </a:cubicBezTo>
                    <a:cubicBezTo>
                      <a:pt x="107" y="745"/>
                      <a:pt x="107" y="745"/>
                      <a:pt x="107" y="745"/>
                    </a:cubicBezTo>
                    <a:cubicBezTo>
                      <a:pt x="106" y="746"/>
                      <a:pt x="103" y="749"/>
                      <a:pt x="102" y="750"/>
                    </a:cubicBezTo>
                    <a:cubicBezTo>
                      <a:pt x="99" y="752"/>
                      <a:pt x="99" y="752"/>
                      <a:pt x="99" y="752"/>
                    </a:cubicBezTo>
                    <a:cubicBezTo>
                      <a:pt x="100" y="753"/>
                      <a:pt x="101" y="755"/>
                      <a:pt x="102" y="756"/>
                    </a:cubicBezTo>
                    <a:cubicBezTo>
                      <a:pt x="104" y="763"/>
                      <a:pt x="104" y="763"/>
                      <a:pt x="104" y="763"/>
                    </a:cubicBezTo>
                    <a:cubicBezTo>
                      <a:pt x="105" y="765"/>
                      <a:pt x="105" y="767"/>
                      <a:pt x="105" y="769"/>
                    </a:cubicBezTo>
                    <a:cubicBezTo>
                      <a:pt x="107" y="772"/>
                      <a:pt x="107" y="772"/>
                      <a:pt x="107" y="772"/>
                    </a:cubicBezTo>
                    <a:cubicBezTo>
                      <a:pt x="112" y="776"/>
                      <a:pt x="112" y="776"/>
                      <a:pt x="112" y="776"/>
                    </a:cubicBezTo>
                    <a:cubicBezTo>
                      <a:pt x="115" y="779"/>
                      <a:pt x="117" y="781"/>
                      <a:pt x="118" y="785"/>
                    </a:cubicBezTo>
                    <a:cubicBezTo>
                      <a:pt x="119" y="789"/>
                      <a:pt x="120" y="798"/>
                      <a:pt x="118" y="803"/>
                    </a:cubicBezTo>
                    <a:cubicBezTo>
                      <a:pt x="117" y="805"/>
                      <a:pt x="115" y="809"/>
                      <a:pt x="113" y="810"/>
                    </a:cubicBezTo>
                    <a:cubicBezTo>
                      <a:pt x="112" y="812"/>
                      <a:pt x="110" y="813"/>
                      <a:pt x="108" y="815"/>
                    </a:cubicBezTo>
                    <a:cubicBezTo>
                      <a:pt x="131" y="835"/>
                      <a:pt x="131" y="835"/>
                      <a:pt x="131" y="835"/>
                    </a:cubicBezTo>
                    <a:cubicBezTo>
                      <a:pt x="150" y="865"/>
                      <a:pt x="150" y="865"/>
                      <a:pt x="150" y="865"/>
                    </a:cubicBezTo>
                    <a:cubicBezTo>
                      <a:pt x="157" y="880"/>
                      <a:pt x="157" y="880"/>
                      <a:pt x="157" y="880"/>
                    </a:cubicBezTo>
                    <a:cubicBezTo>
                      <a:pt x="174" y="885"/>
                      <a:pt x="174" y="885"/>
                      <a:pt x="174" y="885"/>
                    </a:cubicBezTo>
                    <a:cubicBezTo>
                      <a:pt x="211" y="905"/>
                      <a:pt x="211" y="905"/>
                      <a:pt x="211" y="905"/>
                    </a:cubicBezTo>
                    <a:cubicBezTo>
                      <a:pt x="212" y="906"/>
                      <a:pt x="214" y="907"/>
                      <a:pt x="215" y="908"/>
                    </a:cubicBezTo>
                    <a:cubicBezTo>
                      <a:pt x="215" y="909"/>
                      <a:pt x="219" y="912"/>
                      <a:pt x="219" y="912"/>
                    </a:cubicBezTo>
                    <a:cubicBezTo>
                      <a:pt x="222" y="916"/>
                      <a:pt x="222" y="916"/>
                      <a:pt x="222" y="916"/>
                    </a:cubicBezTo>
                    <a:cubicBezTo>
                      <a:pt x="223" y="917"/>
                      <a:pt x="224" y="918"/>
                      <a:pt x="225" y="920"/>
                    </a:cubicBezTo>
                    <a:cubicBezTo>
                      <a:pt x="232" y="937"/>
                      <a:pt x="232" y="937"/>
                      <a:pt x="232" y="937"/>
                    </a:cubicBezTo>
                    <a:cubicBezTo>
                      <a:pt x="232" y="938"/>
                      <a:pt x="234" y="941"/>
                      <a:pt x="234" y="942"/>
                    </a:cubicBezTo>
                    <a:cubicBezTo>
                      <a:pt x="235" y="942"/>
                      <a:pt x="236" y="946"/>
                      <a:pt x="236" y="946"/>
                    </a:cubicBezTo>
                    <a:cubicBezTo>
                      <a:pt x="237" y="948"/>
                      <a:pt x="238" y="952"/>
                      <a:pt x="238" y="953"/>
                    </a:cubicBezTo>
                    <a:cubicBezTo>
                      <a:pt x="239" y="954"/>
                      <a:pt x="241" y="956"/>
                      <a:pt x="242" y="957"/>
                    </a:cubicBezTo>
                    <a:cubicBezTo>
                      <a:pt x="243" y="958"/>
                      <a:pt x="244" y="959"/>
                      <a:pt x="245" y="960"/>
                    </a:cubicBezTo>
                    <a:cubicBezTo>
                      <a:pt x="245" y="960"/>
                      <a:pt x="248" y="964"/>
                      <a:pt x="248" y="964"/>
                    </a:cubicBezTo>
                    <a:cubicBezTo>
                      <a:pt x="252" y="970"/>
                      <a:pt x="252" y="970"/>
                      <a:pt x="252" y="970"/>
                    </a:cubicBezTo>
                    <a:cubicBezTo>
                      <a:pt x="266" y="984"/>
                      <a:pt x="266" y="984"/>
                      <a:pt x="266" y="984"/>
                    </a:cubicBezTo>
                    <a:cubicBezTo>
                      <a:pt x="277" y="1003"/>
                      <a:pt x="277" y="1003"/>
                      <a:pt x="277" y="1003"/>
                    </a:cubicBezTo>
                    <a:cubicBezTo>
                      <a:pt x="281" y="1016"/>
                      <a:pt x="281" y="1016"/>
                      <a:pt x="281" y="1016"/>
                    </a:cubicBezTo>
                    <a:cubicBezTo>
                      <a:pt x="310" y="1055"/>
                      <a:pt x="310" y="1055"/>
                      <a:pt x="310" y="1055"/>
                    </a:cubicBezTo>
                    <a:cubicBezTo>
                      <a:pt x="312" y="1057"/>
                      <a:pt x="313" y="1060"/>
                      <a:pt x="313" y="1063"/>
                    </a:cubicBezTo>
                    <a:cubicBezTo>
                      <a:pt x="315" y="1072"/>
                      <a:pt x="315" y="1072"/>
                      <a:pt x="315" y="1072"/>
                    </a:cubicBezTo>
                    <a:cubicBezTo>
                      <a:pt x="320" y="1074"/>
                      <a:pt x="320" y="1074"/>
                      <a:pt x="320" y="1074"/>
                    </a:cubicBezTo>
                    <a:cubicBezTo>
                      <a:pt x="322" y="1075"/>
                      <a:pt x="324" y="1076"/>
                      <a:pt x="326" y="1077"/>
                    </a:cubicBezTo>
                    <a:cubicBezTo>
                      <a:pt x="327" y="1078"/>
                      <a:pt x="330" y="1081"/>
                      <a:pt x="331" y="1083"/>
                    </a:cubicBezTo>
                    <a:cubicBezTo>
                      <a:pt x="332" y="1083"/>
                      <a:pt x="334" y="1087"/>
                      <a:pt x="334" y="1087"/>
                    </a:cubicBezTo>
                    <a:cubicBezTo>
                      <a:pt x="343" y="1102"/>
                      <a:pt x="343" y="1102"/>
                      <a:pt x="343" y="1102"/>
                    </a:cubicBezTo>
                    <a:cubicBezTo>
                      <a:pt x="353" y="1110"/>
                      <a:pt x="353" y="1110"/>
                      <a:pt x="353" y="1110"/>
                    </a:cubicBezTo>
                    <a:cubicBezTo>
                      <a:pt x="354" y="1111"/>
                      <a:pt x="357" y="1114"/>
                      <a:pt x="358" y="1115"/>
                    </a:cubicBezTo>
                    <a:cubicBezTo>
                      <a:pt x="361" y="1118"/>
                      <a:pt x="363" y="1123"/>
                      <a:pt x="363" y="1127"/>
                    </a:cubicBezTo>
                    <a:cubicBezTo>
                      <a:pt x="363" y="1129"/>
                      <a:pt x="362" y="1134"/>
                      <a:pt x="362" y="1136"/>
                    </a:cubicBezTo>
                    <a:cubicBezTo>
                      <a:pt x="361" y="1137"/>
                      <a:pt x="360" y="1141"/>
                      <a:pt x="359" y="1142"/>
                    </a:cubicBezTo>
                    <a:cubicBezTo>
                      <a:pt x="358" y="1152"/>
                      <a:pt x="358" y="1152"/>
                      <a:pt x="358" y="1152"/>
                    </a:cubicBezTo>
                    <a:cubicBezTo>
                      <a:pt x="362" y="1164"/>
                      <a:pt x="362" y="1164"/>
                      <a:pt x="362" y="1164"/>
                    </a:cubicBezTo>
                    <a:cubicBezTo>
                      <a:pt x="377" y="1177"/>
                      <a:pt x="377" y="1177"/>
                      <a:pt x="377" y="1177"/>
                    </a:cubicBezTo>
                    <a:cubicBezTo>
                      <a:pt x="387" y="1188"/>
                      <a:pt x="387" y="1188"/>
                      <a:pt x="387" y="1188"/>
                    </a:cubicBezTo>
                    <a:cubicBezTo>
                      <a:pt x="396" y="1192"/>
                      <a:pt x="396" y="1192"/>
                      <a:pt x="396" y="1192"/>
                    </a:cubicBezTo>
                    <a:cubicBezTo>
                      <a:pt x="398" y="1192"/>
                      <a:pt x="399" y="1193"/>
                      <a:pt x="401" y="1195"/>
                    </a:cubicBezTo>
                    <a:cubicBezTo>
                      <a:pt x="402" y="1196"/>
                      <a:pt x="406" y="1199"/>
                      <a:pt x="407" y="1201"/>
                    </a:cubicBezTo>
                    <a:cubicBezTo>
                      <a:pt x="408" y="1202"/>
                      <a:pt x="410" y="1206"/>
                      <a:pt x="411" y="1208"/>
                    </a:cubicBezTo>
                    <a:cubicBezTo>
                      <a:pt x="412" y="1212"/>
                      <a:pt x="412" y="1212"/>
                      <a:pt x="412" y="1212"/>
                    </a:cubicBezTo>
                    <a:cubicBezTo>
                      <a:pt x="412" y="1213"/>
                      <a:pt x="412" y="1213"/>
                      <a:pt x="413" y="1213"/>
                    </a:cubicBezTo>
                    <a:cubicBezTo>
                      <a:pt x="413" y="1213"/>
                      <a:pt x="413" y="1213"/>
                      <a:pt x="413" y="1213"/>
                    </a:cubicBezTo>
                    <a:cubicBezTo>
                      <a:pt x="415" y="1212"/>
                      <a:pt x="418" y="1212"/>
                      <a:pt x="420" y="1212"/>
                    </a:cubicBezTo>
                    <a:cubicBezTo>
                      <a:pt x="426" y="1212"/>
                      <a:pt x="426" y="1212"/>
                      <a:pt x="426" y="1212"/>
                    </a:cubicBezTo>
                    <a:cubicBezTo>
                      <a:pt x="428" y="1212"/>
                      <a:pt x="430" y="1212"/>
                      <a:pt x="432" y="1212"/>
                    </a:cubicBezTo>
                    <a:cubicBezTo>
                      <a:pt x="433" y="1213"/>
                      <a:pt x="437" y="1214"/>
                      <a:pt x="439" y="1215"/>
                    </a:cubicBezTo>
                    <a:cubicBezTo>
                      <a:pt x="440" y="1216"/>
                      <a:pt x="444" y="1218"/>
                      <a:pt x="445" y="1219"/>
                    </a:cubicBezTo>
                    <a:cubicBezTo>
                      <a:pt x="454" y="1227"/>
                      <a:pt x="454" y="1227"/>
                      <a:pt x="454" y="1227"/>
                    </a:cubicBezTo>
                    <a:cubicBezTo>
                      <a:pt x="455" y="1229"/>
                      <a:pt x="456" y="1230"/>
                      <a:pt x="457" y="1231"/>
                    </a:cubicBezTo>
                    <a:cubicBezTo>
                      <a:pt x="458" y="1232"/>
                      <a:pt x="460" y="1235"/>
                      <a:pt x="460" y="1236"/>
                    </a:cubicBezTo>
                    <a:cubicBezTo>
                      <a:pt x="463" y="1241"/>
                      <a:pt x="463" y="1241"/>
                      <a:pt x="463" y="1241"/>
                    </a:cubicBezTo>
                    <a:cubicBezTo>
                      <a:pt x="464" y="1244"/>
                      <a:pt x="465" y="1247"/>
                      <a:pt x="465" y="1250"/>
                    </a:cubicBezTo>
                    <a:cubicBezTo>
                      <a:pt x="465" y="1252"/>
                      <a:pt x="465" y="1258"/>
                      <a:pt x="464" y="1259"/>
                    </a:cubicBezTo>
                    <a:cubicBezTo>
                      <a:pt x="464" y="1262"/>
                      <a:pt x="461" y="1267"/>
                      <a:pt x="459" y="1270"/>
                    </a:cubicBezTo>
                    <a:cubicBezTo>
                      <a:pt x="468" y="1275"/>
                      <a:pt x="468" y="1275"/>
                      <a:pt x="468" y="1275"/>
                    </a:cubicBezTo>
                    <a:cubicBezTo>
                      <a:pt x="480" y="1272"/>
                      <a:pt x="480" y="1272"/>
                      <a:pt x="480" y="1272"/>
                    </a:cubicBezTo>
                    <a:cubicBezTo>
                      <a:pt x="481" y="1272"/>
                      <a:pt x="485" y="1272"/>
                      <a:pt x="487" y="1272"/>
                    </a:cubicBezTo>
                    <a:cubicBezTo>
                      <a:pt x="489" y="1272"/>
                      <a:pt x="491" y="1272"/>
                      <a:pt x="493" y="1273"/>
                    </a:cubicBezTo>
                    <a:cubicBezTo>
                      <a:pt x="494" y="1273"/>
                      <a:pt x="497" y="1275"/>
                      <a:pt x="498" y="1275"/>
                    </a:cubicBezTo>
                    <a:cubicBezTo>
                      <a:pt x="501" y="1276"/>
                      <a:pt x="501" y="1276"/>
                      <a:pt x="501" y="1276"/>
                    </a:cubicBezTo>
                    <a:cubicBezTo>
                      <a:pt x="508" y="1273"/>
                      <a:pt x="508" y="1273"/>
                      <a:pt x="508" y="1273"/>
                    </a:cubicBezTo>
                    <a:cubicBezTo>
                      <a:pt x="510" y="1272"/>
                      <a:pt x="512" y="1271"/>
                      <a:pt x="514" y="1271"/>
                    </a:cubicBezTo>
                    <a:cubicBezTo>
                      <a:pt x="545" y="1267"/>
                      <a:pt x="545" y="1267"/>
                      <a:pt x="545" y="1267"/>
                    </a:cubicBezTo>
                    <a:cubicBezTo>
                      <a:pt x="546" y="1267"/>
                      <a:pt x="548" y="1267"/>
                      <a:pt x="549" y="1267"/>
                    </a:cubicBezTo>
                    <a:cubicBezTo>
                      <a:pt x="550" y="1267"/>
                      <a:pt x="554" y="1268"/>
                      <a:pt x="555" y="1268"/>
                    </a:cubicBezTo>
                    <a:cubicBezTo>
                      <a:pt x="557" y="1268"/>
                      <a:pt x="562" y="1270"/>
                      <a:pt x="563" y="1271"/>
                    </a:cubicBezTo>
                    <a:cubicBezTo>
                      <a:pt x="565" y="1272"/>
                      <a:pt x="570" y="1275"/>
                      <a:pt x="571" y="1277"/>
                    </a:cubicBezTo>
                    <a:cubicBezTo>
                      <a:pt x="573" y="1279"/>
                      <a:pt x="576" y="1283"/>
                      <a:pt x="577" y="1286"/>
                    </a:cubicBezTo>
                    <a:cubicBezTo>
                      <a:pt x="577" y="1287"/>
                      <a:pt x="579" y="1292"/>
                      <a:pt x="579" y="1293"/>
                    </a:cubicBezTo>
                    <a:cubicBezTo>
                      <a:pt x="579" y="1294"/>
                      <a:pt x="579" y="1299"/>
                      <a:pt x="579" y="1301"/>
                    </a:cubicBezTo>
                    <a:cubicBezTo>
                      <a:pt x="575" y="1324"/>
                      <a:pt x="575" y="1324"/>
                      <a:pt x="575" y="1324"/>
                    </a:cubicBezTo>
                    <a:cubicBezTo>
                      <a:pt x="574" y="1326"/>
                      <a:pt x="573" y="1327"/>
                      <a:pt x="572" y="1329"/>
                    </a:cubicBezTo>
                    <a:cubicBezTo>
                      <a:pt x="570" y="1332"/>
                      <a:pt x="570" y="1332"/>
                      <a:pt x="570" y="1332"/>
                    </a:cubicBezTo>
                    <a:cubicBezTo>
                      <a:pt x="570" y="1333"/>
                      <a:pt x="570" y="1334"/>
                      <a:pt x="570" y="1334"/>
                    </a:cubicBezTo>
                    <a:cubicBezTo>
                      <a:pt x="570" y="1336"/>
                      <a:pt x="570" y="1341"/>
                      <a:pt x="569" y="1343"/>
                    </a:cubicBezTo>
                    <a:cubicBezTo>
                      <a:pt x="569" y="1344"/>
                      <a:pt x="567" y="1350"/>
                      <a:pt x="567" y="1350"/>
                    </a:cubicBezTo>
                    <a:cubicBezTo>
                      <a:pt x="566" y="1352"/>
                      <a:pt x="565" y="1353"/>
                      <a:pt x="564" y="1355"/>
                    </a:cubicBezTo>
                    <a:cubicBezTo>
                      <a:pt x="564" y="1359"/>
                      <a:pt x="565" y="1367"/>
                      <a:pt x="563" y="1370"/>
                    </a:cubicBezTo>
                    <a:cubicBezTo>
                      <a:pt x="562" y="1372"/>
                      <a:pt x="560" y="1377"/>
                      <a:pt x="558" y="1379"/>
                    </a:cubicBezTo>
                    <a:cubicBezTo>
                      <a:pt x="558" y="1380"/>
                      <a:pt x="555" y="1382"/>
                      <a:pt x="555" y="1382"/>
                    </a:cubicBezTo>
                    <a:cubicBezTo>
                      <a:pt x="554" y="1383"/>
                      <a:pt x="551" y="1385"/>
                      <a:pt x="549" y="1386"/>
                    </a:cubicBezTo>
                    <a:cubicBezTo>
                      <a:pt x="545" y="1388"/>
                      <a:pt x="545" y="1388"/>
                      <a:pt x="545" y="1388"/>
                    </a:cubicBezTo>
                    <a:cubicBezTo>
                      <a:pt x="546" y="1390"/>
                      <a:pt x="546" y="1392"/>
                      <a:pt x="546" y="1393"/>
                    </a:cubicBezTo>
                    <a:cubicBezTo>
                      <a:pt x="547" y="1394"/>
                      <a:pt x="547" y="1397"/>
                      <a:pt x="547" y="1398"/>
                    </a:cubicBezTo>
                    <a:cubicBezTo>
                      <a:pt x="547" y="1400"/>
                      <a:pt x="547" y="1405"/>
                      <a:pt x="546" y="1406"/>
                    </a:cubicBezTo>
                    <a:cubicBezTo>
                      <a:pt x="546" y="1407"/>
                      <a:pt x="545" y="1411"/>
                      <a:pt x="545" y="1412"/>
                    </a:cubicBezTo>
                    <a:cubicBezTo>
                      <a:pt x="526" y="1408"/>
                      <a:pt x="526" y="1408"/>
                      <a:pt x="526" y="1408"/>
                    </a:cubicBezTo>
                    <a:cubicBezTo>
                      <a:pt x="543" y="1418"/>
                      <a:pt x="543" y="1418"/>
                      <a:pt x="543" y="1418"/>
                    </a:cubicBezTo>
                    <a:cubicBezTo>
                      <a:pt x="542" y="1419"/>
                      <a:pt x="541" y="1420"/>
                      <a:pt x="541" y="1422"/>
                    </a:cubicBezTo>
                    <a:cubicBezTo>
                      <a:pt x="527" y="1446"/>
                      <a:pt x="527" y="1446"/>
                      <a:pt x="527" y="1446"/>
                    </a:cubicBezTo>
                    <a:cubicBezTo>
                      <a:pt x="527" y="1449"/>
                      <a:pt x="527" y="1449"/>
                      <a:pt x="527" y="1449"/>
                    </a:cubicBezTo>
                    <a:cubicBezTo>
                      <a:pt x="526" y="1455"/>
                      <a:pt x="526" y="1455"/>
                      <a:pt x="526" y="1455"/>
                    </a:cubicBezTo>
                    <a:cubicBezTo>
                      <a:pt x="526" y="1455"/>
                      <a:pt x="526" y="1459"/>
                      <a:pt x="526" y="1459"/>
                    </a:cubicBezTo>
                    <a:cubicBezTo>
                      <a:pt x="526" y="1461"/>
                      <a:pt x="525" y="1463"/>
                      <a:pt x="524" y="1465"/>
                    </a:cubicBezTo>
                    <a:cubicBezTo>
                      <a:pt x="524" y="1466"/>
                      <a:pt x="522" y="1470"/>
                      <a:pt x="521" y="1472"/>
                    </a:cubicBezTo>
                    <a:cubicBezTo>
                      <a:pt x="510" y="1483"/>
                      <a:pt x="510" y="1483"/>
                      <a:pt x="510" y="1483"/>
                    </a:cubicBezTo>
                    <a:cubicBezTo>
                      <a:pt x="509" y="1488"/>
                      <a:pt x="509" y="1488"/>
                      <a:pt x="509" y="1488"/>
                    </a:cubicBezTo>
                    <a:cubicBezTo>
                      <a:pt x="509" y="1489"/>
                      <a:pt x="508" y="1493"/>
                      <a:pt x="507" y="1494"/>
                    </a:cubicBezTo>
                    <a:cubicBezTo>
                      <a:pt x="506" y="1495"/>
                      <a:pt x="503" y="1501"/>
                      <a:pt x="502" y="1502"/>
                    </a:cubicBezTo>
                    <a:cubicBezTo>
                      <a:pt x="502" y="1502"/>
                      <a:pt x="502" y="1503"/>
                      <a:pt x="502" y="1503"/>
                    </a:cubicBezTo>
                    <a:cubicBezTo>
                      <a:pt x="503" y="1508"/>
                      <a:pt x="503" y="1508"/>
                      <a:pt x="503" y="1508"/>
                    </a:cubicBezTo>
                    <a:cubicBezTo>
                      <a:pt x="504" y="1509"/>
                      <a:pt x="504" y="1513"/>
                      <a:pt x="504" y="1514"/>
                    </a:cubicBezTo>
                    <a:cubicBezTo>
                      <a:pt x="504" y="1514"/>
                      <a:pt x="504" y="1520"/>
                      <a:pt x="504" y="1520"/>
                    </a:cubicBezTo>
                    <a:cubicBezTo>
                      <a:pt x="504" y="1530"/>
                      <a:pt x="504" y="1530"/>
                      <a:pt x="504" y="1530"/>
                    </a:cubicBezTo>
                    <a:cubicBezTo>
                      <a:pt x="504" y="1533"/>
                      <a:pt x="504" y="1533"/>
                      <a:pt x="504" y="1533"/>
                    </a:cubicBezTo>
                    <a:cubicBezTo>
                      <a:pt x="504" y="1535"/>
                      <a:pt x="504" y="1539"/>
                      <a:pt x="504" y="1540"/>
                    </a:cubicBezTo>
                    <a:cubicBezTo>
                      <a:pt x="503" y="1543"/>
                      <a:pt x="501" y="1551"/>
                      <a:pt x="499" y="1553"/>
                    </a:cubicBezTo>
                    <a:cubicBezTo>
                      <a:pt x="498" y="1554"/>
                      <a:pt x="495" y="1557"/>
                      <a:pt x="494" y="1558"/>
                    </a:cubicBezTo>
                    <a:cubicBezTo>
                      <a:pt x="493" y="1559"/>
                      <a:pt x="490" y="1561"/>
                      <a:pt x="489" y="1562"/>
                    </a:cubicBezTo>
                    <a:cubicBezTo>
                      <a:pt x="488" y="1562"/>
                      <a:pt x="485" y="1563"/>
                      <a:pt x="483" y="1564"/>
                    </a:cubicBezTo>
                    <a:cubicBezTo>
                      <a:pt x="484" y="1567"/>
                      <a:pt x="484" y="1567"/>
                      <a:pt x="484" y="1567"/>
                    </a:cubicBezTo>
                    <a:cubicBezTo>
                      <a:pt x="485" y="1568"/>
                      <a:pt x="487" y="1571"/>
                      <a:pt x="488" y="1572"/>
                    </a:cubicBezTo>
                    <a:cubicBezTo>
                      <a:pt x="488" y="1575"/>
                      <a:pt x="491" y="1583"/>
                      <a:pt x="490" y="1586"/>
                    </a:cubicBezTo>
                    <a:cubicBezTo>
                      <a:pt x="490" y="1587"/>
                      <a:pt x="490" y="1590"/>
                      <a:pt x="489" y="1591"/>
                    </a:cubicBezTo>
                    <a:cubicBezTo>
                      <a:pt x="489" y="1592"/>
                      <a:pt x="488" y="1597"/>
                      <a:pt x="487" y="1598"/>
                    </a:cubicBezTo>
                    <a:cubicBezTo>
                      <a:pt x="487" y="1599"/>
                      <a:pt x="485" y="1602"/>
                      <a:pt x="485" y="1603"/>
                    </a:cubicBezTo>
                    <a:cubicBezTo>
                      <a:pt x="484" y="1604"/>
                      <a:pt x="482" y="1607"/>
                      <a:pt x="481" y="1608"/>
                    </a:cubicBezTo>
                    <a:cubicBezTo>
                      <a:pt x="475" y="1615"/>
                      <a:pt x="475" y="1615"/>
                      <a:pt x="475" y="1615"/>
                    </a:cubicBezTo>
                    <a:cubicBezTo>
                      <a:pt x="475" y="1616"/>
                      <a:pt x="475" y="1616"/>
                      <a:pt x="475" y="1616"/>
                    </a:cubicBezTo>
                    <a:cubicBezTo>
                      <a:pt x="476" y="1618"/>
                      <a:pt x="477" y="1621"/>
                      <a:pt x="477" y="1624"/>
                    </a:cubicBezTo>
                    <a:cubicBezTo>
                      <a:pt x="477" y="1624"/>
                      <a:pt x="477" y="1627"/>
                      <a:pt x="477" y="1629"/>
                    </a:cubicBezTo>
                    <a:cubicBezTo>
                      <a:pt x="486" y="1632"/>
                      <a:pt x="486" y="1632"/>
                      <a:pt x="486" y="1632"/>
                    </a:cubicBezTo>
                    <a:cubicBezTo>
                      <a:pt x="487" y="1633"/>
                      <a:pt x="489" y="1634"/>
                      <a:pt x="490" y="1635"/>
                    </a:cubicBezTo>
                    <a:cubicBezTo>
                      <a:pt x="494" y="1637"/>
                      <a:pt x="499" y="1643"/>
                      <a:pt x="500" y="1647"/>
                    </a:cubicBezTo>
                    <a:cubicBezTo>
                      <a:pt x="501" y="1649"/>
                      <a:pt x="502" y="1654"/>
                      <a:pt x="502" y="1655"/>
                    </a:cubicBezTo>
                    <a:cubicBezTo>
                      <a:pt x="502" y="1658"/>
                      <a:pt x="501" y="1664"/>
                      <a:pt x="500" y="1667"/>
                    </a:cubicBezTo>
                    <a:cubicBezTo>
                      <a:pt x="499" y="1668"/>
                      <a:pt x="498" y="1672"/>
                      <a:pt x="497" y="1673"/>
                    </a:cubicBezTo>
                    <a:cubicBezTo>
                      <a:pt x="492" y="1680"/>
                      <a:pt x="492" y="1680"/>
                      <a:pt x="492" y="1680"/>
                    </a:cubicBezTo>
                    <a:cubicBezTo>
                      <a:pt x="498" y="1692"/>
                      <a:pt x="498" y="1692"/>
                      <a:pt x="498" y="1692"/>
                    </a:cubicBezTo>
                    <a:cubicBezTo>
                      <a:pt x="500" y="1695"/>
                      <a:pt x="500" y="1698"/>
                      <a:pt x="500" y="1700"/>
                    </a:cubicBezTo>
                    <a:cubicBezTo>
                      <a:pt x="500" y="1702"/>
                      <a:pt x="500" y="1707"/>
                      <a:pt x="500" y="1709"/>
                    </a:cubicBezTo>
                    <a:cubicBezTo>
                      <a:pt x="499" y="1712"/>
                      <a:pt x="496" y="1719"/>
                      <a:pt x="494" y="1721"/>
                    </a:cubicBezTo>
                    <a:cubicBezTo>
                      <a:pt x="493" y="1722"/>
                      <a:pt x="490" y="1724"/>
                      <a:pt x="490" y="1725"/>
                    </a:cubicBezTo>
                    <a:cubicBezTo>
                      <a:pt x="479" y="1733"/>
                      <a:pt x="479" y="1733"/>
                      <a:pt x="479" y="1733"/>
                    </a:cubicBezTo>
                    <a:cubicBezTo>
                      <a:pt x="478" y="1733"/>
                      <a:pt x="475" y="1735"/>
                      <a:pt x="474" y="1736"/>
                    </a:cubicBezTo>
                    <a:cubicBezTo>
                      <a:pt x="472" y="1736"/>
                      <a:pt x="464" y="1739"/>
                      <a:pt x="462" y="1739"/>
                    </a:cubicBezTo>
                    <a:cubicBezTo>
                      <a:pt x="462" y="1739"/>
                      <a:pt x="458" y="1739"/>
                      <a:pt x="458" y="1738"/>
                    </a:cubicBezTo>
                    <a:cubicBezTo>
                      <a:pt x="447" y="1738"/>
                      <a:pt x="447" y="1738"/>
                      <a:pt x="447" y="1738"/>
                    </a:cubicBezTo>
                    <a:cubicBezTo>
                      <a:pt x="447" y="1739"/>
                      <a:pt x="447" y="1739"/>
                      <a:pt x="447" y="1739"/>
                    </a:cubicBezTo>
                    <a:cubicBezTo>
                      <a:pt x="437" y="1751"/>
                      <a:pt x="437" y="1751"/>
                      <a:pt x="437" y="1751"/>
                    </a:cubicBezTo>
                    <a:cubicBezTo>
                      <a:pt x="436" y="1753"/>
                      <a:pt x="432" y="1758"/>
                      <a:pt x="430" y="1760"/>
                    </a:cubicBezTo>
                    <a:cubicBezTo>
                      <a:pt x="430" y="1760"/>
                      <a:pt x="430" y="1760"/>
                      <a:pt x="430" y="1761"/>
                    </a:cubicBezTo>
                    <a:cubicBezTo>
                      <a:pt x="431" y="1767"/>
                      <a:pt x="431" y="1767"/>
                      <a:pt x="431" y="1767"/>
                    </a:cubicBezTo>
                    <a:cubicBezTo>
                      <a:pt x="443" y="1784"/>
                      <a:pt x="443" y="1784"/>
                      <a:pt x="443" y="1784"/>
                    </a:cubicBezTo>
                    <a:cubicBezTo>
                      <a:pt x="444" y="1787"/>
                      <a:pt x="445" y="1790"/>
                      <a:pt x="445" y="1793"/>
                    </a:cubicBezTo>
                    <a:cubicBezTo>
                      <a:pt x="445" y="1795"/>
                      <a:pt x="444" y="1801"/>
                      <a:pt x="443" y="1804"/>
                    </a:cubicBezTo>
                    <a:cubicBezTo>
                      <a:pt x="443" y="1805"/>
                      <a:pt x="443" y="1805"/>
                      <a:pt x="443" y="1805"/>
                    </a:cubicBezTo>
                    <a:cubicBezTo>
                      <a:pt x="443" y="1807"/>
                      <a:pt x="443" y="1807"/>
                      <a:pt x="443" y="1807"/>
                    </a:cubicBezTo>
                    <a:cubicBezTo>
                      <a:pt x="443" y="1809"/>
                      <a:pt x="443" y="1811"/>
                      <a:pt x="443" y="1812"/>
                    </a:cubicBezTo>
                    <a:cubicBezTo>
                      <a:pt x="443" y="1814"/>
                      <a:pt x="442" y="1818"/>
                      <a:pt x="441" y="1820"/>
                    </a:cubicBezTo>
                    <a:cubicBezTo>
                      <a:pt x="441" y="1820"/>
                      <a:pt x="440" y="1824"/>
                      <a:pt x="440" y="1824"/>
                    </a:cubicBezTo>
                    <a:cubicBezTo>
                      <a:pt x="439" y="1826"/>
                      <a:pt x="435" y="1832"/>
                      <a:pt x="434" y="1833"/>
                    </a:cubicBezTo>
                    <a:cubicBezTo>
                      <a:pt x="433" y="1834"/>
                      <a:pt x="431" y="1836"/>
                      <a:pt x="430" y="1836"/>
                    </a:cubicBezTo>
                    <a:cubicBezTo>
                      <a:pt x="422" y="1842"/>
                      <a:pt x="422" y="1842"/>
                      <a:pt x="422" y="1842"/>
                    </a:cubicBezTo>
                    <a:cubicBezTo>
                      <a:pt x="423" y="1844"/>
                      <a:pt x="423" y="1846"/>
                      <a:pt x="423" y="1847"/>
                    </a:cubicBezTo>
                    <a:cubicBezTo>
                      <a:pt x="423" y="1848"/>
                      <a:pt x="423" y="1851"/>
                      <a:pt x="423" y="1853"/>
                    </a:cubicBezTo>
                    <a:cubicBezTo>
                      <a:pt x="435" y="1857"/>
                      <a:pt x="435" y="1857"/>
                      <a:pt x="435" y="1857"/>
                    </a:cubicBezTo>
                    <a:cubicBezTo>
                      <a:pt x="436" y="1857"/>
                      <a:pt x="440" y="1859"/>
                      <a:pt x="441" y="1859"/>
                    </a:cubicBezTo>
                    <a:cubicBezTo>
                      <a:pt x="442" y="1860"/>
                      <a:pt x="444" y="1861"/>
                      <a:pt x="446" y="1863"/>
                    </a:cubicBezTo>
                    <a:cubicBezTo>
                      <a:pt x="458" y="1874"/>
                      <a:pt x="458" y="1874"/>
                      <a:pt x="458" y="1874"/>
                    </a:cubicBezTo>
                    <a:cubicBezTo>
                      <a:pt x="460" y="1875"/>
                      <a:pt x="461" y="1877"/>
                      <a:pt x="462" y="1879"/>
                    </a:cubicBezTo>
                    <a:cubicBezTo>
                      <a:pt x="463" y="1881"/>
                      <a:pt x="466" y="1887"/>
                      <a:pt x="466" y="1889"/>
                    </a:cubicBezTo>
                    <a:cubicBezTo>
                      <a:pt x="465" y="1889"/>
                      <a:pt x="465" y="1889"/>
                      <a:pt x="465" y="1889"/>
                    </a:cubicBezTo>
                    <a:cubicBezTo>
                      <a:pt x="466" y="1890"/>
                      <a:pt x="466" y="1890"/>
                      <a:pt x="466" y="1890"/>
                    </a:cubicBezTo>
                    <a:cubicBezTo>
                      <a:pt x="477" y="1897"/>
                      <a:pt x="477" y="1897"/>
                      <a:pt x="477" y="1897"/>
                    </a:cubicBezTo>
                    <a:cubicBezTo>
                      <a:pt x="480" y="1899"/>
                      <a:pt x="483" y="1902"/>
                      <a:pt x="484" y="1906"/>
                    </a:cubicBezTo>
                    <a:cubicBezTo>
                      <a:pt x="486" y="1906"/>
                      <a:pt x="486" y="1906"/>
                      <a:pt x="486" y="1906"/>
                    </a:cubicBezTo>
                    <a:cubicBezTo>
                      <a:pt x="495" y="1903"/>
                      <a:pt x="495" y="1903"/>
                      <a:pt x="495" y="1903"/>
                    </a:cubicBezTo>
                    <a:cubicBezTo>
                      <a:pt x="499" y="1895"/>
                      <a:pt x="499" y="1895"/>
                      <a:pt x="499" y="1895"/>
                    </a:cubicBezTo>
                    <a:cubicBezTo>
                      <a:pt x="499" y="1895"/>
                      <a:pt x="501" y="1892"/>
                      <a:pt x="501" y="1891"/>
                    </a:cubicBezTo>
                    <a:cubicBezTo>
                      <a:pt x="502" y="1891"/>
                      <a:pt x="507" y="1885"/>
                      <a:pt x="508" y="1885"/>
                    </a:cubicBezTo>
                    <a:cubicBezTo>
                      <a:pt x="509" y="1884"/>
                      <a:pt x="512" y="1882"/>
                      <a:pt x="513" y="1881"/>
                    </a:cubicBezTo>
                    <a:cubicBezTo>
                      <a:pt x="514" y="1881"/>
                      <a:pt x="517" y="1879"/>
                      <a:pt x="518" y="1879"/>
                    </a:cubicBezTo>
                    <a:cubicBezTo>
                      <a:pt x="520" y="1878"/>
                      <a:pt x="524" y="1877"/>
                      <a:pt x="526" y="1877"/>
                    </a:cubicBezTo>
                    <a:cubicBezTo>
                      <a:pt x="528" y="1877"/>
                      <a:pt x="533" y="1877"/>
                      <a:pt x="534" y="1878"/>
                    </a:cubicBezTo>
                    <a:cubicBezTo>
                      <a:pt x="537" y="1878"/>
                      <a:pt x="537" y="1878"/>
                      <a:pt x="537" y="1878"/>
                    </a:cubicBezTo>
                    <a:cubicBezTo>
                      <a:pt x="544" y="1875"/>
                      <a:pt x="544" y="1875"/>
                      <a:pt x="544" y="1875"/>
                    </a:cubicBezTo>
                    <a:cubicBezTo>
                      <a:pt x="561" y="1870"/>
                      <a:pt x="561" y="1870"/>
                      <a:pt x="561" y="1870"/>
                    </a:cubicBezTo>
                    <a:cubicBezTo>
                      <a:pt x="560" y="1869"/>
                      <a:pt x="560" y="1869"/>
                      <a:pt x="560" y="1869"/>
                    </a:cubicBezTo>
                    <a:cubicBezTo>
                      <a:pt x="562" y="1867"/>
                      <a:pt x="565" y="1863"/>
                      <a:pt x="567" y="1862"/>
                    </a:cubicBezTo>
                    <a:cubicBezTo>
                      <a:pt x="568" y="1861"/>
                      <a:pt x="571" y="1859"/>
                      <a:pt x="572" y="1858"/>
                    </a:cubicBezTo>
                    <a:cubicBezTo>
                      <a:pt x="576" y="1857"/>
                      <a:pt x="576" y="1857"/>
                      <a:pt x="576" y="1857"/>
                    </a:cubicBezTo>
                    <a:cubicBezTo>
                      <a:pt x="577" y="1855"/>
                      <a:pt x="578" y="1854"/>
                      <a:pt x="579" y="1853"/>
                    </a:cubicBezTo>
                    <a:cubicBezTo>
                      <a:pt x="582" y="1848"/>
                      <a:pt x="582" y="1848"/>
                      <a:pt x="582" y="1848"/>
                    </a:cubicBezTo>
                    <a:cubicBezTo>
                      <a:pt x="583" y="1847"/>
                      <a:pt x="586" y="1844"/>
                      <a:pt x="587" y="1843"/>
                    </a:cubicBezTo>
                    <a:cubicBezTo>
                      <a:pt x="588" y="1842"/>
                      <a:pt x="592" y="1838"/>
                      <a:pt x="594" y="1838"/>
                    </a:cubicBezTo>
                    <a:cubicBezTo>
                      <a:pt x="595" y="1837"/>
                      <a:pt x="598" y="1836"/>
                      <a:pt x="600" y="1835"/>
                    </a:cubicBezTo>
                    <a:cubicBezTo>
                      <a:pt x="600" y="1835"/>
                      <a:pt x="601" y="1835"/>
                      <a:pt x="602" y="1834"/>
                    </a:cubicBezTo>
                    <a:cubicBezTo>
                      <a:pt x="602" y="1834"/>
                      <a:pt x="602" y="1833"/>
                      <a:pt x="602" y="1833"/>
                    </a:cubicBezTo>
                    <a:cubicBezTo>
                      <a:pt x="602" y="1831"/>
                      <a:pt x="603" y="1824"/>
                      <a:pt x="604" y="1823"/>
                    </a:cubicBezTo>
                    <a:cubicBezTo>
                      <a:pt x="605" y="1820"/>
                      <a:pt x="607" y="1815"/>
                      <a:pt x="609" y="1813"/>
                    </a:cubicBezTo>
                    <a:cubicBezTo>
                      <a:pt x="610" y="1813"/>
                      <a:pt x="612" y="1811"/>
                      <a:pt x="613" y="1810"/>
                    </a:cubicBezTo>
                    <a:cubicBezTo>
                      <a:pt x="615" y="1808"/>
                      <a:pt x="619" y="1806"/>
                      <a:pt x="622" y="1805"/>
                    </a:cubicBezTo>
                    <a:cubicBezTo>
                      <a:pt x="626" y="1805"/>
                      <a:pt x="633" y="1805"/>
                      <a:pt x="637" y="1807"/>
                    </a:cubicBezTo>
                    <a:cubicBezTo>
                      <a:pt x="650" y="1815"/>
                      <a:pt x="650" y="1815"/>
                      <a:pt x="650" y="1815"/>
                    </a:cubicBezTo>
                    <a:cubicBezTo>
                      <a:pt x="677" y="1839"/>
                      <a:pt x="677" y="1839"/>
                      <a:pt x="677" y="1839"/>
                    </a:cubicBezTo>
                    <a:cubicBezTo>
                      <a:pt x="679" y="1841"/>
                      <a:pt x="680" y="1844"/>
                      <a:pt x="681" y="1846"/>
                    </a:cubicBezTo>
                    <a:cubicBezTo>
                      <a:pt x="681" y="1847"/>
                      <a:pt x="682" y="1851"/>
                      <a:pt x="682" y="1852"/>
                    </a:cubicBezTo>
                    <a:cubicBezTo>
                      <a:pt x="683" y="1853"/>
                      <a:pt x="683" y="1854"/>
                      <a:pt x="683" y="1855"/>
                    </a:cubicBezTo>
                    <a:cubicBezTo>
                      <a:pt x="699" y="1862"/>
                      <a:pt x="699" y="1862"/>
                      <a:pt x="699" y="1862"/>
                    </a:cubicBezTo>
                    <a:cubicBezTo>
                      <a:pt x="701" y="1864"/>
                      <a:pt x="707" y="1867"/>
                      <a:pt x="708" y="1869"/>
                    </a:cubicBezTo>
                    <a:cubicBezTo>
                      <a:pt x="708" y="1869"/>
                      <a:pt x="711" y="1872"/>
                      <a:pt x="711" y="1872"/>
                    </a:cubicBezTo>
                    <a:cubicBezTo>
                      <a:pt x="714" y="1876"/>
                      <a:pt x="714" y="1876"/>
                      <a:pt x="714" y="1876"/>
                    </a:cubicBezTo>
                    <a:cubicBezTo>
                      <a:pt x="716" y="1878"/>
                      <a:pt x="717" y="1880"/>
                      <a:pt x="717" y="1882"/>
                    </a:cubicBezTo>
                    <a:cubicBezTo>
                      <a:pt x="718" y="1883"/>
                      <a:pt x="720" y="1887"/>
                      <a:pt x="720" y="1889"/>
                    </a:cubicBezTo>
                    <a:cubicBezTo>
                      <a:pt x="720" y="1891"/>
                      <a:pt x="720" y="1897"/>
                      <a:pt x="720" y="1900"/>
                    </a:cubicBezTo>
                    <a:cubicBezTo>
                      <a:pt x="719" y="1902"/>
                      <a:pt x="717" y="1906"/>
                      <a:pt x="716" y="1908"/>
                    </a:cubicBezTo>
                    <a:cubicBezTo>
                      <a:pt x="716" y="1909"/>
                      <a:pt x="714" y="1912"/>
                      <a:pt x="713" y="1913"/>
                    </a:cubicBezTo>
                    <a:cubicBezTo>
                      <a:pt x="710" y="1917"/>
                      <a:pt x="710" y="1917"/>
                      <a:pt x="710" y="1917"/>
                    </a:cubicBezTo>
                    <a:cubicBezTo>
                      <a:pt x="714" y="1919"/>
                      <a:pt x="714" y="1919"/>
                      <a:pt x="714" y="1919"/>
                    </a:cubicBezTo>
                    <a:cubicBezTo>
                      <a:pt x="716" y="1920"/>
                      <a:pt x="717" y="1921"/>
                      <a:pt x="719" y="1923"/>
                    </a:cubicBezTo>
                    <a:cubicBezTo>
                      <a:pt x="722" y="1927"/>
                      <a:pt x="722" y="1927"/>
                      <a:pt x="722" y="1927"/>
                    </a:cubicBezTo>
                    <a:cubicBezTo>
                      <a:pt x="725" y="1929"/>
                      <a:pt x="726" y="1932"/>
                      <a:pt x="727" y="1936"/>
                    </a:cubicBezTo>
                    <a:cubicBezTo>
                      <a:pt x="728" y="1940"/>
                      <a:pt x="728" y="1940"/>
                      <a:pt x="728" y="1940"/>
                    </a:cubicBezTo>
                    <a:cubicBezTo>
                      <a:pt x="728" y="1943"/>
                      <a:pt x="728" y="1946"/>
                      <a:pt x="728" y="1948"/>
                    </a:cubicBezTo>
                    <a:cubicBezTo>
                      <a:pt x="727" y="1957"/>
                      <a:pt x="727" y="1957"/>
                      <a:pt x="727" y="1957"/>
                    </a:cubicBezTo>
                    <a:cubicBezTo>
                      <a:pt x="727" y="1957"/>
                      <a:pt x="727" y="1961"/>
                      <a:pt x="727" y="1962"/>
                    </a:cubicBezTo>
                    <a:cubicBezTo>
                      <a:pt x="727" y="1964"/>
                      <a:pt x="726" y="1965"/>
                      <a:pt x="725" y="1967"/>
                    </a:cubicBezTo>
                    <a:cubicBezTo>
                      <a:pt x="725" y="1968"/>
                      <a:pt x="723" y="1972"/>
                      <a:pt x="722" y="1973"/>
                    </a:cubicBezTo>
                    <a:cubicBezTo>
                      <a:pt x="719" y="1978"/>
                      <a:pt x="719" y="1978"/>
                      <a:pt x="719" y="1978"/>
                    </a:cubicBezTo>
                    <a:cubicBezTo>
                      <a:pt x="709" y="1977"/>
                      <a:pt x="709" y="1977"/>
                      <a:pt x="709" y="1977"/>
                    </a:cubicBezTo>
                    <a:cubicBezTo>
                      <a:pt x="701" y="1979"/>
                      <a:pt x="701" y="1979"/>
                      <a:pt x="701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20" y="1979"/>
                      <a:pt x="720" y="1979"/>
                      <a:pt x="720" y="1979"/>
                    </a:cubicBezTo>
                    <a:cubicBezTo>
                      <a:pt x="721" y="1983"/>
                      <a:pt x="721" y="1983"/>
                      <a:pt x="721" y="1983"/>
                    </a:cubicBezTo>
                    <a:cubicBezTo>
                      <a:pt x="732" y="1996"/>
                      <a:pt x="732" y="1996"/>
                      <a:pt x="732" y="1996"/>
                    </a:cubicBezTo>
                    <a:cubicBezTo>
                      <a:pt x="733" y="1997"/>
                      <a:pt x="733" y="1998"/>
                      <a:pt x="734" y="2000"/>
                    </a:cubicBezTo>
                    <a:cubicBezTo>
                      <a:pt x="735" y="2003"/>
                      <a:pt x="736" y="2009"/>
                      <a:pt x="736" y="2012"/>
                    </a:cubicBezTo>
                    <a:cubicBezTo>
                      <a:pt x="730" y="2041"/>
                      <a:pt x="730" y="2041"/>
                      <a:pt x="730" y="2041"/>
                    </a:cubicBezTo>
                    <a:cubicBezTo>
                      <a:pt x="741" y="2051"/>
                      <a:pt x="741" y="2051"/>
                      <a:pt x="741" y="2051"/>
                    </a:cubicBezTo>
                    <a:cubicBezTo>
                      <a:pt x="742" y="2053"/>
                      <a:pt x="743" y="2055"/>
                      <a:pt x="744" y="2056"/>
                    </a:cubicBezTo>
                    <a:cubicBezTo>
                      <a:pt x="745" y="2058"/>
                      <a:pt x="746" y="2063"/>
                      <a:pt x="747" y="2065"/>
                    </a:cubicBezTo>
                    <a:cubicBezTo>
                      <a:pt x="747" y="2066"/>
                      <a:pt x="747" y="2070"/>
                      <a:pt x="747" y="2072"/>
                    </a:cubicBezTo>
                    <a:cubicBezTo>
                      <a:pt x="747" y="2072"/>
                      <a:pt x="747" y="2072"/>
                      <a:pt x="747" y="2072"/>
                    </a:cubicBezTo>
                    <a:cubicBezTo>
                      <a:pt x="769" y="2100"/>
                      <a:pt x="769" y="2100"/>
                      <a:pt x="769" y="2100"/>
                    </a:cubicBezTo>
                    <a:cubicBezTo>
                      <a:pt x="773" y="2107"/>
                      <a:pt x="773" y="2107"/>
                      <a:pt x="773" y="2107"/>
                    </a:cubicBezTo>
                    <a:cubicBezTo>
                      <a:pt x="774" y="2108"/>
                      <a:pt x="775" y="2112"/>
                      <a:pt x="775" y="2113"/>
                    </a:cubicBezTo>
                    <a:cubicBezTo>
                      <a:pt x="776" y="2121"/>
                      <a:pt x="776" y="2121"/>
                      <a:pt x="776" y="2121"/>
                    </a:cubicBezTo>
                    <a:cubicBezTo>
                      <a:pt x="776" y="2121"/>
                      <a:pt x="777" y="2124"/>
                      <a:pt x="777" y="2126"/>
                    </a:cubicBezTo>
                    <a:cubicBezTo>
                      <a:pt x="778" y="2128"/>
                      <a:pt x="778" y="2128"/>
                      <a:pt x="778" y="2128"/>
                    </a:cubicBezTo>
                    <a:cubicBezTo>
                      <a:pt x="779" y="2130"/>
                      <a:pt x="781" y="2134"/>
                      <a:pt x="781" y="2137"/>
                    </a:cubicBezTo>
                    <a:cubicBezTo>
                      <a:pt x="781" y="2137"/>
                      <a:pt x="781" y="2137"/>
                      <a:pt x="781" y="2138"/>
                    </a:cubicBezTo>
                    <a:cubicBezTo>
                      <a:pt x="783" y="2138"/>
                      <a:pt x="783" y="2138"/>
                      <a:pt x="783" y="2138"/>
                    </a:cubicBezTo>
                    <a:cubicBezTo>
                      <a:pt x="786" y="2138"/>
                      <a:pt x="789" y="2139"/>
                      <a:pt x="792" y="2141"/>
                    </a:cubicBezTo>
                    <a:cubicBezTo>
                      <a:pt x="794" y="2143"/>
                      <a:pt x="799" y="2147"/>
                      <a:pt x="800" y="2149"/>
                    </a:cubicBezTo>
                    <a:cubicBezTo>
                      <a:pt x="803" y="2153"/>
                      <a:pt x="803" y="2153"/>
                      <a:pt x="803" y="2153"/>
                    </a:cubicBezTo>
                    <a:cubicBezTo>
                      <a:pt x="804" y="2155"/>
                      <a:pt x="805" y="2158"/>
                      <a:pt x="805" y="2160"/>
                    </a:cubicBezTo>
                    <a:cubicBezTo>
                      <a:pt x="806" y="2168"/>
                      <a:pt x="806" y="2168"/>
                      <a:pt x="806" y="2168"/>
                    </a:cubicBezTo>
                    <a:cubicBezTo>
                      <a:pt x="819" y="2194"/>
                      <a:pt x="819" y="2194"/>
                      <a:pt x="819" y="2194"/>
                    </a:cubicBezTo>
                    <a:cubicBezTo>
                      <a:pt x="824" y="2210"/>
                      <a:pt x="824" y="2210"/>
                      <a:pt x="824" y="2210"/>
                    </a:cubicBezTo>
                    <a:cubicBezTo>
                      <a:pt x="824" y="2211"/>
                      <a:pt x="825" y="2215"/>
                      <a:pt x="825" y="2216"/>
                    </a:cubicBezTo>
                    <a:cubicBezTo>
                      <a:pt x="826" y="2225"/>
                      <a:pt x="826" y="2225"/>
                      <a:pt x="826" y="2225"/>
                    </a:cubicBezTo>
                    <a:cubicBezTo>
                      <a:pt x="826" y="2228"/>
                      <a:pt x="826" y="2231"/>
                      <a:pt x="825" y="2233"/>
                    </a:cubicBezTo>
                    <a:cubicBezTo>
                      <a:pt x="820" y="2249"/>
                      <a:pt x="820" y="2249"/>
                      <a:pt x="820" y="2249"/>
                    </a:cubicBezTo>
                    <a:cubicBezTo>
                      <a:pt x="820" y="2250"/>
                      <a:pt x="818" y="2253"/>
                      <a:pt x="818" y="2254"/>
                    </a:cubicBezTo>
                    <a:cubicBezTo>
                      <a:pt x="817" y="2255"/>
                      <a:pt x="813" y="2261"/>
                      <a:pt x="812" y="2262"/>
                    </a:cubicBezTo>
                    <a:cubicBezTo>
                      <a:pt x="812" y="2263"/>
                      <a:pt x="809" y="2265"/>
                      <a:pt x="809" y="2266"/>
                    </a:cubicBezTo>
                    <a:cubicBezTo>
                      <a:pt x="808" y="2266"/>
                      <a:pt x="807" y="2267"/>
                      <a:pt x="806" y="2267"/>
                    </a:cubicBezTo>
                    <a:cubicBezTo>
                      <a:pt x="809" y="2274"/>
                      <a:pt x="809" y="2274"/>
                      <a:pt x="809" y="2274"/>
                    </a:cubicBezTo>
                    <a:cubicBezTo>
                      <a:pt x="814" y="2293"/>
                      <a:pt x="814" y="2293"/>
                      <a:pt x="814" y="2293"/>
                    </a:cubicBezTo>
                    <a:cubicBezTo>
                      <a:pt x="817" y="2296"/>
                      <a:pt x="817" y="2296"/>
                      <a:pt x="817" y="2296"/>
                    </a:cubicBezTo>
                    <a:cubicBezTo>
                      <a:pt x="839" y="2310"/>
                      <a:pt x="839" y="2310"/>
                      <a:pt x="839" y="2310"/>
                    </a:cubicBezTo>
                    <a:cubicBezTo>
                      <a:pt x="844" y="2316"/>
                      <a:pt x="844" y="2316"/>
                      <a:pt x="844" y="2316"/>
                    </a:cubicBezTo>
                    <a:cubicBezTo>
                      <a:pt x="846" y="2317"/>
                      <a:pt x="847" y="2319"/>
                      <a:pt x="848" y="2321"/>
                    </a:cubicBezTo>
                    <a:cubicBezTo>
                      <a:pt x="849" y="2320"/>
                      <a:pt x="849" y="2320"/>
                      <a:pt x="849" y="2320"/>
                    </a:cubicBezTo>
                    <a:cubicBezTo>
                      <a:pt x="851" y="2319"/>
                      <a:pt x="855" y="2317"/>
                      <a:pt x="857" y="2317"/>
                    </a:cubicBezTo>
                    <a:cubicBezTo>
                      <a:pt x="857" y="2317"/>
                      <a:pt x="863" y="2315"/>
                      <a:pt x="863" y="2315"/>
                    </a:cubicBezTo>
                    <a:cubicBezTo>
                      <a:pt x="866" y="2314"/>
                      <a:pt x="868" y="2314"/>
                      <a:pt x="871" y="2315"/>
                    </a:cubicBezTo>
                    <a:cubicBezTo>
                      <a:pt x="891" y="2320"/>
                      <a:pt x="891" y="2320"/>
                      <a:pt x="891" y="2320"/>
                    </a:cubicBezTo>
                    <a:cubicBezTo>
                      <a:pt x="892" y="2320"/>
                      <a:pt x="893" y="2321"/>
                      <a:pt x="895" y="2322"/>
                    </a:cubicBezTo>
                    <a:cubicBezTo>
                      <a:pt x="905" y="2329"/>
                      <a:pt x="905" y="2329"/>
                      <a:pt x="905" y="2329"/>
                    </a:cubicBezTo>
                    <a:cubicBezTo>
                      <a:pt x="924" y="2350"/>
                      <a:pt x="924" y="2350"/>
                      <a:pt x="924" y="2350"/>
                    </a:cubicBezTo>
                    <a:cubicBezTo>
                      <a:pt x="925" y="2351"/>
                      <a:pt x="927" y="2354"/>
                      <a:pt x="928" y="2355"/>
                    </a:cubicBezTo>
                    <a:cubicBezTo>
                      <a:pt x="937" y="2370"/>
                      <a:pt x="937" y="2370"/>
                      <a:pt x="937" y="2370"/>
                    </a:cubicBezTo>
                    <a:cubicBezTo>
                      <a:pt x="937" y="2371"/>
                      <a:pt x="939" y="2375"/>
                      <a:pt x="940" y="2376"/>
                    </a:cubicBezTo>
                    <a:cubicBezTo>
                      <a:pt x="940" y="2377"/>
                      <a:pt x="942" y="2383"/>
                      <a:pt x="943" y="2384"/>
                    </a:cubicBezTo>
                    <a:cubicBezTo>
                      <a:pt x="943" y="2384"/>
                      <a:pt x="943" y="2390"/>
                      <a:pt x="943" y="2390"/>
                    </a:cubicBezTo>
                    <a:cubicBezTo>
                      <a:pt x="946" y="2395"/>
                      <a:pt x="946" y="2395"/>
                      <a:pt x="946" y="2395"/>
                    </a:cubicBezTo>
                    <a:cubicBezTo>
                      <a:pt x="946" y="2395"/>
                      <a:pt x="948" y="2398"/>
                      <a:pt x="948" y="2399"/>
                    </a:cubicBezTo>
                    <a:cubicBezTo>
                      <a:pt x="948" y="2399"/>
                      <a:pt x="950" y="2405"/>
                      <a:pt x="950" y="2405"/>
                    </a:cubicBezTo>
                    <a:cubicBezTo>
                      <a:pt x="958" y="2426"/>
                      <a:pt x="958" y="2426"/>
                      <a:pt x="958" y="2426"/>
                    </a:cubicBezTo>
                    <a:cubicBezTo>
                      <a:pt x="959" y="2427"/>
                      <a:pt x="959" y="2428"/>
                      <a:pt x="959" y="2430"/>
                    </a:cubicBezTo>
                    <a:cubicBezTo>
                      <a:pt x="960" y="2431"/>
                      <a:pt x="960" y="2434"/>
                      <a:pt x="960" y="2435"/>
                    </a:cubicBezTo>
                    <a:cubicBezTo>
                      <a:pt x="960" y="2436"/>
                      <a:pt x="960" y="2440"/>
                      <a:pt x="960" y="2441"/>
                    </a:cubicBezTo>
                    <a:cubicBezTo>
                      <a:pt x="959" y="2444"/>
                      <a:pt x="958" y="2451"/>
                      <a:pt x="955" y="2453"/>
                    </a:cubicBezTo>
                    <a:cubicBezTo>
                      <a:pt x="955" y="2454"/>
                      <a:pt x="953" y="2456"/>
                      <a:pt x="953" y="2457"/>
                    </a:cubicBezTo>
                    <a:cubicBezTo>
                      <a:pt x="952" y="2457"/>
                      <a:pt x="952" y="2457"/>
                      <a:pt x="952" y="2458"/>
                    </a:cubicBezTo>
                    <a:cubicBezTo>
                      <a:pt x="954" y="2461"/>
                      <a:pt x="954" y="2461"/>
                      <a:pt x="954" y="2461"/>
                    </a:cubicBezTo>
                    <a:cubicBezTo>
                      <a:pt x="956" y="2463"/>
                      <a:pt x="956" y="2465"/>
                      <a:pt x="957" y="2467"/>
                    </a:cubicBezTo>
                    <a:cubicBezTo>
                      <a:pt x="957" y="2468"/>
                      <a:pt x="959" y="2471"/>
                      <a:pt x="959" y="2472"/>
                    </a:cubicBezTo>
                    <a:cubicBezTo>
                      <a:pt x="959" y="2473"/>
                      <a:pt x="959" y="2475"/>
                      <a:pt x="959" y="2476"/>
                    </a:cubicBezTo>
                    <a:cubicBezTo>
                      <a:pt x="960" y="2477"/>
                      <a:pt x="960" y="2477"/>
                      <a:pt x="960" y="2477"/>
                    </a:cubicBezTo>
                    <a:cubicBezTo>
                      <a:pt x="963" y="2479"/>
                      <a:pt x="965" y="2480"/>
                      <a:pt x="966" y="2482"/>
                    </a:cubicBezTo>
                    <a:cubicBezTo>
                      <a:pt x="967" y="2484"/>
                      <a:pt x="971" y="2490"/>
                      <a:pt x="971" y="2492"/>
                    </a:cubicBezTo>
                    <a:cubicBezTo>
                      <a:pt x="972" y="2495"/>
                      <a:pt x="973" y="2502"/>
                      <a:pt x="972" y="2505"/>
                    </a:cubicBezTo>
                    <a:cubicBezTo>
                      <a:pt x="972" y="2507"/>
                      <a:pt x="970" y="2511"/>
                      <a:pt x="969" y="2513"/>
                    </a:cubicBezTo>
                    <a:cubicBezTo>
                      <a:pt x="966" y="2518"/>
                      <a:pt x="966" y="2518"/>
                      <a:pt x="966" y="2518"/>
                    </a:cubicBezTo>
                    <a:cubicBezTo>
                      <a:pt x="967" y="2520"/>
                      <a:pt x="967" y="2520"/>
                      <a:pt x="967" y="2520"/>
                    </a:cubicBezTo>
                    <a:cubicBezTo>
                      <a:pt x="967" y="2521"/>
                      <a:pt x="968" y="2525"/>
                      <a:pt x="968" y="2526"/>
                    </a:cubicBezTo>
                    <a:cubicBezTo>
                      <a:pt x="968" y="2527"/>
                      <a:pt x="968" y="2527"/>
                      <a:pt x="968" y="2527"/>
                    </a:cubicBezTo>
                    <a:cubicBezTo>
                      <a:pt x="969" y="2528"/>
                      <a:pt x="969" y="2528"/>
                      <a:pt x="969" y="2528"/>
                    </a:cubicBezTo>
                    <a:cubicBezTo>
                      <a:pt x="970" y="2528"/>
                      <a:pt x="974" y="2531"/>
                      <a:pt x="975" y="2532"/>
                    </a:cubicBezTo>
                    <a:cubicBezTo>
                      <a:pt x="976" y="2533"/>
                      <a:pt x="978" y="2534"/>
                      <a:pt x="979" y="2536"/>
                    </a:cubicBezTo>
                    <a:cubicBezTo>
                      <a:pt x="979" y="2536"/>
                      <a:pt x="982" y="2540"/>
                      <a:pt x="982" y="2540"/>
                    </a:cubicBezTo>
                    <a:cubicBezTo>
                      <a:pt x="985" y="2546"/>
                      <a:pt x="985" y="2546"/>
                      <a:pt x="985" y="2546"/>
                    </a:cubicBezTo>
                    <a:cubicBezTo>
                      <a:pt x="1000" y="2553"/>
                      <a:pt x="1000" y="2553"/>
                      <a:pt x="1000" y="2553"/>
                    </a:cubicBezTo>
                    <a:cubicBezTo>
                      <a:pt x="1000" y="2552"/>
                      <a:pt x="1000" y="2552"/>
                      <a:pt x="1000" y="2552"/>
                    </a:cubicBezTo>
                    <a:cubicBezTo>
                      <a:pt x="1000" y="2551"/>
                      <a:pt x="1002" y="2548"/>
                      <a:pt x="1003" y="2548"/>
                    </a:cubicBezTo>
                    <a:cubicBezTo>
                      <a:pt x="1003" y="2547"/>
                      <a:pt x="1005" y="2545"/>
                      <a:pt x="1006" y="2544"/>
                    </a:cubicBezTo>
                    <a:cubicBezTo>
                      <a:pt x="1006" y="2544"/>
                      <a:pt x="1009" y="2541"/>
                      <a:pt x="1010" y="2541"/>
                    </a:cubicBezTo>
                    <a:cubicBezTo>
                      <a:pt x="1036" y="2521"/>
                      <a:pt x="1036" y="2521"/>
                      <a:pt x="1036" y="2521"/>
                    </a:cubicBezTo>
                    <a:cubicBezTo>
                      <a:pt x="1037" y="2520"/>
                      <a:pt x="1040" y="2518"/>
                      <a:pt x="1041" y="2518"/>
                    </a:cubicBezTo>
                    <a:cubicBezTo>
                      <a:pt x="1043" y="2517"/>
                      <a:pt x="1046" y="2516"/>
                      <a:pt x="1048" y="2516"/>
                    </a:cubicBezTo>
                    <a:cubicBezTo>
                      <a:pt x="1060" y="2514"/>
                      <a:pt x="1060" y="2514"/>
                      <a:pt x="1060" y="2514"/>
                    </a:cubicBezTo>
                    <a:cubicBezTo>
                      <a:pt x="1064" y="2512"/>
                      <a:pt x="1064" y="2512"/>
                      <a:pt x="1064" y="2512"/>
                    </a:cubicBezTo>
                    <a:cubicBezTo>
                      <a:pt x="1066" y="2511"/>
                      <a:pt x="1068" y="2510"/>
                      <a:pt x="1070" y="2510"/>
                    </a:cubicBezTo>
                    <a:cubicBezTo>
                      <a:pt x="1071" y="2510"/>
                      <a:pt x="1076" y="2509"/>
                      <a:pt x="1077" y="2509"/>
                    </a:cubicBezTo>
                    <a:cubicBezTo>
                      <a:pt x="1079" y="2510"/>
                      <a:pt x="1085" y="2510"/>
                      <a:pt x="1086" y="2511"/>
                    </a:cubicBezTo>
                    <a:cubicBezTo>
                      <a:pt x="1100" y="2516"/>
                      <a:pt x="1100" y="2516"/>
                      <a:pt x="1100" y="2516"/>
                    </a:cubicBezTo>
                    <a:cubicBezTo>
                      <a:pt x="1147" y="2527"/>
                      <a:pt x="1147" y="2527"/>
                      <a:pt x="1147" y="2527"/>
                    </a:cubicBezTo>
                    <a:cubicBezTo>
                      <a:pt x="1149" y="2528"/>
                      <a:pt x="1151" y="2529"/>
                      <a:pt x="1153" y="2530"/>
                    </a:cubicBezTo>
                    <a:cubicBezTo>
                      <a:pt x="1153" y="2530"/>
                      <a:pt x="1156" y="2532"/>
                      <a:pt x="1157" y="2533"/>
                    </a:cubicBezTo>
                    <a:cubicBezTo>
                      <a:pt x="1157" y="2533"/>
                      <a:pt x="1158" y="2534"/>
                      <a:pt x="1159" y="2534"/>
                    </a:cubicBezTo>
                    <a:cubicBezTo>
                      <a:pt x="1163" y="2534"/>
                      <a:pt x="1163" y="2534"/>
                      <a:pt x="1163" y="2534"/>
                    </a:cubicBezTo>
                    <a:cubicBezTo>
                      <a:pt x="1173" y="2535"/>
                      <a:pt x="1173" y="2535"/>
                      <a:pt x="1173" y="2535"/>
                    </a:cubicBezTo>
                    <a:cubicBezTo>
                      <a:pt x="1174" y="2535"/>
                      <a:pt x="1176" y="2536"/>
                      <a:pt x="1177" y="2536"/>
                    </a:cubicBezTo>
                    <a:cubicBezTo>
                      <a:pt x="1185" y="2539"/>
                      <a:pt x="1185" y="2539"/>
                      <a:pt x="1185" y="2539"/>
                    </a:cubicBezTo>
                    <a:cubicBezTo>
                      <a:pt x="1187" y="2540"/>
                      <a:pt x="1189" y="2541"/>
                      <a:pt x="1190" y="2543"/>
                    </a:cubicBezTo>
                    <a:cubicBezTo>
                      <a:pt x="1194" y="2546"/>
                      <a:pt x="1194" y="2546"/>
                      <a:pt x="1194" y="2546"/>
                    </a:cubicBezTo>
                    <a:cubicBezTo>
                      <a:pt x="1194" y="2546"/>
                      <a:pt x="1194" y="2546"/>
                      <a:pt x="1195" y="2547"/>
                    </a:cubicBezTo>
                    <a:cubicBezTo>
                      <a:pt x="1204" y="2526"/>
                      <a:pt x="1204" y="2526"/>
                      <a:pt x="1204" y="2526"/>
                    </a:cubicBezTo>
                    <a:cubicBezTo>
                      <a:pt x="1205" y="2525"/>
                      <a:pt x="1205" y="2523"/>
                      <a:pt x="1206" y="2522"/>
                    </a:cubicBezTo>
                    <a:cubicBezTo>
                      <a:pt x="1206" y="2522"/>
                      <a:pt x="1208" y="2519"/>
                      <a:pt x="1209" y="2518"/>
                    </a:cubicBezTo>
                    <a:cubicBezTo>
                      <a:pt x="1210" y="2516"/>
                      <a:pt x="1214" y="2512"/>
                      <a:pt x="1217" y="2511"/>
                    </a:cubicBezTo>
                    <a:cubicBezTo>
                      <a:pt x="1234" y="2504"/>
                      <a:pt x="1234" y="2504"/>
                      <a:pt x="1234" y="2504"/>
                    </a:cubicBezTo>
                    <a:cubicBezTo>
                      <a:pt x="1247" y="2502"/>
                      <a:pt x="1247" y="2502"/>
                      <a:pt x="1247" y="2502"/>
                    </a:cubicBezTo>
                    <a:cubicBezTo>
                      <a:pt x="1249" y="2500"/>
                      <a:pt x="1251" y="2499"/>
                      <a:pt x="1254" y="2498"/>
                    </a:cubicBezTo>
                    <a:cubicBezTo>
                      <a:pt x="1256" y="2497"/>
                      <a:pt x="1262" y="2496"/>
                      <a:pt x="1264" y="2496"/>
                    </a:cubicBezTo>
                    <a:cubicBezTo>
                      <a:pt x="1267" y="2497"/>
                      <a:pt x="1273" y="2498"/>
                      <a:pt x="1275" y="2499"/>
                    </a:cubicBezTo>
                    <a:cubicBezTo>
                      <a:pt x="1281" y="2502"/>
                      <a:pt x="1281" y="2502"/>
                      <a:pt x="1281" y="2502"/>
                    </a:cubicBezTo>
                    <a:cubicBezTo>
                      <a:pt x="1282" y="2503"/>
                      <a:pt x="1283" y="2504"/>
                      <a:pt x="1284" y="2505"/>
                    </a:cubicBezTo>
                    <a:cubicBezTo>
                      <a:pt x="1288" y="2508"/>
                      <a:pt x="1288" y="2508"/>
                      <a:pt x="1288" y="2508"/>
                    </a:cubicBezTo>
                    <a:cubicBezTo>
                      <a:pt x="1304" y="2510"/>
                      <a:pt x="1304" y="2510"/>
                      <a:pt x="1304" y="2510"/>
                    </a:cubicBezTo>
                    <a:cubicBezTo>
                      <a:pt x="1327" y="2519"/>
                      <a:pt x="1327" y="2519"/>
                      <a:pt x="1327" y="2519"/>
                    </a:cubicBezTo>
                    <a:cubicBezTo>
                      <a:pt x="1364" y="2517"/>
                      <a:pt x="1364" y="2517"/>
                      <a:pt x="1364" y="2517"/>
                    </a:cubicBezTo>
                    <a:cubicBezTo>
                      <a:pt x="1366" y="2517"/>
                      <a:pt x="1368" y="2517"/>
                      <a:pt x="1370" y="2517"/>
                    </a:cubicBezTo>
                    <a:cubicBezTo>
                      <a:pt x="1374" y="2518"/>
                      <a:pt x="1374" y="2518"/>
                      <a:pt x="1374" y="2518"/>
                    </a:cubicBezTo>
                    <a:cubicBezTo>
                      <a:pt x="1379" y="2518"/>
                      <a:pt x="1379" y="2518"/>
                      <a:pt x="1379" y="2518"/>
                    </a:cubicBezTo>
                    <a:cubicBezTo>
                      <a:pt x="1382" y="2516"/>
                      <a:pt x="1384" y="2515"/>
                      <a:pt x="1387" y="2515"/>
                    </a:cubicBezTo>
                    <a:cubicBezTo>
                      <a:pt x="1387" y="2515"/>
                      <a:pt x="1394" y="2514"/>
                      <a:pt x="1394" y="2514"/>
                    </a:cubicBezTo>
                    <a:cubicBezTo>
                      <a:pt x="1396" y="2513"/>
                      <a:pt x="1398" y="2514"/>
                      <a:pt x="1399" y="2514"/>
                    </a:cubicBezTo>
                    <a:cubicBezTo>
                      <a:pt x="1416" y="2516"/>
                      <a:pt x="1416" y="2516"/>
                      <a:pt x="1416" y="2516"/>
                    </a:cubicBezTo>
                    <a:cubicBezTo>
                      <a:pt x="1418" y="2516"/>
                      <a:pt x="1420" y="2517"/>
                      <a:pt x="1421" y="2518"/>
                    </a:cubicBezTo>
                    <a:cubicBezTo>
                      <a:pt x="1436" y="2526"/>
                      <a:pt x="1436" y="2526"/>
                      <a:pt x="1436" y="2526"/>
                    </a:cubicBezTo>
                    <a:cubicBezTo>
                      <a:pt x="1437" y="2527"/>
                      <a:pt x="1440" y="2530"/>
                      <a:pt x="1440" y="2531"/>
                    </a:cubicBezTo>
                    <a:cubicBezTo>
                      <a:pt x="1444" y="2535"/>
                      <a:pt x="1444" y="2535"/>
                      <a:pt x="1444" y="2535"/>
                    </a:cubicBezTo>
                    <a:cubicBezTo>
                      <a:pt x="1445" y="2535"/>
                      <a:pt x="1448" y="2534"/>
                      <a:pt x="1448" y="2534"/>
                    </a:cubicBezTo>
                    <a:cubicBezTo>
                      <a:pt x="1450" y="2534"/>
                      <a:pt x="1452" y="2534"/>
                      <a:pt x="1454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82" y="2525"/>
                      <a:pt x="1482" y="2525"/>
                      <a:pt x="1482" y="2525"/>
                    </a:cubicBezTo>
                    <a:cubicBezTo>
                      <a:pt x="1484" y="2524"/>
                      <a:pt x="1487" y="2523"/>
                      <a:pt x="1489" y="2523"/>
                    </a:cubicBezTo>
                    <a:cubicBezTo>
                      <a:pt x="1495" y="2522"/>
                      <a:pt x="1495" y="2522"/>
                      <a:pt x="1495" y="2522"/>
                    </a:cubicBezTo>
                    <a:cubicBezTo>
                      <a:pt x="1545" y="2528"/>
                      <a:pt x="1545" y="2528"/>
                      <a:pt x="1545" y="2528"/>
                    </a:cubicBezTo>
                    <a:cubicBezTo>
                      <a:pt x="1545" y="2526"/>
                      <a:pt x="1545" y="2524"/>
                      <a:pt x="1545" y="2523"/>
                    </a:cubicBezTo>
                    <a:cubicBezTo>
                      <a:pt x="1545" y="2522"/>
                      <a:pt x="1546" y="2518"/>
                      <a:pt x="1547" y="2517"/>
                    </a:cubicBezTo>
                    <a:cubicBezTo>
                      <a:pt x="1547" y="2516"/>
                      <a:pt x="1549" y="2512"/>
                      <a:pt x="1550" y="2511"/>
                    </a:cubicBezTo>
                    <a:cubicBezTo>
                      <a:pt x="1553" y="2503"/>
                      <a:pt x="1553" y="2503"/>
                      <a:pt x="1553" y="2503"/>
                    </a:cubicBezTo>
                    <a:cubicBezTo>
                      <a:pt x="1553" y="2501"/>
                      <a:pt x="1554" y="2499"/>
                      <a:pt x="1555" y="2498"/>
                    </a:cubicBezTo>
                    <a:cubicBezTo>
                      <a:pt x="1556" y="2496"/>
                      <a:pt x="1559" y="2492"/>
                      <a:pt x="1561" y="2490"/>
                    </a:cubicBezTo>
                    <a:cubicBezTo>
                      <a:pt x="1563" y="2489"/>
                      <a:pt x="1567" y="2486"/>
                      <a:pt x="1569" y="2485"/>
                    </a:cubicBezTo>
                    <a:cubicBezTo>
                      <a:pt x="1568" y="2481"/>
                      <a:pt x="1567" y="2473"/>
                      <a:pt x="1568" y="2470"/>
                    </a:cubicBezTo>
                    <a:cubicBezTo>
                      <a:pt x="1569" y="2468"/>
                      <a:pt x="1570" y="2464"/>
                      <a:pt x="1571" y="2463"/>
                    </a:cubicBezTo>
                    <a:cubicBezTo>
                      <a:pt x="1572" y="2461"/>
                      <a:pt x="1575" y="2457"/>
                      <a:pt x="1577" y="2456"/>
                    </a:cubicBezTo>
                    <a:cubicBezTo>
                      <a:pt x="1581" y="2453"/>
                      <a:pt x="1581" y="2453"/>
                      <a:pt x="1581" y="2453"/>
                    </a:cubicBezTo>
                    <a:cubicBezTo>
                      <a:pt x="1582" y="2452"/>
                      <a:pt x="1584" y="2451"/>
                      <a:pt x="1585" y="2450"/>
                    </a:cubicBezTo>
                    <a:cubicBezTo>
                      <a:pt x="1590" y="2448"/>
                      <a:pt x="1590" y="2448"/>
                      <a:pt x="1590" y="2448"/>
                    </a:cubicBezTo>
                    <a:cubicBezTo>
                      <a:pt x="1591" y="2447"/>
                      <a:pt x="1595" y="2446"/>
                      <a:pt x="1596" y="2446"/>
                    </a:cubicBezTo>
                    <a:cubicBezTo>
                      <a:pt x="1598" y="2446"/>
                      <a:pt x="1599" y="2445"/>
                      <a:pt x="1601" y="2445"/>
                    </a:cubicBezTo>
                    <a:cubicBezTo>
                      <a:pt x="1607" y="2445"/>
                      <a:pt x="1607" y="2445"/>
                      <a:pt x="1607" y="2445"/>
                    </a:cubicBezTo>
                    <a:cubicBezTo>
                      <a:pt x="1609" y="2443"/>
                      <a:pt x="1609" y="2443"/>
                      <a:pt x="1609" y="2443"/>
                    </a:cubicBezTo>
                    <a:cubicBezTo>
                      <a:pt x="1610" y="2442"/>
                      <a:pt x="1611" y="2440"/>
                      <a:pt x="1612" y="2439"/>
                    </a:cubicBezTo>
                    <a:cubicBezTo>
                      <a:pt x="1616" y="2436"/>
                      <a:pt x="1623" y="2433"/>
                      <a:pt x="1628" y="2434"/>
                    </a:cubicBezTo>
                    <a:cubicBezTo>
                      <a:pt x="1629" y="2434"/>
                      <a:pt x="1634" y="2435"/>
                      <a:pt x="1635" y="2435"/>
                    </a:cubicBezTo>
                    <a:cubicBezTo>
                      <a:pt x="1640" y="2437"/>
                      <a:pt x="1640" y="2437"/>
                      <a:pt x="1640" y="2437"/>
                    </a:cubicBezTo>
                    <a:cubicBezTo>
                      <a:pt x="1642" y="2437"/>
                      <a:pt x="1643" y="2438"/>
                      <a:pt x="1645" y="2439"/>
                    </a:cubicBezTo>
                    <a:cubicBezTo>
                      <a:pt x="1665" y="2453"/>
                      <a:pt x="1665" y="2453"/>
                      <a:pt x="1665" y="2453"/>
                    </a:cubicBezTo>
                    <a:cubicBezTo>
                      <a:pt x="1667" y="2456"/>
                      <a:pt x="1669" y="2459"/>
                      <a:pt x="1670" y="2462"/>
                    </a:cubicBezTo>
                    <a:cubicBezTo>
                      <a:pt x="1673" y="2472"/>
                      <a:pt x="1673" y="2472"/>
                      <a:pt x="1673" y="2472"/>
                    </a:cubicBezTo>
                    <a:cubicBezTo>
                      <a:pt x="1688" y="2500"/>
                      <a:pt x="1688" y="2500"/>
                      <a:pt x="1688" y="2500"/>
                    </a:cubicBezTo>
                    <a:cubicBezTo>
                      <a:pt x="1689" y="2501"/>
                      <a:pt x="1691" y="2503"/>
                      <a:pt x="1692" y="2504"/>
                    </a:cubicBezTo>
                    <a:cubicBezTo>
                      <a:pt x="1694" y="2506"/>
                      <a:pt x="1699" y="2513"/>
                      <a:pt x="1700" y="2515"/>
                    </a:cubicBezTo>
                    <a:cubicBezTo>
                      <a:pt x="1701" y="2519"/>
                      <a:pt x="1701" y="2519"/>
                      <a:pt x="1701" y="2519"/>
                    </a:cubicBezTo>
                    <a:cubicBezTo>
                      <a:pt x="1702" y="2522"/>
                      <a:pt x="1702" y="2524"/>
                      <a:pt x="1702" y="2527"/>
                    </a:cubicBezTo>
                    <a:cubicBezTo>
                      <a:pt x="1682" y="2532"/>
                      <a:pt x="1682" y="2532"/>
                      <a:pt x="1682" y="2532"/>
                    </a:cubicBezTo>
                    <a:cubicBezTo>
                      <a:pt x="1701" y="2532"/>
                      <a:pt x="1701" y="2532"/>
                      <a:pt x="1701" y="2532"/>
                    </a:cubicBezTo>
                    <a:cubicBezTo>
                      <a:pt x="1701" y="2536"/>
                      <a:pt x="1701" y="2536"/>
                      <a:pt x="1701" y="2536"/>
                    </a:cubicBezTo>
                    <a:cubicBezTo>
                      <a:pt x="1712" y="2544"/>
                      <a:pt x="1712" y="2544"/>
                      <a:pt x="1712" y="2544"/>
                    </a:cubicBezTo>
                    <a:cubicBezTo>
                      <a:pt x="1719" y="2554"/>
                      <a:pt x="1719" y="2554"/>
                      <a:pt x="1719" y="2554"/>
                    </a:cubicBezTo>
                    <a:cubicBezTo>
                      <a:pt x="1728" y="2568"/>
                      <a:pt x="1728" y="2568"/>
                      <a:pt x="1728" y="2568"/>
                    </a:cubicBezTo>
                    <a:cubicBezTo>
                      <a:pt x="1752" y="2333"/>
                      <a:pt x="1752" y="2333"/>
                      <a:pt x="1752" y="2333"/>
                    </a:cubicBezTo>
                    <a:cubicBezTo>
                      <a:pt x="1753" y="2328"/>
                      <a:pt x="1755" y="2323"/>
                      <a:pt x="1759" y="23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0"/>
              <p:cNvSpPr>
                <a:spLocks/>
              </p:cNvSpPr>
              <p:nvPr/>
            </p:nvSpPr>
            <p:spPr bwMode="auto">
              <a:xfrm>
                <a:off x="5343526" y="3068638"/>
                <a:ext cx="412750" cy="719138"/>
              </a:xfrm>
              <a:custGeom>
                <a:avLst/>
                <a:gdLst>
                  <a:gd name="T0" fmla="*/ 452 w 1546"/>
                  <a:gd name="T1" fmla="*/ 145 h 2685"/>
                  <a:gd name="T2" fmla="*/ 390 w 1546"/>
                  <a:gd name="T3" fmla="*/ 197 h 2685"/>
                  <a:gd name="T4" fmla="*/ 362 w 1546"/>
                  <a:gd name="T5" fmla="*/ 247 h 2685"/>
                  <a:gd name="T6" fmla="*/ 336 w 1546"/>
                  <a:gd name="T7" fmla="*/ 280 h 2685"/>
                  <a:gd name="T8" fmla="*/ 346 w 1546"/>
                  <a:gd name="T9" fmla="*/ 405 h 2685"/>
                  <a:gd name="T10" fmla="*/ 291 w 1546"/>
                  <a:gd name="T11" fmla="*/ 455 h 2685"/>
                  <a:gd name="T12" fmla="*/ 270 w 1546"/>
                  <a:gd name="T13" fmla="*/ 492 h 2685"/>
                  <a:gd name="T14" fmla="*/ 231 w 1546"/>
                  <a:gd name="T15" fmla="*/ 541 h 2685"/>
                  <a:gd name="T16" fmla="*/ 196 w 1546"/>
                  <a:gd name="T17" fmla="*/ 569 h 2685"/>
                  <a:gd name="T18" fmla="*/ 224 w 1546"/>
                  <a:gd name="T19" fmla="*/ 635 h 2685"/>
                  <a:gd name="T20" fmla="*/ 155 w 1546"/>
                  <a:gd name="T21" fmla="*/ 668 h 2685"/>
                  <a:gd name="T22" fmla="*/ 153 w 1546"/>
                  <a:gd name="T23" fmla="*/ 724 h 2685"/>
                  <a:gd name="T24" fmla="*/ 164 w 1546"/>
                  <a:gd name="T25" fmla="*/ 766 h 2685"/>
                  <a:gd name="T26" fmla="*/ 127 w 1546"/>
                  <a:gd name="T27" fmla="*/ 795 h 2685"/>
                  <a:gd name="T28" fmla="*/ 98 w 1546"/>
                  <a:gd name="T29" fmla="*/ 836 h 2685"/>
                  <a:gd name="T30" fmla="*/ 127 w 1546"/>
                  <a:gd name="T31" fmla="*/ 873 h 2685"/>
                  <a:gd name="T32" fmla="*/ 108 w 1546"/>
                  <a:gd name="T33" fmla="*/ 911 h 2685"/>
                  <a:gd name="T34" fmla="*/ 146 w 1546"/>
                  <a:gd name="T35" fmla="*/ 973 h 2685"/>
                  <a:gd name="T36" fmla="*/ 138 w 1546"/>
                  <a:gd name="T37" fmla="*/ 1035 h 2685"/>
                  <a:gd name="T38" fmla="*/ 162 w 1546"/>
                  <a:gd name="T39" fmla="*/ 1063 h 2685"/>
                  <a:gd name="T40" fmla="*/ 163 w 1546"/>
                  <a:gd name="T41" fmla="*/ 1145 h 2685"/>
                  <a:gd name="T42" fmla="*/ 146 w 1546"/>
                  <a:gd name="T43" fmla="*/ 1207 h 2685"/>
                  <a:gd name="T44" fmla="*/ 163 w 1546"/>
                  <a:gd name="T45" fmla="*/ 1220 h 2685"/>
                  <a:gd name="T46" fmla="*/ 173 w 1546"/>
                  <a:gd name="T47" fmla="*/ 1295 h 2685"/>
                  <a:gd name="T48" fmla="*/ 184 w 1546"/>
                  <a:gd name="T49" fmla="*/ 1341 h 2685"/>
                  <a:gd name="T50" fmla="*/ 195 w 1546"/>
                  <a:gd name="T51" fmla="*/ 1394 h 2685"/>
                  <a:gd name="T52" fmla="*/ 173 w 1546"/>
                  <a:gd name="T53" fmla="*/ 1428 h 2685"/>
                  <a:gd name="T54" fmla="*/ 198 w 1546"/>
                  <a:gd name="T55" fmla="*/ 1455 h 2685"/>
                  <a:gd name="T56" fmla="*/ 229 w 1546"/>
                  <a:gd name="T57" fmla="*/ 1516 h 2685"/>
                  <a:gd name="T58" fmla="*/ 279 w 1546"/>
                  <a:gd name="T59" fmla="*/ 1554 h 2685"/>
                  <a:gd name="T60" fmla="*/ 290 w 1546"/>
                  <a:gd name="T61" fmla="*/ 1602 h 2685"/>
                  <a:gd name="T62" fmla="*/ 228 w 1546"/>
                  <a:gd name="T63" fmla="*/ 1703 h 2685"/>
                  <a:gd name="T64" fmla="*/ 232 w 1546"/>
                  <a:gd name="T65" fmla="*/ 1748 h 2685"/>
                  <a:gd name="T66" fmla="*/ 186 w 1546"/>
                  <a:gd name="T67" fmla="*/ 1796 h 2685"/>
                  <a:gd name="T68" fmla="*/ 133 w 1546"/>
                  <a:gd name="T69" fmla="*/ 1861 h 2685"/>
                  <a:gd name="T70" fmla="*/ 89 w 1546"/>
                  <a:gd name="T71" fmla="*/ 1945 h 2685"/>
                  <a:gd name="T72" fmla="*/ 76 w 1546"/>
                  <a:gd name="T73" fmla="*/ 2032 h 2685"/>
                  <a:gd name="T74" fmla="*/ 60 w 1546"/>
                  <a:gd name="T75" fmla="*/ 2103 h 2685"/>
                  <a:gd name="T76" fmla="*/ 49 w 1546"/>
                  <a:gd name="T77" fmla="*/ 2181 h 2685"/>
                  <a:gd name="T78" fmla="*/ 16 w 1546"/>
                  <a:gd name="T79" fmla="*/ 2205 h 2685"/>
                  <a:gd name="T80" fmla="*/ 15 w 1546"/>
                  <a:gd name="T81" fmla="*/ 2245 h 2685"/>
                  <a:gd name="T82" fmla="*/ 13 w 1546"/>
                  <a:gd name="T83" fmla="*/ 2269 h 2685"/>
                  <a:gd name="T84" fmla="*/ 895 w 1546"/>
                  <a:gd name="T85" fmla="*/ 2247 h 2685"/>
                  <a:gd name="T86" fmla="*/ 912 w 1546"/>
                  <a:gd name="T87" fmla="*/ 2319 h 2685"/>
                  <a:gd name="T88" fmla="*/ 888 w 1546"/>
                  <a:gd name="T89" fmla="*/ 2398 h 2685"/>
                  <a:gd name="T90" fmla="*/ 890 w 1546"/>
                  <a:gd name="T91" fmla="*/ 2454 h 2685"/>
                  <a:gd name="T92" fmla="*/ 918 w 1546"/>
                  <a:gd name="T93" fmla="*/ 2503 h 2685"/>
                  <a:gd name="T94" fmla="*/ 953 w 1546"/>
                  <a:gd name="T95" fmla="*/ 2535 h 2685"/>
                  <a:gd name="T96" fmla="*/ 977 w 1546"/>
                  <a:gd name="T97" fmla="*/ 2589 h 2685"/>
                  <a:gd name="T98" fmla="*/ 999 w 1546"/>
                  <a:gd name="T99" fmla="*/ 2642 h 2685"/>
                  <a:gd name="T100" fmla="*/ 1044 w 1546"/>
                  <a:gd name="T101" fmla="*/ 2684 h 2685"/>
                  <a:gd name="T102" fmla="*/ 1069 w 1546"/>
                  <a:gd name="T103" fmla="*/ 2672 h 2685"/>
                  <a:gd name="T104" fmla="*/ 1096 w 1546"/>
                  <a:gd name="T105" fmla="*/ 2595 h 2685"/>
                  <a:gd name="T106" fmla="*/ 1118 w 1546"/>
                  <a:gd name="T107" fmla="*/ 2574 h 2685"/>
                  <a:gd name="T108" fmla="*/ 1179 w 1546"/>
                  <a:gd name="T109" fmla="*/ 2596 h 2685"/>
                  <a:gd name="T110" fmla="*/ 1294 w 1546"/>
                  <a:gd name="T111" fmla="*/ 2527 h 2685"/>
                  <a:gd name="T112" fmla="*/ 1411 w 1546"/>
                  <a:gd name="T113" fmla="*/ 2559 h 2685"/>
                  <a:gd name="T114" fmla="*/ 1470 w 1546"/>
                  <a:gd name="T115" fmla="*/ 2530 h 2685"/>
                  <a:gd name="T116" fmla="*/ 1503 w 1546"/>
                  <a:gd name="T117" fmla="*/ 2553 h 2685"/>
                  <a:gd name="T118" fmla="*/ 1534 w 1546"/>
                  <a:gd name="T119" fmla="*/ 2560 h 2685"/>
                  <a:gd name="T120" fmla="*/ 1427 w 1546"/>
                  <a:gd name="T121" fmla="*/ 41 h 2685"/>
                  <a:gd name="T122" fmla="*/ 1388 w 1546"/>
                  <a:gd name="T123" fmla="*/ 0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6" h="2685">
                    <a:moveTo>
                      <a:pt x="468" y="89"/>
                    </a:moveTo>
                    <a:cubicBezTo>
                      <a:pt x="468" y="89"/>
                      <a:pt x="468" y="90"/>
                      <a:pt x="468" y="90"/>
                    </a:cubicBezTo>
                    <a:cubicBezTo>
                      <a:pt x="469" y="113"/>
                      <a:pt x="469" y="113"/>
                      <a:pt x="469" y="113"/>
                    </a:cubicBezTo>
                    <a:cubicBezTo>
                      <a:pt x="469" y="117"/>
                      <a:pt x="468" y="121"/>
                      <a:pt x="466" y="125"/>
                    </a:cubicBezTo>
                    <a:cubicBezTo>
                      <a:pt x="452" y="145"/>
                      <a:pt x="452" y="145"/>
                      <a:pt x="452" y="145"/>
                    </a:cubicBezTo>
                    <a:cubicBezTo>
                      <a:pt x="451" y="147"/>
                      <a:pt x="450" y="148"/>
                      <a:pt x="448" y="150"/>
                    </a:cubicBezTo>
                    <a:cubicBezTo>
                      <a:pt x="428" y="165"/>
                      <a:pt x="428" y="165"/>
                      <a:pt x="428" y="165"/>
                    </a:cubicBezTo>
                    <a:cubicBezTo>
                      <a:pt x="384" y="187"/>
                      <a:pt x="384" y="187"/>
                      <a:pt x="384" y="187"/>
                    </a:cubicBezTo>
                    <a:cubicBezTo>
                      <a:pt x="388" y="193"/>
                      <a:pt x="388" y="193"/>
                      <a:pt x="388" y="193"/>
                    </a:cubicBezTo>
                    <a:cubicBezTo>
                      <a:pt x="389" y="194"/>
                      <a:pt x="389" y="196"/>
                      <a:pt x="390" y="197"/>
                    </a:cubicBezTo>
                    <a:cubicBezTo>
                      <a:pt x="393" y="207"/>
                      <a:pt x="393" y="207"/>
                      <a:pt x="393" y="207"/>
                    </a:cubicBezTo>
                    <a:cubicBezTo>
                      <a:pt x="394" y="213"/>
                      <a:pt x="393" y="219"/>
                      <a:pt x="390" y="224"/>
                    </a:cubicBezTo>
                    <a:cubicBezTo>
                      <a:pt x="380" y="236"/>
                      <a:pt x="380" y="236"/>
                      <a:pt x="380" y="236"/>
                    </a:cubicBezTo>
                    <a:cubicBezTo>
                      <a:pt x="378" y="239"/>
                      <a:pt x="375" y="242"/>
                      <a:pt x="372" y="243"/>
                    </a:cubicBezTo>
                    <a:cubicBezTo>
                      <a:pt x="362" y="247"/>
                      <a:pt x="362" y="247"/>
                      <a:pt x="362" y="247"/>
                    </a:cubicBezTo>
                    <a:cubicBezTo>
                      <a:pt x="360" y="248"/>
                      <a:pt x="358" y="248"/>
                      <a:pt x="356" y="248"/>
                    </a:cubicBezTo>
                    <a:cubicBezTo>
                      <a:pt x="346" y="249"/>
                      <a:pt x="346" y="249"/>
                      <a:pt x="346" y="249"/>
                    </a:cubicBezTo>
                    <a:cubicBezTo>
                      <a:pt x="344" y="249"/>
                      <a:pt x="343" y="249"/>
                      <a:pt x="341" y="248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80"/>
                      <a:pt x="336" y="280"/>
                      <a:pt x="336" y="280"/>
                    </a:cubicBezTo>
                    <a:cubicBezTo>
                      <a:pt x="346" y="315"/>
                      <a:pt x="346" y="315"/>
                      <a:pt x="346" y="315"/>
                    </a:cubicBezTo>
                    <a:cubicBezTo>
                      <a:pt x="347" y="317"/>
                      <a:pt x="347" y="319"/>
                      <a:pt x="347" y="321"/>
                    </a:cubicBezTo>
                    <a:cubicBezTo>
                      <a:pt x="346" y="368"/>
                      <a:pt x="346" y="368"/>
                      <a:pt x="346" y="368"/>
                    </a:cubicBezTo>
                    <a:cubicBezTo>
                      <a:pt x="348" y="385"/>
                      <a:pt x="348" y="385"/>
                      <a:pt x="348" y="385"/>
                    </a:cubicBezTo>
                    <a:cubicBezTo>
                      <a:pt x="346" y="405"/>
                      <a:pt x="346" y="405"/>
                      <a:pt x="346" y="405"/>
                    </a:cubicBezTo>
                    <a:cubicBezTo>
                      <a:pt x="345" y="409"/>
                      <a:pt x="344" y="412"/>
                      <a:pt x="342" y="415"/>
                    </a:cubicBezTo>
                    <a:cubicBezTo>
                      <a:pt x="328" y="432"/>
                      <a:pt x="328" y="432"/>
                      <a:pt x="328" y="432"/>
                    </a:cubicBezTo>
                    <a:cubicBezTo>
                      <a:pt x="327" y="434"/>
                      <a:pt x="325" y="435"/>
                      <a:pt x="324" y="436"/>
                    </a:cubicBezTo>
                    <a:cubicBezTo>
                      <a:pt x="296" y="453"/>
                      <a:pt x="296" y="453"/>
                      <a:pt x="296" y="453"/>
                    </a:cubicBezTo>
                    <a:cubicBezTo>
                      <a:pt x="294" y="454"/>
                      <a:pt x="292" y="454"/>
                      <a:pt x="291" y="455"/>
                    </a:cubicBezTo>
                    <a:cubicBezTo>
                      <a:pt x="277" y="457"/>
                      <a:pt x="277" y="457"/>
                      <a:pt x="277" y="457"/>
                    </a:cubicBezTo>
                    <a:cubicBezTo>
                      <a:pt x="278" y="464"/>
                      <a:pt x="278" y="464"/>
                      <a:pt x="278" y="464"/>
                    </a:cubicBezTo>
                    <a:cubicBezTo>
                      <a:pt x="279" y="466"/>
                      <a:pt x="279" y="469"/>
                      <a:pt x="278" y="472"/>
                    </a:cubicBezTo>
                    <a:cubicBezTo>
                      <a:pt x="277" y="477"/>
                      <a:pt x="277" y="477"/>
                      <a:pt x="277" y="477"/>
                    </a:cubicBezTo>
                    <a:cubicBezTo>
                      <a:pt x="270" y="492"/>
                      <a:pt x="270" y="492"/>
                      <a:pt x="270" y="492"/>
                    </a:cubicBezTo>
                    <a:cubicBezTo>
                      <a:pt x="270" y="494"/>
                      <a:pt x="269" y="497"/>
                      <a:pt x="268" y="499"/>
                    </a:cubicBezTo>
                    <a:cubicBezTo>
                      <a:pt x="264" y="504"/>
                      <a:pt x="256" y="511"/>
                      <a:pt x="248" y="510"/>
                    </a:cubicBezTo>
                    <a:cubicBezTo>
                      <a:pt x="244" y="509"/>
                      <a:pt x="244" y="509"/>
                      <a:pt x="244" y="509"/>
                    </a:cubicBezTo>
                    <a:cubicBezTo>
                      <a:pt x="243" y="509"/>
                      <a:pt x="243" y="509"/>
                      <a:pt x="242" y="509"/>
                    </a:cubicBezTo>
                    <a:cubicBezTo>
                      <a:pt x="231" y="541"/>
                      <a:pt x="231" y="541"/>
                      <a:pt x="231" y="541"/>
                    </a:cubicBezTo>
                    <a:cubicBezTo>
                      <a:pt x="229" y="544"/>
                      <a:pt x="228" y="547"/>
                      <a:pt x="225" y="549"/>
                    </a:cubicBezTo>
                    <a:cubicBezTo>
                      <a:pt x="220" y="554"/>
                      <a:pt x="220" y="554"/>
                      <a:pt x="220" y="554"/>
                    </a:cubicBezTo>
                    <a:cubicBezTo>
                      <a:pt x="219" y="555"/>
                      <a:pt x="217" y="556"/>
                      <a:pt x="215" y="557"/>
                    </a:cubicBezTo>
                    <a:cubicBezTo>
                      <a:pt x="208" y="560"/>
                      <a:pt x="208" y="560"/>
                      <a:pt x="208" y="560"/>
                    </a:cubicBezTo>
                    <a:cubicBezTo>
                      <a:pt x="196" y="569"/>
                      <a:pt x="196" y="569"/>
                      <a:pt x="196" y="569"/>
                    </a:cubicBezTo>
                    <a:cubicBezTo>
                      <a:pt x="216" y="577"/>
                      <a:pt x="216" y="577"/>
                      <a:pt x="216" y="577"/>
                    </a:cubicBezTo>
                    <a:cubicBezTo>
                      <a:pt x="223" y="580"/>
                      <a:pt x="227" y="585"/>
                      <a:pt x="228" y="592"/>
                    </a:cubicBezTo>
                    <a:cubicBezTo>
                      <a:pt x="231" y="613"/>
                      <a:pt x="231" y="613"/>
                      <a:pt x="231" y="613"/>
                    </a:cubicBezTo>
                    <a:cubicBezTo>
                      <a:pt x="231" y="617"/>
                      <a:pt x="231" y="621"/>
                      <a:pt x="229" y="625"/>
                    </a:cubicBezTo>
                    <a:cubicBezTo>
                      <a:pt x="224" y="635"/>
                      <a:pt x="224" y="635"/>
                      <a:pt x="224" y="635"/>
                    </a:cubicBezTo>
                    <a:cubicBezTo>
                      <a:pt x="222" y="638"/>
                      <a:pt x="220" y="640"/>
                      <a:pt x="218" y="642"/>
                    </a:cubicBezTo>
                    <a:cubicBezTo>
                      <a:pt x="211" y="647"/>
                      <a:pt x="211" y="647"/>
                      <a:pt x="211" y="647"/>
                    </a:cubicBezTo>
                    <a:cubicBezTo>
                      <a:pt x="209" y="648"/>
                      <a:pt x="206" y="649"/>
                      <a:pt x="204" y="650"/>
                    </a:cubicBezTo>
                    <a:cubicBezTo>
                      <a:pt x="177" y="654"/>
                      <a:pt x="177" y="654"/>
                      <a:pt x="177" y="654"/>
                    </a:cubicBezTo>
                    <a:cubicBezTo>
                      <a:pt x="155" y="668"/>
                      <a:pt x="155" y="668"/>
                      <a:pt x="155" y="668"/>
                    </a:cubicBezTo>
                    <a:cubicBezTo>
                      <a:pt x="154" y="668"/>
                      <a:pt x="154" y="669"/>
                      <a:pt x="153" y="669"/>
                    </a:cubicBezTo>
                    <a:cubicBezTo>
                      <a:pt x="153" y="669"/>
                      <a:pt x="153" y="670"/>
                      <a:pt x="154" y="670"/>
                    </a:cubicBezTo>
                    <a:cubicBezTo>
                      <a:pt x="162" y="685"/>
                      <a:pt x="162" y="685"/>
                      <a:pt x="162" y="685"/>
                    </a:cubicBezTo>
                    <a:cubicBezTo>
                      <a:pt x="165" y="690"/>
                      <a:pt x="166" y="696"/>
                      <a:pt x="164" y="701"/>
                    </a:cubicBezTo>
                    <a:cubicBezTo>
                      <a:pt x="153" y="724"/>
                      <a:pt x="153" y="724"/>
                      <a:pt x="153" y="724"/>
                    </a:cubicBezTo>
                    <a:cubicBezTo>
                      <a:pt x="155" y="732"/>
                      <a:pt x="155" y="732"/>
                      <a:pt x="155" y="732"/>
                    </a:cubicBezTo>
                    <a:cubicBezTo>
                      <a:pt x="159" y="738"/>
                      <a:pt x="159" y="738"/>
                      <a:pt x="159" y="738"/>
                    </a:cubicBezTo>
                    <a:cubicBezTo>
                      <a:pt x="160" y="739"/>
                      <a:pt x="160" y="741"/>
                      <a:pt x="161" y="742"/>
                    </a:cubicBezTo>
                    <a:cubicBezTo>
                      <a:pt x="165" y="753"/>
                      <a:pt x="165" y="753"/>
                      <a:pt x="165" y="753"/>
                    </a:cubicBezTo>
                    <a:cubicBezTo>
                      <a:pt x="166" y="757"/>
                      <a:pt x="166" y="762"/>
                      <a:pt x="164" y="766"/>
                    </a:cubicBezTo>
                    <a:cubicBezTo>
                      <a:pt x="160" y="778"/>
                      <a:pt x="160" y="778"/>
                      <a:pt x="160" y="778"/>
                    </a:cubicBezTo>
                    <a:cubicBezTo>
                      <a:pt x="158" y="783"/>
                      <a:pt x="154" y="787"/>
                      <a:pt x="150" y="789"/>
                    </a:cubicBezTo>
                    <a:cubicBezTo>
                      <a:pt x="145" y="791"/>
                      <a:pt x="145" y="791"/>
                      <a:pt x="145" y="791"/>
                    </a:cubicBezTo>
                    <a:cubicBezTo>
                      <a:pt x="143" y="792"/>
                      <a:pt x="142" y="792"/>
                      <a:pt x="140" y="792"/>
                    </a:cubicBezTo>
                    <a:cubicBezTo>
                      <a:pt x="127" y="795"/>
                      <a:pt x="127" y="795"/>
                      <a:pt x="127" y="795"/>
                    </a:cubicBezTo>
                    <a:cubicBezTo>
                      <a:pt x="122" y="803"/>
                      <a:pt x="122" y="803"/>
                      <a:pt x="122" y="803"/>
                    </a:cubicBezTo>
                    <a:cubicBezTo>
                      <a:pt x="120" y="805"/>
                      <a:pt x="119" y="806"/>
                      <a:pt x="118" y="807"/>
                    </a:cubicBezTo>
                    <a:cubicBezTo>
                      <a:pt x="114" y="810"/>
                      <a:pt x="114" y="810"/>
                      <a:pt x="114" y="810"/>
                    </a:cubicBezTo>
                    <a:cubicBezTo>
                      <a:pt x="100" y="834"/>
                      <a:pt x="100" y="834"/>
                      <a:pt x="100" y="834"/>
                    </a:cubicBezTo>
                    <a:cubicBezTo>
                      <a:pt x="99" y="834"/>
                      <a:pt x="99" y="835"/>
                      <a:pt x="98" y="836"/>
                    </a:cubicBezTo>
                    <a:cubicBezTo>
                      <a:pt x="105" y="839"/>
                      <a:pt x="105" y="839"/>
                      <a:pt x="105" y="839"/>
                    </a:cubicBezTo>
                    <a:cubicBezTo>
                      <a:pt x="107" y="840"/>
                      <a:pt x="109" y="841"/>
                      <a:pt x="110" y="842"/>
                    </a:cubicBezTo>
                    <a:cubicBezTo>
                      <a:pt x="118" y="849"/>
                      <a:pt x="118" y="849"/>
                      <a:pt x="118" y="849"/>
                    </a:cubicBezTo>
                    <a:cubicBezTo>
                      <a:pt x="121" y="851"/>
                      <a:pt x="124" y="855"/>
                      <a:pt x="124" y="859"/>
                    </a:cubicBezTo>
                    <a:cubicBezTo>
                      <a:pt x="127" y="873"/>
                      <a:pt x="127" y="873"/>
                      <a:pt x="127" y="873"/>
                    </a:cubicBezTo>
                    <a:cubicBezTo>
                      <a:pt x="128" y="876"/>
                      <a:pt x="128" y="880"/>
                      <a:pt x="127" y="882"/>
                    </a:cubicBezTo>
                    <a:cubicBezTo>
                      <a:pt x="124" y="894"/>
                      <a:pt x="124" y="894"/>
                      <a:pt x="124" y="894"/>
                    </a:cubicBezTo>
                    <a:cubicBezTo>
                      <a:pt x="123" y="898"/>
                      <a:pt x="121" y="901"/>
                      <a:pt x="118" y="903"/>
                    </a:cubicBezTo>
                    <a:cubicBezTo>
                      <a:pt x="110" y="910"/>
                      <a:pt x="110" y="910"/>
                      <a:pt x="110" y="910"/>
                    </a:cubicBezTo>
                    <a:cubicBezTo>
                      <a:pt x="109" y="910"/>
                      <a:pt x="109" y="911"/>
                      <a:pt x="108" y="911"/>
                    </a:cubicBezTo>
                    <a:cubicBezTo>
                      <a:pt x="108" y="911"/>
                      <a:pt x="108" y="911"/>
                      <a:pt x="108" y="911"/>
                    </a:cubicBezTo>
                    <a:cubicBezTo>
                      <a:pt x="118" y="918"/>
                      <a:pt x="118" y="918"/>
                      <a:pt x="118" y="918"/>
                    </a:cubicBezTo>
                    <a:cubicBezTo>
                      <a:pt x="137" y="935"/>
                      <a:pt x="137" y="935"/>
                      <a:pt x="137" y="935"/>
                    </a:cubicBezTo>
                    <a:cubicBezTo>
                      <a:pt x="140" y="938"/>
                      <a:pt x="142" y="942"/>
                      <a:pt x="143" y="946"/>
                    </a:cubicBezTo>
                    <a:cubicBezTo>
                      <a:pt x="146" y="973"/>
                      <a:pt x="146" y="973"/>
                      <a:pt x="146" y="973"/>
                    </a:cubicBezTo>
                    <a:cubicBezTo>
                      <a:pt x="146" y="991"/>
                      <a:pt x="146" y="991"/>
                      <a:pt x="146" y="991"/>
                    </a:cubicBezTo>
                    <a:cubicBezTo>
                      <a:pt x="144" y="1005"/>
                      <a:pt x="144" y="1005"/>
                      <a:pt x="144" y="1005"/>
                    </a:cubicBezTo>
                    <a:cubicBezTo>
                      <a:pt x="144" y="1007"/>
                      <a:pt x="143" y="1010"/>
                      <a:pt x="141" y="1012"/>
                    </a:cubicBezTo>
                    <a:cubicBezTo>
                      <a:pt x="128" y="1033"/>
                      <a:pt x="128" y="1033"/>
                      <a:pt x="128" y="1033"/>
                    </a:cubicBezTo>
                    <a:cubicBezTo>
                      <a:pt x="138" y="1035"/>
                      <a:pt x="138" y="1035"/>
                      <a:pt x="138" y="1035"/>
                    </a:cubicBezTo>
                    <a:cubicBezTo>
                      <a:pt x="140" y="1036"/>
                      <a:pt x="142" y="1037"/>
                      <a:pt x="143" y="1038"/>
                    </a:cubicBezTo>
                    <a:cubicBezTo>
                      <a:pt x="150" y="1042"/>
                      <a:pt x="150" y="1042"/>
                      <a:pt x="150" y="1042"/>
                    </a:cubicBezTo>
                    <a:cubicBezTo>
                      <a:pt x="153" y="1044"/>
                      <a:pt x="155" y="1047"/>
                      <a:pt x="156" y="1049"/>
                    </a:cubicBezTo>
                    <a:cubicBezTo>
                      <a:pt x="160" y="1056"/>
                      <a:pt x="160" y="1056"/>
                      <a:pt x="160" y="1056"/>
                    </a:cubicBezTo>
                    <a:cubicBezTo>
                      <a:pt x="161" y="1058"/>
                      <a:pt x="161" y="1061"/>
                      <a:pt x="162" y="1063"/>
                    </a:cubicBezTo>
                    <a:cubicBezTo>
                      <a:pt x="164" y="1088"/>
                      <a:pt x="164" y="1088"/>
                      <a:pt x="164" y="1088"/>
                    </a:cubicBezTo>
                    <a:cubicBezTo>
                      <a:pt x="172" y="1115"/>
                      <a:pt x="172" y="1115"/>
                      <a:pt x="172" y="1115"/>
                    </a:cubicBezTo>
                    <a:cubicBezTo>
                      <a:pt x="173" y="1118"/>
                      <a:pt x="173" y="1121"/>
                      <a:pt x="172" y="1123"/>
                    </a:cubicBezTo>
                    <a:cubicBezTo>
                      <a:pt x="170" y="1134"/>
                      <a:pt x="170" y="1134"/>
                      <a:pt x="170" y="1134"/>
                    </a:cubicBezTo>
                    <a:cubicBezTo>
                      <a:pt x="169" y="1138"/>
                      <a:pt x="167" y="1143"/>
                      <a:pt x="163" y="1145"/>
                    </a:cubicBezTo>
                    <a:cubicBezTo>
                      <a:pt x="157" y="1150"/>
                      <a:pt x="157" y="1150"/>
                      <a:pt x="157" y="1150"/>
                    </a:cubicBezTo>
                    <a:cubicBezTo>
                      <a:pt x="156" y="1151"/>
                      <a:pt x="154" y="1151"/>
                      <a:pt x="152" y="1152"/>
                    </a:cubicBezTo>
                    <a:cubicBezTo>
                      <a:pt x="144" y="1155"/>
                      <a:pt x="144" y="1155"/>
                      <a:pt x="144" y="1155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17"/>
                      <a:pt x="146" y="1217"/>
                      <a:pt x="146" y="1217"/>
                    </a:cubicBezTo>
                    <a:cubicBezTo>
                      <a:pt x="150" y="1218"/>
                      <a:pt x="150" y="1218"/>
                      <a:pt x="150" y="1218"/>
                    </a:cubicBezTo>
                    <a:cubicBezTo>
                      <a:pt x="153" y="1218"/>
                      <a:pt x="153" y="1218"/>
                      <a:pt x="153" y="1218"/>
                    </a:cubicBezTo>
                    <a:cubicBezTo>
                      <a:pt x="163" y="1220"/>
                      <a:pt x="163" y="1220"/>
                      <a:pt x="163" y="1220"/>
                    </a:cubicBezTo>
                    <a:cubicBezTo>
                      <a:pt x="166" y="1221"/>
                      <a:pt x="169" y="1222"/>
                      <a:pt x="171" y="1224"/>
                    </a:cubicBezTo>
                    <a:cubicBezTo>
                      <a:pt x="188" y="1241"/>
                      <a:pt x="188" y="1241"/>
                      <a:pt x="188" y="1241"/>
                    </a:cubicBezTo>
                    <a:cubicBezTo>
                      <a:pt x="193" y="1247"/>
                      <a:pt x="195" y="1254"/>
                      <a:pt x="192" y="1261"/>
                    </a:cubicBezTo>
                    <a:cubicBezTo>
                      <a:pt x="182" y="1284"/>
                      <a:pt x="182" y="1284"/>
                      <a:pt x="182" y="1284"/>
                    </a:cubicBezTo>
                    <a:cubicBezTo>
                      <a:pt x="173" y="1295"/>
                      <a:pt x="173" y="1295"/>
                      <a:pt x="173" y="1295"/>
                    </a:cubicBezTo>
                    <a:cubicBezTo>
                      <a:pt x="172" y="1296"/>
                      <a:pt x="171" y="1298"/>
                      <a:pt x="169" y="1299"/>
                    </a:cubicBezTo>
                    <a:cubicBezTo>
                      <a:pt x="167" y="1300"/>
                      <a:pt x="167" y="1300"/>
                      <a:pt x="167" y="1300"/>
                    </a:cubicBezTo>
                    <a:cubicBezTo>
                      <a:pt x="161" y="1336"/>
                      <a:pt x="161" y="1336"/>
                      <a:pt x="161" y="1336"/>
                    </a:cubicBezTo>
                    <a:cubicBezTo>
                      <a:pt x="175" y="1338"/>
                      <a:pt x="175" y="1338"/>
                      <a:pt x="175" y="1338"/>
                    </a:cubicBezTo>
                    <a:cubicBezTo>
                      <a:pt x="178" y="1338"/>
                      <a:pt x="182" y="1339"/>
                      <a:pt x="184" y="1341"/>
                    </a:cubicBezTo>
                    <a:cubicBezTo>
                      <a:pt x="193" y="1347"/>
                      <a:pt x="193" y="1347"/>
                      <a:pt x="193" y="1347"/>
                    </a:cubicBezTo>
                    <a:cubicBezTo>
                      <a:pt x="196" y="1350"/>
                      <a:pt x="199" y="1353"/>
                      <a:pt x="200" y="1357"/>
                    </a:cubicBezTo>
                    <a:cubicBezTo>
                      <a:pt x="203" y="1367"/>
                      <a:pt x="203" y="1367"/>
                      <a:pt x="203" y="1367"/>
                    </a:cubicBezTo>
                    <a:cubicBezTo>
                      <a:pt x="204" y="1372"/>
                      <a:pt x="204" y="1377"/>
                      <a:pt x="202" y="1381"/>
                    </a:cubicBezTo>
                    <a:cubicBezTo>
                      <a:pt x="195" y="1394"/>
                      <a:pt x="195" y="1394"/>
                      <a:pt x="195" y="1394"/>
                    </a:cubicBezTo>
                    <a:cubicBezTo>
                      <a:pt x="193" y="1398"/>
                      <a:pt x="189" y="1401"/>
                      <a:pt x="185" y="1403"/>
                    </a:cubicBezTo>
                    <a:cubicBezTo>
                      <a:pt x="176" y="1406"/>
                      <a:pt x="176" y="1406"/>
                      <a:pt x="176" y="1406"/>
                    </a:cubicBezTo>
                    <a:cubicBezTo>
                      <a:pt x="162" y="1408"/>
                      <a:pt x="162" y="1408"/>
                      <a:pt x="162" y="1408"/>
                    </a:cubicBezTo>
                    <a:cubicBezTo>
                      <a:pt x="165" y="1417"/>
                      <a:pt x="165" y="1417"/>
                      <a:pt x="165" y="1417"/>
                    </a:cubicBezTo>
                    <a:cubicBezTo>
                      <a:pt x="173" y="1428"/>
                      <a:pt x="173" y="1428"/>
                      <a:pt x="173" y="1428"/>
                    </a:cubicBezTo>
                    <a:cubicBezTo>
                      <a:pt x="183" y="1432"/>
                      <a:pt x="183" y="1432"/>
                      <a:pt x="183" y="1432"/>
                    </a:cubicBezTo>
                    <a:cubicBezTo>
                      <a:pt x="185" y="1433"/>
                      <a:pt x="187" y="1435"/>
                      <a:pt x="188" y="1436"/>
                    </a:cubicBezTo>
                    <a:cubicBezTo>
                      <a:pt x="192" y="1441"/>
                      <a:pt x="192" y="1441"/>
                      <a:pt x="192" y="1441"/>
                    </a:cubicBezTo>
                    <a:cubicBezTo>
                      <a:pt x="194" y="1443"/>
                      <a:pt x="195" y="1446"/>
                      <a:pt x="196" y="1448"/>
                    </a:cubicBezTo>
                    <a:cubicBezTo>
                      <a:pt x="198" y="1455"/>
                      <a:pt x="198" y="1455"/>
                      <a:pt x="198" y="1455"/>
                    </a:cubicBezTo>
                    <a:cubicBezTo>
                      <a:pt x="198" y="1457"/>
                      <a:pt x="199" y="1459"/>
                      <a:pt x="198" y="1462"/>
                    </a:cubicBezTo>
                    <a:cubicBezTo>
                      <a:pt x="195" y="1481"/>
                      <a:pt x="195" y="1481"/>
                      <a:pt x="195" y="1481"/>
                    </a:cubicBezTo>
                    <a:cubicBezTo>
                      <a:pt x="198" y="1502"/>
                      <a:pt x="198" y="1502"/>
                      <a:pt x="198" y="1502"/>
                    </a:cubicBezTo>
                    <a:cubicBezTo>
                      <a:pt x="223" y="1513"/>
                      <a:pt x="223" y="1513"/>
                      <a:pt x="223" y="1513"/>
                    </a:cubicBezTo>
                    <a:cubicBezTo>
                      <a:pt x="225" y="1513"/>
                      <a:pt x="227" y="1515"/>
                      <a:pt x="229" y="1516"/>
                    </a:cubicBezTo>
                    <a:cubicBezTo>
                      <a:pt x="241" y="1525"/>
                      <a:pt x="241" y="1525"/>
                      <a:pt x="241" y="1525"/>
                    </a:cubicBezTo>
                    <a:cubicBezTo>
                      <a:pt x="244" y="1528"/>
                      <a:pt x="246" y="1531"/>
                      <a:pt x="247" y="1535"/>
                    </a:cubicBezTo>
                    <a:cubicBezTo>
                      <a:pt x="251" y="1549"/>
                      <a:pt x="251" y="1549"/>
                      <a:pt x="251" y="1549"/>
                    </a:cubicBezTo>
                    <a:cubicBezTo>
                      <a:pt x="264" y="1550"/>
                      <a:pt x="264" y="1550"/>
                      <a:pt x="264" y="1550"/>
                    </a:cubicBezTo>
                    <a:cubicBezTo>
                      <a:pt x="279" y="1554"/>
                      <a:pt x="279" y="1554"/>
                      <a:pt x="279" y="1554"/>
                    </a:cubicBezTo>
                    <a:cubicBezTo>
                      <a:pt x="284" y="1556"/>
                      <a:pt x="289" y="1560"/>
                      <a:pt x="291" y="1565"/>
                    </a:cubicBezTo>
                    <a:cubicBezTo>
                      <a:pt x="295" y="1573"/>
                      <a:pt x="295" y="1573"/>
                      <a:pt x="295" y="1573"/>
                    </a:cubicBezTo>
                    <a:cubicBezTo>
                      <a:pt x="296" y="1576"/>
                      <a:pt x="297" y="1579"/>
                      <a:pt x="296" y="1583"/>
                    </a:cubicBezTo>
                    <a:cubicBezTo>
                      <a:pt x="296" y="1591"/>
                      <a:pt x="296" y="1591"/>
                      <a:pt x="296" y="1591"/>
                    </a:cubicBezTo>
                    <a:cubicBezTo>
                      <a:pt x="295" y="1595"/>
                      <a:pt x="293" y="1599"/>
                      <a:pt x="290" y="1602"/>
                    </a:cubicBezTo>
                    <a:cubicBezTo>
                      <a:pt x="290" y="1604"/>
                      <a:pt x="289" y="1606"/>
                      <a:pt x="288" y="1607"/>
                    </a:cubicBezTo>
                    <a:cubicBezTo>
                      <a:pt x="271" y="1627"/>
                      <a:pt x="271" y="1627"/>
                      <a:pt x="271" y="1627"/>
                    </a:cubicBezTo>
                    <a:cubicBezTo>
                      <a:pt x="260" y="1660"/>
                      <a:pt x="260" y="1660"/>
                      <a:pt x="260" y="1660"/>
                    </a:cubicBezTo>
                    <a:cubicBezTo>
                      <a:pt x="245" y="1692"/>
                      <a:pt x="245" y="1692"/>
                      <a:pt x="245" y="1692"/>
                    </a:cubicBezTo>
                    <a:cubicBezTo>
                      <a:pt x="242" y="1698"/>
                      <a:pt x="236" y="1702"/>
                      <a:pt x="228" y="1703"/>
                    </a:cubicBezTo>
                    <a:cubicBezTo>
                      <a:pt x="224" y="1703"/>
                      <a:pt x="224" y="1703"/>
                      <a:pt x="224" y="1703"/>
                    </a:cubicBezTo>
                    <a:cubicBezTo>
                      <a:pt x="227" y="1706"/>
                      <a:pt x="227" y="1706"/>
                      <a:pt x="227" y="1706"/>
                    </a:cubicBezTo>
                    <a:cubicBezTo>
                      <a:pt x="230" y="1709"/>
                      <a:pt x="232" y="1714"/>
                      <a:pt x="233" y="1719"/>
                    </a:cubicBezTo>
                    <a:cubicBezTo>
                      <a:pt x="234" y="1739"/>
                      <a:pt x="234" y="1739"/>
                      <a:pt x="234" y="1739"/>
                    </a:cubicBezTo>
                    <a:cubicBezTo>
                      <a:pt x="234" y="1742"/>
                      <a:pt x="234" y="1745"/>
                      <a:pt x="232" y="1748"/>
                    </a:cubicBezTo>
                    <a:cubicBezTo>
                      <a:pt x="224" y="1767"/>
                      <a:pt x="224" y="1767"/>
                      <a:pt x="224" y="1767"/>
                    </a:cubicBezTo>
                    <a:cubicBezTo>
                      <a:pt x="223" y="1770"/>
                      <a:pt x="221" y="1772"/>
                      <a:pt x="219" y="1774"/>
                    </a:cubicBezTo>
                    <a:cubicBezTo>
                      <a:pt x="203" y="1788"/>
                      <a:pt x="203" y="1788"/>
                      <a:pt x="203" y="1788"/>
                    </a:cubicBezTo>
                    <a:cubicBezTo>
                      <a:pt x="201" y="1790"/>
                      <a:pt x="199" y="1791"/>
                      <a:pt x="198" y="1791"/>
                    </a:cubicBezTo>
                    <a:cubicBezTo>
                      <a:pt x="186" y="1796"/>
                      <a:pt x="186" y="1796"/>
                      <a:pt x="186" y="1796"/>
                    </a:cubicBezTo>
                    <a:cubicBezTo>
                      <a:pt x="179" y="1813"/>
                      <a:pt x="179" y="1813"/>
                      <a:pt x="179" y="1813"/>
                    </a:cubicBezTo>
                    <a:cubicBezTo>
                      <a:pt x="158" y="1843"/>
                      <a:pt x="158" y="1843"/>
                      <a:pt x="158" y="1843"/>
                    </a:cubicBezTo>
                    <a:cubicBezTo>
                      <a:pt x="147" y="1853"/>
                      <a:pt x="147" y="1853"/>
                      <a:pt x="147" y="1853"/>
                    </a:cubicBezTo>
                    <a:cubicBezTo>
                      <a:pt x="145" y="1855"/>
                      <a:pt x="144" y="1856"/>
                      <a:pt x="142" y="1857"/>
                    </a:cubicBezTo>
                    <a:cubicBezTo>
                      <a:pt x="133" y="1861"/>
                      <a:pt x="133" y="1861"/>
                      <a:pt x="133" y="1861"/>
                    </a:cubicBezTo>
                    <a:cubicBezTo>
                      <a:pt x="112" y="1869"/>
                      <a:pt x="112" y="1869"/>
                      <a:pt x="112" y="1869"/>
                    </a:cubicBezTo>
                    <a:cubicBezTo>
                      <a:pt x="106" y="1882"/>
                      <a:pt x="106" y="1882"/>
                      <a:pt x="106" y="1882"/>
                    </a:cubicBezTo>
                    <a:cubicBezTo>
                      <a:pt x="102" y="1901"/>
                      <a:pt x="102" y="1901"/>
                      <a:pt x="102" y="1901"/>
                    </a:cubicBezTo>
                    <a:cubicBezTo>
                      <a:pt x="88" y="1937"/>
                      <a:pt x="88" y="1937"/>
                      <a:pt x="88" y="1937"/>
                    </a:cubicBezTo>
                    <a:cubicBezTo>
                      <a:pt x="89" y="1945"/>
                      <a:pt x="89" y="1945"/>
                      <a:pt x="89" y="1945"/>
                    </a:cubicBezTo>
                    <a:cubicBezTo>
                      <a:pt x="83" y="1996"/>
                      <a:pt x="83" y="1996"/>
                      <a:pt x="83" y="1996"/>
                    </a:cubicBezTo>
                    <a:cubicBezTo>
                      <a:pt x="84" y="2006"/>
                      <a:pt x="84" y="2006"/>
                      <a:pt x="84" y="2006"/>
                    </a:cubicBezTo>
                    <a:cubicBezTo>
                      <a:pt x="84" y="2009"/>
                      <a:pt x="84" y="2011"/>
                      <a:pt x="83" y="2014"/>
                    </a:cubicBezTo>
                    <a:cubicBezTo>
                      <a:pt x="82" y="2018"/>
                      <a:pt x="82" y="2018"/>
                      <a:pt x="82" y="2018"/>
                    </a:cubicBezTo>
                    <a:cubicBezTo>
                      <a:pt x="81" y="2023"/>
                      <a:pt x="79" y="2029"/>
                      <a:pt x="76" y="2032"/>
                    </a:cubicBezTo>
                    <a:cubicBezTo>
                      <a:pt x="47" y="2056"/>
                      <a:pt x="47" y="2056"/>
                      <a:pt x="47" y="2056"/>
                    </a:cubicBezTo>
                    <a:cubicBezTo>
                      <a:pt x="42" y="2065"/>
                      <a:pt x="42" y="2065"/>
                      <a:pt x="42" y="2065"/>
                    </a:cubicBezTo>
                    <a:cubicBezTo>
                      <a:pt x="44" y="2078"/>
                      <a:pt x="44" y="2078"/>
                      <a:pt x="44" y="2078"/>
                    </a:cubicBezTo>
                    <a:cubicBezTo>
                      <a:pt x="57" y="2096"/>
                      <a:pt x="57" y="2096"/>
                      <a:pt x="57" y="2096"/>
                    </a:cubicBezTo>
                    <a:cubicBezTo>
                      <a:pt x="57" y="2097"/>
                      <a:pt x="59" y="2102"/>
                      <a:pt x="60" y="2103"/>
                    </a:cubicBezTo>
                    <a:cubicBezTo>
                      <a:pt x="60" y="2105"/>
                      <a:pt x="61" y="2107"/>
                      <a:pt x="61" y="2110"/>
                    </a:cubicBezTo>
                    <a:cubicBezTo>
                      <a:pt x="60" y="2128"/>
                      <a:pt x="60" y="2128"/>
                      <a:pt x="60" y="2128"/>
                    </a:cubicBezTo>
                    <a:cubicBezTo>
                      <a:pt x="59" y="2132"/>
                      <a:pt x="58" y="2135"/>
                      <a:pt x="56" y="2137"/>
                    </a:cubicBezTo>
                    <a:cubicBezTo>
                      <a:pt x="55" y="2138"/>
                      <a:pt x="55" y="2138"/>
                      <a:pt x="55" y="2138"/>
                    </a:cubicBezTo>
                    <a:cubicBezTo>
                      <a:pt x="49" y="2181"/>
                      <a:pt x="49" y="2181"/>
                      <a:pt x="49" y="2181"/>
                    </a:cubicBezTo>
                    <a:cubicBezTo>
                      <a:pt x="49" y="2184"/>
                      <a:pt x="47" y="2186"/>
                      <a:pt x="46" y="2188"/>
                    </a:cubicBezTo>
                    <a:cubicBezTo>
                      <a:pt x="40" y="2195"/>
                      <a:pt x="40" y="2195"/>
                      <a:pt x="40" y="2195"/>
                    </a:cubicBezTo>
                    <a:cubicBezTo>
                      <a:pt x="38" y="2198"/>
                      <a:pt x="35" y="2200"/>
                      <a:pt x="31" y="2201"/>
                    </a:cubicBezTo>
                    <a:cubicBezTo>
                      <a:pt x="21" y="2204"/>
                      <a:pt x="21" y="2204"/>
                      <a:pt x="21" y="2204"/>
                    </a:cubicBezTo>
                    <a:cubicBezTo>
                      <a:pt x="19" y="2204"/>
                      <a:pt x="18" y="2205"/>
                      <a:pt x="16" y="2205"/>
                    </a:cubicBezTo>
                    <a:cubicBezTo>
                      <a:pt x="0" y="2205"/>
                      <a:pt x="0" y="2205"/>
                      <a:pt x="0" y="2205"/>
                    </a:cubicBezTo>
                    <a:cubicBezTo>
                      <a:pt x="5" y="2208"/>
                      <a:pt x="5" y="2208"/>
                      <a:pt x="5" y="2208"/>
                    </a:cubicBezTo>
                    <a:cubicBezTo>
                      <a:pt x="7" y="2209"/>
                      <a:pt x="8" y="2210"/>
                      <a:pt x="9" y="2212"/>
                    </a:cubicBezTo>
                    <a:cubicBezTo>
                      <a:pt x="13" y="2215"/>
                      <a:pt x="18" y="2224"/>
                      <a:pt x="18" y="2229"/>
                    </a:cubicBezTo>
                    <a:cubicBezTo>
                      <a:pt x="15" y="2245"/>
                      <a:pt x="15" y="2245"/>
                      <a:pt x="15" y="2245"/>
                    </a:cubicBezTo>
                    <a:cubicBezTo>
                      <a:pt x="15" y="2246"/>
                      <a:pt x="14" y="2248"/>
                      <a:pt x="14" y="2249"/>
                    </a:cubicBezTo>
                    <a:cubicBezTo>
                      <a:pt x="13" y="2251"/>
                      <a:pt x="13" y="2251"/>
                      <a:pt x="13" y="2251"/>
                    </a:cubicBezTo>
                    <a:cubicBezTo>
                      <a:pt x="13" y="2253"/>
                      <a:pt x="13" y="2254"/>
                      <a:pt x="12" y="2256"/>
                    </a:cubicBezTo>
                    <a:cubicBezTo>
                      <a:pt x="10" y="2261"/>
                      <a:pt x="10" y="2261"/>
                      <a:pt x="10" y="2261"/>
                    </a:cubicBezTo>
                    <a:cubicBezTo>
                      <a:pt x="13" y="2269"/>
                      <a:pt x="13" y="2269"/>
                      <a:pt x="13" y="2269"/>
                    </a:cubicBezTo>
                    <a:cubicBezTo>
                      <a:pt x="27" y="2283"/>
                      <a:pt x="27" y="2283"/>
                      <a:pt x="27" y="2283"/>
                    </a:cubicBezTo>
                    <a:cubicBezTo>
                      <a:pt x="29" y="2285"/>
                      <a:pt x="30" y="2287"/>
                      <a:pt x="31" y="2290"/>
                    </a:cubicBezTo>
                    <a:cubicBezTo>
                      <a:pt x="35" y="2304"/>
                      <a:pt x="35" y="2304"/>
                      <a:pt x="35" y="2304"/>
                    </a:cubicBezTo>
                    <a:cubicBezTo>
                      <a:pt x="37" y="2310"/>
                      <a:pt x="36" y="2316"/>
                      <a:pt x="33" y="2321"/>
                    </a:cubicBezTo>
                    <a:cubicBezTo>
                      <a:pt x="895" y="2247"/>
                      <a:pt x="895" y="2247"/>
                      <a:pt x="895" y="2247"/>
                    </a:cubicBezTo>
                    <a:cubicBezTo>
                      <a:pt x="905" y="2246"/>
                      <a:pt x="913" y="2253"/>
                      <a:pt x="915" y="2262"/>
                    </a:cubicBezTo>
                    <a:cubicBezTo>
                      <a:pt x="917" y="2270"/>
                      <a:pt x="917" y="2270"/>
                      <a:pt x="917" y="2270"/>
                    </a:cubicBezTo>
                    <a:cubicBezTo>
                      <a:pt x="918" y="2272"/>
                      <a:pt x="918" y="2274"/>
                      <a:pt x="918" y="2276"/>
                    </a:cubicBezTo>
                    <a:cubicBezTo>
                      <a:pt x="917" y="2296"/>
                      <a:pt x="917" y="2296"/>
                      <a:pt x="917" y="2296"/>
                    </a:cubicBezTo>
                    <a:cubicBezTo>
                      <a:pt x="912" y="2319"/>
                      <a:pt x="912" y="2319"/>
                      <a:pt x="912" y="2319"/>
                    </a:cubicBezTo>
                    <a:cubicBezTo>
                      <a:pt x="903" y="2341"/>
                      <a:pt x="903" y="2341"/>
                      <a:pt x="903" y="2341"/>
                    </a:cubicBezTo>
                    <a:cubicBezTo>
                      <a:pt x="898" y="2372"/>
                      <a:pt x="898" y="2372"/>
                      <a:pt x="898" y="2372"/>
                    </a:cubicBezTo>
                    <a:cubicBezTo>
                      <a:pt x="898" y="2374"/>
                      <a:pt x="897" y="2377"/>
                      <a:pt x="895" y="2380"/>
                    </a:cubicBezTo>
                    <a:cubicBezTo>
                      <a:pt x="886" y="2394"/>
                      <a:pt x="886" y="2394"/>
                      <a:pt x="886" y="2394"/>
                    </a:cubicBezTo>
                    <a:cubicBezTo>
                      <a:pt x="888" y="2398"/>
                      <a:pt x="888" y="2398"/>
                      <a:pt x="888" y="2398"/>
                    </a:cubicBezTo>
                    <a:cubicBezTo>
                      <a:pt x="889" y="2402"/>
                      <a:pt x="889" y="2407"/>
                      <a:pt x="888" y="2411"/>
                    </a:cubicBezTo>
                    <a:cubicBezTo>
                      <a:pt x="879" y="2439"/>
                      <a:pt x="879" y="2439"/>
                      <a:pt x="879" y="2439"/>
                    </a:cubicBezTo>
                    <a:cubicBezTo>
                      <a:pt x="879" y="2441"/>
                      <a:pt x="879" y="2441"/>
                      <a:pt x="879" y="2441"/>
                    </a:cubicBezTo>
                    <a:cubicBezTo>
                      <a:pt x="887" y="2450"/>
                      <a:pt x="887" y="2450"/>
                      <a:pt x="887" y="2450"/>
                    </a:cubicBezTo>
                    <a:cubicBezTo>
                      <a:pt x="888" y="2451"/>
                      <a:pt x="890" y="2452"/>
                      <a:pt x="890" y="2454"/>
                    </a:cubicBezTo>
                    <a:cubicBezTo>
                      <a:pt x="895" y="2463"/>
                      <a:pt x="895" y="2463"/>
                      <a:pt x="895" y="2463"/>
                    </a:cubicBezTo>
                    <a:cubicBezTo>
                      <a:pt x="898" y="2468"/>
                      <a:pt x="898" y="2474"/>
                      <a:pt x="896" y="2480"/>
                    </a:cubicBezTo>
                    <a:cubicBezTo>
                      <a:pt x="895" y="2483"/>
                      <a:pt x="895" y="2483"/>
                      <a:pt x="895" y="2483"/>
                    </a:cubicBezTo>
                    <a:cubicBezTo>
                      <a:pt x="906" y="2500"/>
                      <a:pt x="906" y="2500"/>
                      <a:pt x="906" y="2500"/>
                    </a:cubicBezTo>
                    <a:cubicBezTo>
                      <a:pt x="918" y="2503"/>
                      <a:pt x="918" y="2503"/>
                      <a:pt x="918" y="2503"/>
                    </a:cubicBezTo>
                    <a:cubicBezTo>
                      <a:pt x="919" y="2504"/>
                      <a:pt x="921" y="2504"/>
                      <a:pt x="922" y="2505"/>
                    </a:cubicBezTo>
                    <a:cubicBezTo>
                      <a:pt x="931" y="2510"/>
                      <a:pt x="931" y="2510"/>
                      <a:pt x="931" y="2510"/>
                    </a:cubicBezTo>
                    <a:cubicBezTo>
                      <a:pt x="934" y="2512"/>
                      <a:pt x="936" y="2515"/>
                      <a:pt x="938" y="2518"/>
                    </a:cubicBezTo>
                    <a:cubicBezTo>
                      <a:pt x="943" y="2529"/>
                      <a:pt x="943" y="2529"/>
                      <a:pt x="943" y="2529"/>
                    </a:cubicBezTo>
                    <a:cubicBezTo>
                      <a:pt x="953" y="2535"/>
                      <a:pt x="953" y="2535"/>
                      <a:pt x="953" y="2535"/>
                    </a:cubicBezTo>
                    <a:cubicBezTo>
                      <a:pt x="955" y="2536"/>
                      <a:pt x="958" y="2538"/>
                      <a:pt x="959" y="2541"/>
                    </a:cubicBezTo>
                    <a:cubicBezTo>
                      <a:pt x="968" y="2555"/>
                      <a:pt x="968" y="2555"/>
                      <a:pt x="968" y="2555"/>
                    </a:cubicBezTo>
                    <a:cubicBezTo>
                      <a:pt x="969" y="2556"/>
                      <a:pt x="971" y="2560"/>
                      <a:pt x="971" y="2561"/>
                    </a:cubicBezTo>
                    <a:cubicBezTo>
                      <a:pt x="972" y="2563"/>
                      <a:pt x="972" y="2564"/>
                      <a:pt x="973" y="2566"/>
                    </a:cubicBezTo>
                    <a:cubicBezTo>
                      <a:pt x="977" y="2589"/>
                      <a:pt x="977" y="2589"/>
                      <a:pt x="977" y="2589"/>
                    </a:cubicBezTo>
                    <a:cubicBezTo>
                      <a:pt x="991" y="2606"/>
                      <a:pt x="991" y="2606"/>
                      <a:pt x="991" y="2606"/>
                    </a:cubicBezTo>
                    <a:cubicBezTo>
                      <a:pt x="992" y="2607"/>
                      <a:pt x="993" y="2609"/>
                      <a:pt x="993" y="2611"/>
                    </a:cubicBezTo>
                    <a:cubicBezTo>
                      <a:pt x="997" y="2620"/>
                      <a:pt x="997" y="2620"/>
                      <a:pt x="997" y="2620"/>
                    </a:cubicBezTo>
                    <a:cubicBezTo>
                      <a:pt x="997" y="2621"/>
                      <a:pt x="998" y="2623"/>
                      <a:pt x="998" y="2625"/>
                    </a:cubicBezTo>
                    <a:cubicBezTo>
                      <a:pt x="999" y="2642"/>
                      <a:pt x="999" y="2642"/>
                      <a:pt x="999" y="2642"/>
                    </a:cubicBezTo>
                    <a:cubicBezTo>
                      <a:pt x="1006" y="2653"/>
                      <a:pt x="1006" y="2653"/>
                      <a:pt x="1006" y="2653"/>
                    </a:cubicBezTo>
                    <a:cubicBezTo>
                      <a:pt x="1022" y="2682"/>
                      <a:pt x="1022" y="2682"/>
                      <a:pt x="1022" y="2682"/>
                    </a:cubicBezTo>
                    <a:cubicBezTo>
                      <a:pt x="1025" y="2681"/>
                      <a:pt x="1029" y="2680"/>
                      <a:pt x="1033" y="2681"/>
                    </a:cubicBezTo>
                    <a:cubicBezTo>
                      <a:pt x="1039" y="2682"/>
                      <a:pt x="1039" y="2682"/>
                      <a:pt x="1039" y="2682"/>
                    </a:cubicBezTo>
                    <a:cubicBezTo>
                      <a:pt x="1041" y="2683"/>
                      <a:pt x="1042" y="2683"/>
                      <a:pt x="1044" y="2684"/>
                    </a:cubicBezTo>
                    <a:cubicBezTo>
                      <a:pt x="1046" y="2684"/>
                      <a:pt x="1049" y="2685"/>
                      <a:pt x="1051" y="2685"/>
                    </a:cubicBezTo>
                    <a:cubicBezTo>
                      <a:pt x="1053" y="2681"/>
                      <a:pt x="1058" y="2678"/>
                      <a:pt x="1063" y="2677"/>
                    </a:cubicBezTo>
                    <a:cubicBezTo>
                      <a:pt x="1064" y="2677"/>
                      <a:pt x="1065" y="2677"/>
                      <a:pt x="1065" y="2677"/>
                    </a:cubicBezTo>
                    <a:cubicBezTo>
                      <a:pt x="1065" y="2677"/>
                      <a:pt x="1065" y="2677"/>
                      <a:pt x="1065" y="2677"/>
                    </a:cubicBezTo>
                    <a:cubicBezTo>
                      <a:pt x="1069" y="2672"/>
                      <a:pt x="1069" y="2672"/>
                      <a:pt x="1069" y="2672"/>
                    </a:cubicBezTo>
                    <a:cubicBezTo>
                      <a:pt x="1064" y="2664"/>
                      <a:pt x="1067" y="2654"/>
                      <a:pt x="1075" y="2648"/>
                    </a:cubicBezTo>
                    <a:cubicBezTo>
                      <a:pt x="1104" y="2627"/>
                      <a:pt x="1104" y="2627"/>
                      <a:pt x="1104" y="2627"/>
                    </a:cubicBezTo>
                    <a:cubicBezTo>
                      <a:pt x="1098" y="2624"/>
                      <a:pt x="1093" y="2617"/>
                      <a:pt x="1093" y="2610"/>
                    </a:cubicBezTo>
                    <a:cubicBezTo>
                      <a:pt x="1093" y="2605"/>
                      <a:pt x="1093" y="2605"/>
                      <a:pt x="1093" y="2605"/>
                    </a:cubicBezTo>
                    <a:cubicBezTo>
                      <a:pt x="1093" y="2601"/>
                      <a:pt x="1094" y="2598"/>
                      <a:pt x="1096" y="2595"/>
                    </a:cubicBezTo>
                    <a:cubicBezTo>
                      <a:pt x="1100" y="2588"/>
                      <a:pt x="1100" y="2588"/>
                      <a:pt x="1100" y="2588"/>
                    </a:cubicBezTo>
                    <a:cubicBezTo>
                      <a:pt x="1101" y="2587"/>
                      <a:pt x="1102" y="2586"/>
                      <a:pt x="1103" y="2585"/>
                    </a:cubicBezTo>
                    <a:cubicBezTo>
                      <a:pt x="1109" y="2580"/>
                      <a:pt x="1109" y="2580"/>
                      <a:pt x="1109" y="2580"/>
                    </a:cubicBezTo>
                    <a:cubicBezTo>
                      <a:pt x="1110" y="2578"/>
                      <a:pt x="1112" y="2577"/>
                      <a:pt x="1113" y="2576"/>
                    </a:cubicBezTo>
                    <a:cubicBezTo>
                      <a:pt x="1118" y="2574"/>
                      <a:pt x="1118" y="2574"/>
                      <a:pt x="1118" y="2574"/>
                    </a:cubicBezTo>
                    <a:cubicBezTo>
                      <a:pt x="1122" y="2572"/>
                      <a:pt x="1125" y="2572"/>
                      <a:pt x="1129" y="2572"/>
                    </a:cubicBezTo>
                    <a:cubicBezTo>
                      <a:pt x="1139" y="2573"/>
                      <a:pt x="1139" y="2573"/>
                      <a:pt x="1139" y="2573"/>
                    </a:cubicBezTo>
                    <a:cubicBezTo>
                      <a:pt x="1142" y="2574"/>
                      <a:pt x="1145" y="2575"/>
                      <a:pt x="1147" y="2576"/>
                    </a:cubicBezTo>
                    <a:cubicBezTo>
                      <a:pt x="1171" y="2589"/>
                      <a:pt x="1171" y="2589"/>
                      <a:pt x="1171" y="2589"/>
                    </a:cubicBezTo>
                    <a:cubicBezTo>
                      <a:pt x="1174" y="2591"/>
                      <a:pt x="1177" y="2593"/>
                      <a:pt x="1179" y="2596"/>
                    </a:cubicBezTo>
                    <a:cubicBezTo>
                      <a:pt x="1269" y="2559"/>
                      <a:pt x="1269" y="2559"/>
                      <a:pt x="1269" y="2559"/>
                    </a:cubicBezTo>
                    <a:cubicBezTo>
                      <a:pt x="1269" y="2558"/>
                      <a:pt x="1268" y="2556"/>
                      <a:pt x="1268" y="2554"/>
                    </a:cubicBezTo>
                    <a:cubicBezTo>
                      <a:pt x="1267" y="2549"/>
                      <a:pt x="1269" y="2542"/>
                      <a:pt x="1272" y="2538"/>
                    </a:cubicBezTo>
                    <a:cubicBezTo>
                      <a:pt x="1275" y="2534"/>
                      <a:pt x="1279" y="2530"/>
                      <a:pt x="1285" y="2530"/>
                    </a:cubicBezTo>
                    <a:cubicBezTo>
                      <a:pt x="1294" y="2527"/>
                      <a:pt x="1294" y="2527"/>
                      <a:pt x="1294" y="2527"/>
                    </a:cubicBezTo>
                    <a:cubicBezTo>
                      <a:pt x="1302" y="2522"/>
                      <a:pt x="1302" y="2522"/>
                      <a:pt x="1302" y="2522"/>
                    </a:cubicBezTo>
                    <a:cubicBezTo>
                      <a:pt x="1306" y="2520"/>
                      <a:pt x="1311" y="2519"/>
                      <a:pt x="1315" y="2520"/>
                    </a:cubicBezTo>
                    <a:cubicBezTo>
                      <a:pt x="1355" y="2527"/>
                      <a:pt x="1355" y="2527"/>
                      <a:pt x="1355" y="2527"/>
                    </a:cubicBezTo>
                    <a:cubicBezTo>
                      <a:pt x="1357" y="2527"/>
                      <a:pt x="1360" y="2528"/>
                      <a:pt x="1362" y="2529"/>
                    </a:cubicBezTo>
                    <a:cubicBezTo>
                      <a:pt x="1411" y="2559"/>
                      <a:pt x="1411" y="2559"/>
                      <a:pt x="1411" y="2559"/>
                    </a:cubicBezTo>
                    <a:cubicBezTo>
                      <a:pt x="1419" y="2560"/>
                      <a:pt x="1419" y="2560"/>
                      <a:pt x="1419" y="2560"/>
                    </a:cubicBezTo>
                    <a:cubicBezTo>
                      <a:pt x="1437" y="2556"/>
                      <a:pt x="1437" y="2556"/>
                      <a:pt x="1437" y="2556"/>
                    </a:cubicBezTo>
                    <a:cubicBezTo>
                      <a:pt x="1450" y="2549"/>
                      <a:pt x="1450" y="2549"/>
                      <a:pt x="1450" y="2549"/>
                    </a:cubicBezTo>
                    <a:cubicBezTo>
                      <a:pt x="1455" y="2540"/>
                      <a:pt x="1455" y="2540"/>
                      <a:pt x="1455" y="2540"/>
                    </a:cubicBezTo>
                    <a:cubicBezTo>
                      <a:pt x="1458" y="2534"/>
                      <a:pt x="1463" y="2530"/>
                      <a:pt x="1470" y="2530"/>
                    </a:cubicBezTo>
                    <a:cubicBezTo>
                      <a:pt x="1479" y="2529"/>
                      <a:pt x="1491" y="2533"/>
                      <a:pt x="1493" y="2542"/>
                    </a:cubicBezTo>
                    <a:cubicBezTo>
                      <a:pt x="1495" y="2543"/>
                      <a:pt x="1495" y="2543"/>
                      <a:pt x="1495" y="2543"/>
                    </a:cubicBezTo>
                    <a:cubicBezTo>
                      <a:pt x="1498" y="2545"/>
                      <a:pt x="1501" y="2548"/>
                      <a:pt x="1502" y="2552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5" y="2553"/>
                      <a:pt x="1507" y="2553"/>
                      <a:pt x="1509" y="2553"/>
                    </a:cubicBezTo>
                    <a:cubicBezTo>
                      <a:pt x="1522" y="2555"/>
                      <a:pt x="1522" y="2555"/>
                      <a:pt x="1522" y="2555"/>
                    </a:cubicBezTo>
                    <a:cubicBezTo>
                      <a:pt x="1524" y="2556"/>
                      <a:pt x="1526" y="2556"/>
                      <a:pt x="1528" y="2557"/>
                    </a:cubicBezTo>
                    <a:cubicBezTo>
                      <a:pt x="1534" y="2561"/>
                      <a:pt x="1534" y="2561"/>
                      <a:pt x="1534" y="2561"/>
                    </a:cubicBezTo>
                    <a:cubicBezTo>
                      <a:pt x="1534" y="2560"/>
                      <a:pt x="1534" y="2560"/>
                      <a:pt x="1534" y="2560"/>
                    </a:cubicBezTo>
                    <a:cubicBezTo>
                      <a:pt x="1535" y="2559"/>
                      <a:pt x="1536" y="2557"/>
                      <a:pt x="1537" y="2556"/>
                    </a:cubicBezTo>
                    <a:cubicBezTo>
                      <a:pt x="1538" y="2554"/>
                      <a:pt x="1542" y="2550"/>
                      <a:pt x="1545" y="2548"/>
                    </a:cubicBezTo>
                    <a:cubicBezTo>
                      <a:pt x="1545" y="2545"/>
                      <a:pt x="1545" y="2542"/>
                      <a:pt x="1546" y="2539"/>
                    </a:cubicBezTo>
                    <a:cubicBezTo>
                      <a:pt x="1420" y="1697"/>
                      <a:pt x="1420" y="1697"/>
                      <a:pt x="1420" y="1697"/>
                    </a:cubicBezTo>
                    <a:cubicBezTo>
                      <a:pt x="1427" y="41"/>
                      <a:pt x="1427" y="41"/>
                      <a:pt x="1427" y="41"/>
                    </a:cubicBezTo>
                    <a:cubicBezTo>
                      <a:pt x="1413" y="33"/>
                      <a:pt x="1413" y="33"/>
                      <a:pt x="1413" y="33"/>
                    </a:cubicBezTo>
                    <a:cubicBezTo>
                      <a:pt x="1411" y="32"/>
                      <a:pt x="1409" y="30"/>
                      <a:pt x="1408" y="28"/>
                    </a:cubicBezTo>
                    <a:cubicBezTo>
                      <a:pt x="1395" y="14"/>
                      <a:pt x="1395" y="14"/>
                      <a:pt x="1395" y="14"/>
                    </a:cubicBezTo>
                    <a:cubicBezTo>
                      <a:pt x="1394" y="12"/>
                      <a:pt x="1393" y="11"/>
                      <a:pt x="1393" y="10"/>
                    </a:cubicBezTo>
                    <a:cubicBezTo>
                      <a:pt x="1388" y="0"/>
                      <a:pt x="1388" y="0"/>
                      <a:pt x="1388" y="0"/>
                    </a:cubicBezTo>
                    <a:lnTo>
                      <a:pt x="468" y="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41"/>
              <p:cNvSpPr>
                <a:spLocks/>
              </p:cNvSpPr>
              <p:nvPr/>
            </p:nvSpPr>
            <p:spPr bwMode="auto">
              <a:xfrm>
                <a:off x="4765676" y="2278063"/>
                <a:ext cx="804863" cy="658813"/>
              </a:xfrm>
              <a:custGeom>
                <a:avLst/>
                <a:gdLst>
                  <a:gd name="T0" fmla="*/ 2806 w 3007"/>
                  <a:gd name="T1" fmla="*/ 2380 h 2465"/>
                  <a:gd name="T2" fmla="*/ 2807 w 3007"/>
                  <a:gd name="T3" fmla="*/ 2293 h 2465"/>
                  <a:gd name="T4" fmla="*/ 2833 w 3007"/>
                  <a:gd name="T5" fmla="*/ 2236 h 2465"/>
                  <a:gd name="T6" fmla="*/ 2835 w 3007"/>
                  <a:gd name="T7" fmla="*/ 2186 h 2465"/>
                  <a:gd name="T8" fmla="*/ 2862 w 3007"/>
                  <a:gd name="T9" fmla="*/ 2113 h 2465"/>
                  <a:gd name="T10" fmla="*/ 2920 w 3007"/>
                  <a:gd name="T11" fmla="*/ 2070 h 2465"/>
                  <a:gd name="T12" fmla="*/ 3007 w 3007"/>
                  <a:gd name="T13" fmla="*/ 2008 h 2465"/>
                  <a:gd name="T14" fmla="*/ 3004 w 3007"/>
                  <a:gd name="T15" fmla="*/ 1937 h 2465"/>
                  <a:gd name="T16" fmla="*/ 2977 w 3007"/>
                  <a:gd name="T17" fmla="*/ 1902 h 2465"/>
                  <a:gd name="T18" fmla="*/ 2920 w 3007"/>
                  <a:gd name="T19" fmla="*/ 1894 h 2465"/>
                  <a:gd name="T20" fmla="*/ 2834 w 3007"/>
                  <a:gd name="T21" fmla="*/ 1781 h 2465"/>
                  <a:gd name="T22" fmla="*/ 2807 w 3007"/>
                  <a:gd name="T23" fmla="*/ 1712 h 2465"/>
                  <a:gd name="T24" fmla="*/ 2792 w 3007"/>
                  <a:gd name="T25" fmla="*/ 1597 h 2465"/>
                  <a:gd name="T26" fmla="*/ 2740 w 3007"/>
                  <a:gd name="T27" fmla="*/ 1510 h 2465"/>
                  <a:gd name="T28" fmla="*/ 2662 w 3007"/>
                  <a:gd name="T29" fmla="*/ 1441 h 2465"/>
                  <a:gd name="T30" fmla="*/ 2569 w 3007"/>
                  <a:gd name="T31" fmla="*/ 1398 h 2465"/>
                  <a:gd name="T32" fmla="*/ 2453 w 3007"/>
                  <a:gd name="T33" fmla="*/ 1323 h 2465"/>
                  <a:gd name="T34" fmla="*/ 2400 w 3007"/>
                  <a:gd name="T35" fmla="*/ 1272 h 2465"/>
                  <a:gd name="T36" fmla="*/ 2381 w 3007"/>
                  <a:gd name="T37" fmla="*/ 1165 h 2465"/>
                  <a:gd name="T38" fmla="*/ 2438 w 3007"/>
                  <a:gd name="T39" fmla="*/ 946 h 2465"/>
                  <a:gd name="T40" fmla="*/ 2374 w 3007"/>
                  <a:gd name="T41" fmla="*/ 875 h 2465"/>
                  <a:gd name="T42" fmla="*/ 2287 w 3007"/>
                  <a:gd name="T43" fmla="*/ 915 h 2465"/>
                  <a:gd name="T44" fmla="*/ 2202 w 3007"/>
                  <a:gd name="T45" fmla="*/ 836 h 2465"/>
                  <a:gd name="T46" fmla="*/ 2196 w 3007"/>
                  <a:gd name="T47" fmla="*/ 783 h 2465"/>
                  <a:gd name="T48" fmla="*/ 2143 w 3007"/>
                  <a:gd name="T49" fmla="*/ 679 h 2465"/>
                  <a:gd name="T50" fmla="*/ 1881 w 3007"/>
                  <a:gd name="T51" fmla="*/ 467 h 2465"/>
                  <a:gd name="T52" fmla="*/ 1844 w 3007"/>
                  <a:gd name="T53" fmla="*/ 400 h 2465"/>
                  <a:gd name="T54" fmla="*/ 1830 w 3007"/>
                  <a:gd name="T55" fmla="*/ 339 h 2465"/>
                  <a:gd name="T56" fmla="*/ 1800 w 3007"/>
                  <a:gd name="T57" fmla="*/ 140 h 2465"/>
                  <a:gd name="T58" fmla="*/ 1769 w 3007"/>
                  <a:gd name="T59" fmla="*/ 70 h 2465"/>
                  <a:gd name="T60" fmla="*/ 1731 w 3007"/>
                  <a:gd name="T61" fmla="*/ 39 h 2465"/>
                  <a:gd name="T62" fmla="*/ 1706 w 3007"/>
                  <a:gd name="T63" fmla="*/ 15 h 2465"/>
                  <a:gd name="T64" fmla="*/ 13 w 3007"/>
                  <a:gd name="T65" fmla="*/ 114 h 2465"/>
                  <a:gd name="T66" fmla="*/ 35 w 3007"/>
                  <a:gd name="T67" fmla="*/ 159 h 2465"/>
                  <a:gd name="T68" fmla="*/ 52 w 3007"/>
                  <a:gd name="T69" fmla="*/ 204 h 2465"/>
                  <a:gd name="T70" fmla="*/ 101 w 3007"/>
                  <a:gd name="T71" fmla="*/ 257 h 2465"/>
                  <a:gd name="T72" fmla="*/ 130 w 3007"/>
                  <a:gd name="T73" fmla="*/ 299 h 2465"/>
                  <a:gd name="T74" fmla="*/ 162 w 3007"/>
                  <a:gd name="T75" fmla="*/ 355 h 2465"/>
                  <a:gd name="T76" fmla="*/ 228 w 3007"/>
                  <a:gd name="T77" fmla="*/ 425 h 2465"/>
                  <a:gd name="T78" fmla="*/ 259 w 3007"/>
                  <a:gd name="T79" fmla="*/ 445 h 2465"/>
                  <a:gd name="T80" fmla="*/ 324 w 3007"/>
                  <a:gd name="T81" fmla="*/ 440 h 2465"/>
                  <a:gd name="T82" fmla="*/ 367 w 3007"/>
                  <a:gd name="T83" fmla="*/ 474 h 2465"/>
                  <a:gd name="T84" fmla="*/ 397 w 3007"/>
                  <a:gd name="T85" fmla="*/ 529 h 2465"/>
                  <a:gd name="T86" fmla="*/ 360 w 3007"/>
                  <a:gd name="T87" fmla="*/ 572 h 2465"/>
                  <a:gd name="T88" fmla="*/ 323 w 3007"/>
                  <a:gd name="T89" fmla="*/ 626 h 2465"/>
                  <a:gd name="T90" fmla="*/ 335 w 3007"/>
                  <a:gd name="T91" fmla="*/ 693 h 2465"/>
                  <a:gd name="T92" fmla="*/ 396 w 3007"/>
                  <a:gd name="T93" fmla="*/ 734 h 2465"/>
                  <a:gd name="T94" fmla="*/ 424 w 3007"/>
                  <a:gd name="T95" fmla="*/ 798 h 2465"/>
                  <a:gd name="T96" fmla="*/ 480 w 3007"/>
                  <a:gd name="T97" fmla="*/ 837 h 2465"/>
                  <a:gd name="T98" fmla="*/ 516 w 3007"/>
                  <a:gd name="T99" fmla="*/ 847 h 2465"/>
                  <a:gd name="T100" fmla="*/ 585 w 3007"/>
                  <a:gd name="T101" fmla="*/ 2055 h 2465"/>
                  <a:gd name="T102" fmla="*/ 2614 w 3007"/>
                  <a:gd name="T103" fmla="*/ 2212 h 2465"/>
                  <a:gd name="T104" fmla="*/ 2650 w 3007"/>
                  <a:gd name="T105" fmla="*/ 2263 h 2465"/>
                  <a:gd name="T106" fmla="*/ 2640 w 3007"/>
                  <a:gd name="T107" fmla="*/ 2333 h 2465"/>
                  <a:gd name="T108" fmla="*/ 2617 w 3007"/>
                  <a:gd name="T109" fmla="*/ 2365 h 2465"/>
                  <a:gd name="T110" fmla="*/ 2563 w 3007"/>
                  <a:gd name="T111" fmla="*/ 2421 h 2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07" h="2465">
                    <a:moveTo>
                      <a:pt x="2784" y="2431"/>
                    </a:moveTo>
                    <a:cubicBezTo>
                      <a:pt x="2785" y="2429"/>
                      <a:pt x="2785" y="2427"/>
                      <a:pt x="2786" y="2425"/>
                    </a:cubicBezTo>
                    <a:cubicBezTo>
                      <a:pt x="2796" y="2404"/>
                      <a:pt x="2796" y="2404"/>
                      <a:pt x="2796" y="2404"/>
                    </a:cubicBezTo>
                    <a:cubicBezTo>
                      <a:pt x="2797" y="2398"/>
                      <a:pt x="2797" y="2398"/>
                      <a:pt x="2797" y="2398"/>
                    </a:cubicBezTo>
                    <a:cubicBezTo>
                      <a:pt x="2797" y="2395"/>
                      <a:pt x="2798" y="2393"/>
                      <a:pt x="2799" y="2391"/>
                    </a:cubicBezTo>
                    <a:cubicBezTo>
                      <a:pt x="2802" y="2385"/>
                      <a:pt x="2802" y="2385"/>
                      <a:pt x="2802" y="2385"/>
                    </a:cubicBezTo>
                    <a:cubicBezTo>
                      <a:pt x="2803" y="2383"/>
                      <a:pt x="2804" y="2382"/>
                      <a:pt x="2806" y="2380"/>
                    </a:cubicBezTo>
                    <a:cubicBezTo>
                      <a:pt x="2820" y="2369"/>
                      <a:pt x="2820" y="2369"/>
                      <a:pt x="2820" y="2369"/>
                    </a:cubicBezTo>
                    <a:cubicBezTo>
                      <a:pt x="2814" y="2359"/>
                      <a:pt x="2814" y="2359"/>
                      <a:pt x="2814" y="2359"/>
                    </a:cubicBezTo>
                    <a:cubicBezTo>
                      <a:pt x="2787" y="2327"/>
                      <a:pt x="2787" y="2327"/>
                      <a:pt x="2787" y="2327"/>
                    </a:cubicBezTo>
                    <a:cubicBezTo>
                      <a:pt x="2783" y="2323"/>
                      <a:pt x="2782" y="2317"/>
                      <a:pt x="2783" y="2311"/>
                    </a:cubicBezTo>
                    <a:cubicBezTo>
                      <a:pt x="2784" y="2305"/>
                      <a:pt x="2788" y="2301"/>
                      <a:pt x="2794" y="2298"/>
                    </a:cubicBezTo>
                    <a:cubicBezTo>
                      <a:pt x="2801" y="2294"/>
                      <a:pt x="2801" y="2294"/>
                      <a:pt x="2801" y="2294"/>
                    </a:cubicBezTo>
                    <a:cubicBezTo>
                      <a:pt x="2803" y="2294"/>
                      <a:pt x="2805" y="2293"/>
                      <a:pt x="2807" y="2293"/>
                    </a:cubicBezTo>
                    <a:cubicBezTo>
                      <a:pt x="2820" y="2291"/>
                      <a:pt x="2820" y="2291"/>
                      <a:pt x="2820" y="2291"/>
                    </a:cubicBezTo>
                    <a:cubicBezTo>
                      <a:pt x="2813" y="2282"/>
                      <a:pt x="2813" y="2282"/>
                      <a:pt x="2813" y="2282"/>
                    </a:cubicBezTo>
                    <a:cubicBezTo>
                      <a:pt x="2812" y="2279"/>
                      <a:pt x="2810" y="2277"/>
                      <a:pt x="2810" y="2274"/>
                    </a:cubicBezTo>
                    <a:cubicBezTo>
                      <a:pt x="2808" y="2264"/>
                      <a:pt x="2808" y="2264"/>
                      <a:pt x="2808" y="2264"/>
                    </a:cubicBezTo>
                    <a:cubicBezTo>
                      <a:pt x="2806" y="2257"/>
                      <a:pt x="2810" y="2249"/>
                      <a:pt x="2816" y="2244"/>
                    </a:cubicBezTo>
                    <a:cubicBezTo>
                      <a:pt x="2824" y="2239"/>
                      <a:pt x="2824" y="2239"/>
                      <a:pt x="2824" y="2239"/>
                    </a:cubicBezTo>
                    <a:cubicBezTo>
                      <a:pt x="2827" y="2237"/>
                      <a:pt x="2830" y="2236"/>
                      <a:pt x="2833" y="2236"/>
                    </a:cubicBezTo>
                    <a:cubicBezTo>
                      <a:pt x="2848" y="2234"/>
                      <a:pt x="2848" y="2234"/>
                      <a:pt x="2848" y="2234"/>
                    </a:cubicBezTo>
                    <a:cubicBezTo>
                      <a:pt x="2849" y="2232"/>
                      <a:pt x="2849" y="2232"/>
                      <a:pt x="2849" y="2232"/>
                    </a:cubicBezTo>
                    <a:cubicBezTo>
                      <a:pt x="2848" y="2227"/>
                      <a:pt x="2848" y="2227"/>
                      <a:pt x="2848" y="2227"/>
                    </a:cubicBezTo>
                    <a:cubicBezTo>
                      <a:pt x="2837" y="2208"/>
                      <a:pt x="2837" y="2208"/>
                      <a:pt x="2837" y="2208"/>
                    </a:cubicBezTo>
                    <a:cubicBezTo>
                      <a:pt x="2836" y="2205"/>
                      <a:pt x="2835" y="2202"/>
                      <a:pt x="2835" y="2200"/>
                    </a:cubicBezTo>
                    <a:cubicBezTo>
                      <a:pt x="2834" y="2191"/>
                      <a:pt x="2834" y="2191"/>
                      <a:pt x="2834" y="2191"/>
                    </a:cubicBezTo>
                    <a:cubicBezTo>
                      <a:pt x="2834" y="2189"/>
                      <a:pt x="2834" y="2188"/>
                      <a:pt x="2835" y="2186"/>
                    </a:cubicBezTo>
                    <a:cubicBezTo>
                      <a:pt x="2835" y="2183"/>
                      <a:pt x="2835" y="2183"/>
                      <a:pt x="2835" y="2183"/>
                    </a:cubicBezTo>
                    <a:cubicBezTo>
                      <a:pt x="2824" y="2170"/>
                      <a:pt x="2824" y="2170"/>
                      <a:pt x="2824" y="2170"/>
                    </a:cubicBezTo>
                    <a:cubicBezTo>
                      <a:pt x="2822" y="2166"/>
                      <a:pt x="2820" y="2161"/>
                      <a:pt x="2821" y="2157"/>
                    </a:cubicBezTo>
                    <a:cubicBezTo>
                      <a:pt x="2823" y="2137"/>
                      <a:pt x="2823" y="2137"/>
                      <a:pt x="2823" y="2137"/>
                    </a:cubicBezTo>
                    <a:cubicBezTo>
                      <a:pt x="2824" y="2130"/>
                      <a:pt x="2827" y="2125"/>
                      <a:pt x="2833" y="2122"/>
                    </a:cubicBezTo>
                    <a:cubicBezTo>
                      <a:pt x="2847" y="2114"/>
                      <a:pt x="2847" y="2114"/>
                      <a:pt x="2847" y="2114"/>
                    </a:cubicBezTo>
                    <a:cubicBezTo>
                      <a:pt x="2852" y="2112"/>
                      <a:pt x="2857" y="2112"/>
                      <a:pt x="2862" y="2113"/>
                    </a:cubicBezTo>
                    <a:cubicBezTo>
                      <a:pt x="2878" y="2119"/>
                      <a:pt x="2878" y="2119"/>
                      <a:pt x="2878" y="2119"/>
                    </a:cubicBezTo>
                    <a:cubicBezTo>
                      <a:pt x="2884" y="2121"/>
                      <a:pt x="2888" y="2125"/>
                      <a:pt x="2890" y="2131"/>
                    </a:cubicBezTo>
                    <a:cubicBezTo>
                      <a:pt x="2895" y="2144"/>
                      <a:pt x="2895" y="2144"/>
                      <a:pt x="2895" y="2144"/>
                    </a:cubicBezTo>
                    <a:cubicBezTo>
                      <a:pt x="2906" y="2086"/>
                      <a:pt x="2906" y="2086"/>
                      <a:pt x="2906" y="2086"/>
                    </a:cubicBezTo>
                    <a:cubicBezTo>
                      <a:pt x="2907" y="2084"/>
                      <a:pt x="2908" y="2082"/>
                      <a:pt x="2909" y="2080"/>
                    </a:cubicBezTo>
                    <a:cubicBezTo>
                      <a:pt x="2910" y="2079"/>
                      <a:pt x="2914" y="2074"/>
                      <a:pt x="2916" y="2073"/>
                    </a:cubicBezTo>
                    <a:cubicBezTo>
                      <a:pt x="2920" y="2070"/>
                      <a:pt x="2920" y="2070"/>
                      <a:pt x="2920" y="2070"/>
                    </a:cubicBezTo>
                    <a:cubicBezTo>
                      <a:pt x="2927" y="2065"/>
                      <a:pt x="2936" y="2065"/>
                      <a:pt x="2943" y="2070"/>
                    </a:cubicBezTo>
                    <a:cubicBezTo>
                      <a:pt x="2955" y="2078"/>
                      <a:pt x="2955" y="2078"/>
                      <a:pt x="2955" y="207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84" y="2088"/>
                      <a:pt x="2984" y="2088"/>
                      <a:pt x="2984" y="2088"/>
                    </a:cubicBezTo>
                    <a:cubicBezTo>
                      <a:pt x="2992" y="2058"/>
                      <a:pt x="2992" y="2058"/>
                      <a:pt x="2992" y="2058"/>
                    </a:cubicBezTo>
                    <a:cubicBezTo>
                      <a:pt x="3007" y="2008"/>
                      <a:pt x="3007" y="2008"/>
                      <a:pt x="3007" y="2008"/>
                    </a:cubicBezTo>
                    <a:cubicBezTo>
                      <a:pt x="3006" y="2001"/>
                      <a:pt x="3006" y="2001"/>
                      <a:pt x="3006" y="2001"/>
                    </a:cubicBezTo>
                    <a:cubicBezTo>
                      <a:pt x="2998" y="1984"/>
                      <a:pt x="2998" y="1984"/>
                      <a:pt x="2998" y="1984"/>
                    </a:cubicBezTo>
                    <a:cubicBezTo>
                      <a:pt x="2994" y="1969"/>
                      <a:pt x="2994" y="1969"/>
                      <a:pt x="2994" y="1969"/>
                    </a:cubicBezTo>
                    <a:cubicBezTo>
                      <a:pt x="2993" y="1967"/>
                      <a:pt x="2993" y="1964"/>
                      <a:pt x="2994" y="1961"/>
                    </a:cubicBezTo>
                    <a:cubicBezTo>
                      <a:pt x="2995" y="1955"/>
                      <a:pt x="2995" y="1955"/>
                      <a:pt x="2995" y="1955"/>
                    </a:cubicBezTo>
                    <a:cubicBezTo>
                      <a:pt x="2996" y="1952"/>
                      <a:pt x="2996" y="1950"/>
                      <a:pt x="2998" y="1948"/>
                    </a:cubicBezTo>
                    <a:cubicBezTo>
                      <a:pt x="3004" y="1937"/>
                      <a:pt x="3004" y="1937"/>
                      <a:pt x="3004" y="1937"/>
                    </a:cubicBezTo>
                    <a:cubicBezTo>
                      <a:pt x="3002" y="1923"/>
                      <a:pt x="3002" y="1923"/>
                      <a:pt x="3002" y="1923"/>
                    </a:cubicBezTo>
                    <a:cubicBezTo>
                      <a:pt x="3002" y="1907"/>
                      <a:pt x="3002" y="1907"/>
                      <a:pt x="3002" y="1907"/>
                    </a:cubicBezTo>
                    <a:cubicBezTo>
                      <a:pt x="3000" y="1907"/>
                      <a:pt x="3000" y="1907"/>
                      <a:pt x="3000" y="1907"/>
                    </a:cubicBezTo>
                    <a:cubicBezTo>
                      <a:pt x="2999" y="1908"/>
                      <a:pt x="2997" y="1908"/>
                      <a:pt x="2995" y="1908"/>
                    </a:cubicBezTo>
                    <a:cubicBezTo>
                      <a:pt x="2994" y="1908"/>
                      <a:pt x="2993" y="1908"/>
                      <a:pt x="2992" y="1908"/>
                    </a:cubicBezTo>
                    <a:cubicBezTo>
                      <a:pt x="2987" y="1907"/>
                      <a:pt x="2987" y="1907"/>
                      <a:pt x="2987" y="1907"/>
                    </a:cubicBezTo>
                    <a:cubicBezTo>
                      <a:pt x="2983" y="1906"/>
                      <a:pt x="2979" y="1905"/>
                      <a:pt x="2977" y="1902"/>
                    </a:cubicBezTo>
                    <a:cubicBezTo>
                      <a:pt x="2972" y="1898"/>
                      <a:pt x="2972" y="1898"/>
                      <a:pt x="2972" y="1898"/>
                    </a:cubicBezTo>
                    <a:cubicBezTo>
                      <a:pt x="2970" y="1896"/>
                      <a:pt x="2968" y="1893"/>
                      <a:pt x="2967" y="1890"/>
                    </a:cubicBezTo>
                    <a:cubicBezTo>
                      <a:pt x="2967" y="1890"/>
                      <a:pt x="2967" y="1890"/>
                      <a:pt x="2967" y="1890"/>
                    </a:cubicBezTo>
                    <a:cubicBezTo>
                      <a:pt x="2964" y="1896"/>
                      <a:pt x="2958" y="1900"/>
                      <a:pt x="2951" y="1900"/>
                    </a:cubicBezTo>
                    <a:cubicBezTo>
                      <a:pt x="2946" y="1900"/>
                      <a:pt x="2946" y="1900"/>
                      <a:pt x="2946" y="1900"/>
                    </a:cubicBezTo>
                    <a:cubicBezTo>
                      <a:pt x="2944" y="1901"/>
                      <a:pt x="2942" y="1900"/>
                      <a:pt x="2939" y="1900"/>
                    </a:cubicBezTo>
                    <a:cubicBezTo>
                      <a:pt x="2920" y="1894"/>
                      <a:pt x="2920" y="1894"/>
                      <a:pt x="2920" y="1894"/>
                    </a:cubicBezTo>
                    <a:cubicBezTo>
                      <a:pt x="2918" y="1893"/>
                      <a:pt x="2917" y="1893"/>
                      <a:pt x="2915" y="1891"/>
                    </a:cubicBezTo>
                    <a:cubicBezTo>
                      <a:pt x="2881" y="1866"/>
                      <a:pt x="2881" y="1866"/>
                      <a:pt x="2881" y="1866"/>
                    </a:cubicBezTo>
                    <a:cubicBezTo>
                      <a:pt x="2876" y="1862"/>
                      <a:pt x="2874" y="1856"/>
                      <a:pt x="2875" y="1850"/>
                    </a:cubicBezTo>
                    <a:cubicBezTo>
                      <a:pt x="2876" y="1839"/>
                      <a:pt x="2876" y="1839"/>
                      <a:pt x="2876" y="1839"/>
                    </a:cubicBezTo>
                    <a:cubicBezTo>
                      <a:pt x="2871" y="1832"/>
                      <a:pt x="2871" y="1832"/>
                      <a:pt x="2871" y="1832"/>
                    </a:cubicBezTo>
                    <a:cubicBezTo>
                      <a:pt x="2853" y="1810"/>
                      <a:pt x="2853" y="1810"/>
                      <a:pt x="2853" y="1810"/>
                    </a:cubicBezTo>
                    <a:cubicBezTo>
                      <a:pt x="2834" y="1781"/>
                      <a:pt x="2834" y="1781"/>
                      <a:pt x="2834" y="1781"/>
                    </a:cubicBezTo>
                    <a:cubicBezTo>
                      <a:pt x="2830" y="1768"/>
                      <a:pt x="2830" y="1768"/>
                      <a:pt x="2830" y="1768"/>
                    </a:cubicBezTo>
                    <a:cubicBezTo>
                      <a:pt x="2830" y="1767"/>
                      <a:pt x="2830" y="1767"/>
                      <a:pt x="2830" y="1766"/>
                    </a:cubicBezTo>
                    <a:cubicBezTo>
                      <a:pt x="2822" y="1764"/>
                      <a:pt x="2822" y="1764"/>
                      <a:pt x="2822" y="1764"/>
                    </a:cubicBezTo>
                    <a:cubicBezTo>
                      <a:pt x="2820" y="1763"/>
                      <a:pt x="2819" y="1763"/>
                      <a:pt x="2817" y="1762"/>
                    </a:cubicBezTo>
                    <a:cubicBezTo>
                      <a:pt x="2812" y="1759"/>
                      <a:pt x="2807" y="1752"/>
                      <a:pt x="2806" y="1746"/>
                    </a:cubicBezTo>
                    <a:cubicBezTo>
                      <a:pt x="2804" y="1725"/>
                      <a:pt x="2804" y="1725"/>
                      <a:pt x="2804" y="1725"/>
                    </a:cubicBezTo>
                    <a:cubicBezTo>
                      <a:pt x="2804" y="1720"/>
                      <a:pt x="2805" y="1716"/>
                      <a:pt x="2807" y="1712"/>
                    </a:cubicBezTo>
                    <a:cubicBezTo>
                      <a:pt x="2832" y="1680"/>
                      <a:pt x="2832" y="1680"/>
                      <a:pt x="2832" y="1680"/>
                    </a:cubicBezTo>
                    <a:cubicBezTo>
                      <a:pt x="2835" y="1669"/>
                      <a:pt x="2835" y="1669"/>
                      <a:pt x="2835" y="1669"/>
                    </a:cubicBezTo>
                    <a:cubicBezTo>
                      <a:pt x="2831" y="1654"/>
                      <a:pt x="2831" y="1654"/>
                      <a:pt x="2831" y="1654"/>
                    </a:cubicBezTo>
                    <a:cubicBezTo>
                      <a:pt x="2820" y="1639"/>
                      <a:pt x="2820" y="1639"/>
                      <a:pt x="2820" y="1639"/>
                    </a:cubicBezTo>
                    <a:cubicBezTo>
                      <a:pt x="2807" y="1624"/>
                      <a:pt x="2807" y="1624"/>
                      <a:pt x="2807" y="1624"/>
                    </a:cubicBezTo>
                    <a:cubicBezTo>
                      <a:pt x="2795" y="1603"/>
                      <a:pt x="2795" y="1603"/>
                      <a:pt x="2795" y="1603"/>
                    </a:cubicBezTo>
                    <a:cubicBezTo>
                      <a:pt x="2794" y="1601"/>
                      <a:pt x="2793" y="1599"/>
                      <a:pt x="2792" y="1597"/>
                    </a:cubicBezTo>
                    <a:cubicBezTo>
                      <a:pt x="2790" y="1586"/>
                      <a:pt x="2790" y="1586"/>
                      <a:pt x="2790" y="1586"/>
                    </a:cubicBezTo>
                    <a:cubicBezTo>
                      <a:pt x="2789" y="1585"/>
                      <a:pt x="2789" y="1583"/>
                      <a:pt x="2789" y="1581"/>
                    </a:cubicBezTo>
                    <a:cubicBezTo>
                      <a:pt x="2791" y="1560"/>
                      <a:pt x="2791" y="1560"/>
                      <a:pt x="2791" y="1560"/>
                    </a:cubicBezTo>
                    <a:cubicBezTo>
                      <a:pt x="2789" y="1548"/>
                      <a:pt x="2789" y="1548"/>
                      <a:pt x="2789" y="1548"/>
                    </a:cubicBezTo>
                    <a:cubicBezTo>
                      <a:pt x="2783" y="1530"/>
                      <a:pt x="2783" y="1530"/>
                      <a:pt x="2783" y="1530"/>
                    </a:cubicBezTo>
                    <a:cubicBezTo>
                      <a:pt x="2782" y="1528"/>
                      <a:pt x="2782" y="1527"/>
                      <a:pt x="2782" y="1525"/>
                    </a:cubicBezTo>
                    <a:cubicBezTo>
                      <a:pt x="2740" y="1510"/>
                      <a:pt x="2740" y="1510"/>
                      <a:pt x="2740" y="1510"/>
                    </a:cubicBezTo>
                    <a:cubicBezTo>
                      <a:pt x="2737" y="1509"/>
                      <a:pt x="2735" y="1508"/>
                      <a:pt x="2733" y="1506"/>
                    </a:cubicBezTo>
                    <a:cubicBezTo>
                      <a:pt x="2722" y="1496"/>
                      <a:pt x="2722" y="1496"/>
                      <a:pt x="2722" y="1496"/>
                    </a:cubicBezTo>
                    <a:cubicBezTo>
                      <a:pt x="2721" y="1494"/>
                      <a:pt x="2720" y="1493"/>
                      <a:pt x="2719" y="1491"/>
                    </a:cubicBezTo>
                    <a:cubicBezTo>
                      <a:pt x="2703" y="1462"/>
                      <a:pt x="2703" y="1462"/>
                      <a:pt x="2703" y="1462"/>
                    </a:cubicBezTo>
                    <a:cubicBezTo>
                      <a:pt x="2696" y="1454"/>
                      <a:pt x="2696" y="1454"/>
                      <a:pt x="2696" y="1454"/>
                    </a:cubicBezTo>
                    <a:cubicBezTo>
                      <a:pt x="2687" y="1449"/>
                      <a:pt x="2687" y="1449"/>
                      <a:pt x="2687" y="1449"/>
                    </a:cubicBezTo>
                    <a:cubicBezTo>
                      <a:pt x="2662" y="1441"/>
                      <a:pt x="2662" y="1441"/>
                      <a:pt x="2662" y="1441"/>
                    </a:cubicBezTo>
                    <a:cubicBezTo>
                      <a:pt x="2648" y="1434"/>
                      <a:pt x="2648" y="1434"/>
                      <a:pt x="2648" y="1434"/>
                    </a:cubicBezTo>
                    <a:cubicBezTo>
                      <a:pt x="2647" y="1433"/>
                      <a:pt x="2646" y="1432"/>
                      <a:pt x="2644" y="1431"/>
                    </a:cubicBezTo>
                    <a:cubicBezTo>
                      <a:pt x="2617" y="1407"/>
                      <a:pt x="2617" y="1407"/>
                      <a:pt x="2617" y="1407"/>
                    </a:cubicBezTo>
                    <a:cubicBezTo>
                      <a:pt x="2606" y="1401"/>
                      <a:pt x="2606" y="1401"/>
                      <a:pt x="2606" y="1401"/>
                    </a:cubicBezTo>
                    <a:cubicBezTo>
                      <a:pt x="2592" y="1398"/>
                      <a:pt x="2592" y="1398"/>
                      <a:pt x="2592" y="1398"/>
                    </a:cubicBezTo>
                    <a:cubicBezTo>
                      <a:pt x="2579" y="1400"/>
                      <a:pt x="2579" y="1400"/>
                      <a:pt x="2579" y="1400"/>
                    </a:cubicBezTo>
                    <a:cubicBezTo>
                      <a:pt x="2575" y="1400"/>
                      <a:pt x="2572" y="1399"/>
                      <a:pt x="2569" y="1398"/>
                    </a:cubicBezTo>
                    <a:cubicBezTo>
                      <a:pt x="2562" y="1395"/>
                      <a:pt x="2562" y="1395"/>
                      <a:pt x="2562" y="1395"/>
                    </a:cubicBezTo>
                    <a:cubicBezTo>
                      <a:pt x="2535" y="1377"/>
                      <a:pt x="2535" y="1377"/>
                      <a:pt x="2535" y="1377"/>
                    </a:cubicBezTo>
                    <a:cubicBezTo>
                      <a:pt x="2523" y="1374"/>
                      <a:pt x="2523" y="1374"/>
                      <a:pt x="2523" y="1374"/>
                    </a:cubicBezTo>
                    <a:cubicBezTo>
                      <a:pt x="2520" y="1373"/>
                      <a:pt x="2517" y="1372"/>
                      <a:pt x="2515" y="1370"/>
                    </a:cubicBezTo>
                    <a:cubicBezTo>
                      <a:pt x="2502" y="1360"/>
                      <a:pt x="2502" y="1360"/>
                      <a:pt x="2502" y="1360"/>
                    </a:cubicBezTo>
                    <a:cubicBezTo>
                      <a:pt x="2480" y="1338"/>
                      <a:pt x="2480" y="1338"/>
                      <a:pt x="2480" y="1338"/>
                    </a:cubicBezTo>
                    <a:cubicBezTo>
                      <a:pt x="2453" y="1323"/>
                      <a:pt x="2453" y="1323"/>
                      <a:pt x="2453" y="1323"/>
                    </a:cubicBezTo>
                    <a:cubicBezTo>
                      <a:pt x="2450" y="1321"/>
                      <a:pt x="2448" y="1318"/>
                      <a:pt x="2447" y="1315"/>
                    </a:cubicBezTo>
                    <a:cubicBezTo>
                      <a:pt x="2444" y="1308"/>
                      <a:pt x="2444" y="1308"/>
                      <a:pt x="2444" y="1308"/>
                    </a:cubicBezTo>
                    <a:cubicBezTo>
                      <a:pt x="2431" y="1298"/>
                      <a:pt x="2431" y="1298"/>
                      <a:pt x="2431" y="1298"/>
                    </a:cubicBezTo>
                    <a:cubicBezTo>
                      <a:pt x="2430" y="1296"/>
                      <a:pt x="2429" y="1295"/>
                      <a:pt x="2428" y="1294"/>
                    </a:cubicBezTo>
                    <a:cubicBezTo>
                      <a:pt x="2426" y="1292"/>
                      <a:pt x="2426" y="1292"/>
                      <a:pt x="2426" y="1292"/>
                    </a:cubicBezTo>
                    <a:cubicBezTo>
                      <a:pt x="2403" y="1275"/>
                      <a:pt x="2403" y="1275"/>
                      <a:pt x="2403" y="1275"/>
                    </a:cubicBezTo>
                    <a:cubicBezTo>
                      <a:pt x="2402" y="1274"/>
                      <a:pt x="2401" y="1273"/>
                      <a:pt x="2400" y="1272"/>
                    </a:cubicBezTo>
                    <a:cubicBezTo>
                      <a:pt x="2387" y="1252"/>
                      <a:pt x="2387" y="1252"/>
                      <a:pt x="2387" y="1252"/>
                    </a:cubicBezTo>
                    <a:cubicBezTo>
                      <a:pt x="2382" y="1241"/>
                      <a:pt x="2382" y="1241"/>
                      <a:pt x="2382" y="1241"/>
                    </a:cubicBezTo>
                    <a:cubicBezTo>
                      <a:pt x="2376" y="1214"/>
                      <a:pt x="2376" y="1214"/>
                      <a:pt x="2376" y="1214"/>
                    </a:cubicBezTo>
                    <a:cubicBezTo>
                      <a:pt x="2375" y="1213"/>
                      <a:pt x="2375" y="1211"/>
                      <a:pt x="2375" y="1210"/>
                    </a:cubicBezTo>
                    <a:cubicBezTo>
                      <a:pt x="2375" y="1189"/>
                      <a:pt x="2375" y="1189"/>
                      <a:pt x="2375" y="1189"/>
                    </a:cubicBezTo>
                    <a:cubicBezTo>
                      <a:pt x="2375" y="1187"/>
                      <a:pt x="2375" y="1185"/>
                      <a:pt x="2376" y="1183"/>
                    </a:cubicBezTo>
                    <a:cubicBezTo>
                      <a:pt x="2381" y="1165"/>
                      <a:pt x="2381" y="1165"/>
                      <a:pt x="2381" y="1165"/>
                    </a:cubicBezTo>
                    <a:cubicBezTo>
                      <a:pt x="2401" y="1126"/>
                      <a:pt x="2401" y="1126"/>
                      <a:pt x="2401" y="1126"/>
                    </a:cubicBezTo>
                    <a:cubicBezTo>
                      <a:pt x="2416" y="1066"/>
                      <a:pt x="2416" y="1066"/>
                      <a:pt x="2416" y="1066"/>
                    </a:cubicBezTo>
                    <a:cubicBezTo>
                      <a:pt x="2440" y="1014"/>
                      <a:pt x="2440" y="1014"/>
                      <a:pt x="2440" y="1014"/>
                    </a:cubicBezTo>
                    <a:cubicBezTo>
                      <a:pt x="2439" y="995"/>
                      <a:pt x="2439" y="995"/>
                      <a:pt x="2439" y="995"/>
                    </a:cubicBezTo>
                    <a:cubicBezTo>
                      <a:pt x="2435" y="975"/>
                      <a:pt x="2435" y="975"/>
                      <a:pt x="2435" y="975"/>
                    </a:cubicBezTo>
                    <a:cubicBezTo>
                      <a:pt x="2434" y="959"/>
                      <a:pt x="2434" y="959"/>
                      <a:pt x="2434" y="959"/>
                    </a:cubicBezTo>
                    <a:cubicBezTo>
                      <a:pt x="2434" y="954"/>
                      <a:pt x="2435" y="950"/>
                      <a:pt x="2438" y="946"/>
                    </a:cubicBezTo>
                    <a:cubicBezTo>
                      <a:pt x="2449" y="934"/>
                      <a:pt x="2449" y="934"/>
                      <a:pt x="2449" y="934"/>
                    </a:cubicBezTo>
                    <a:cubicBezTo>
                      <a:pt x="2460" y="911"/>
                      <a:pt x="2460" y="911"/>
                      <a:pt x="2460" y="911"/>
                    </a:cubicBezTo>
                    <a:cubicBezTo>
                      <a:pt x="2457" y="907"/>
                      <a:pt x="2457" y="907"/>
                      <a:pt x="2457" y="907"/>
                    </a:cubicBezTo>
                    <a:cubicBezTo>
                      <a:pt x="2442" y="897"/>
                      <a:pt x="2442" y="897"/>
                      <a:pt x="2442" y="897"/>
                    </a:cubicBezTo>
                    <a:cubicBezTo>
                      <a:pt x="2402" y="879"/>
                      <a:pt x="2402" y="879"/>
                      <a:pt x="2402" y="879"/>
                    </a:cubicBezTo>
                    <a:cubicBezTo>
                      <a:pt x="2381" y="875"/>
                      <a:pt x="2381" y="875"/>
                      <a:pt x="2381" y="875"/>
                    </a:cubicBezTo>
                    <a:cubicBezTo>
                      <a:pt x="2374" y="875"/>
                      <a:pt x="2374" y="875"/>
                      <a:pt x="2374" y="875"/>
                    </a:cubicBezTo>
                    <a:cubicBezTo>
                      <a:pt x="2363" y="874"/>
                      <a:pt x="2363" y="874"/>
                      <a:pt x="2363" y="874"/>
                    </a:cubicBezTo>
                    <a:cubicBezTo>
                      <a:pt x="2361" y="874"/>
                      <a:pt x="2359" y="873"/>
                      <a:pt x="2357" y="872"/>
                    </a:cubicBezTo>
                    <a:cubicBezTo>
                      <a:pt x="2342" y="864"/>
                      <a:pt x="2342" y="864"/>
                      <a:pt x="2342" y="864"/>
                    </a:cubicBezTo>
                    <a:cubicBezTo>
                      <a:pt x="2333" y="867"/>
                      <a:pt x="2333" y="867"/>
                      <a:pt x="2333" y="867"/>
                    </a:cubicBezTo>
                    <a:cubicBezTo>
                      <a:pt x="2312" y="899"/>
                      <a:pt x="2312" y="899"/>
                      <a:pt x="2312" y="899"/>
                    </a:cubicBezTo>
                    <a:cubicBezTo>
                      <a:pt x="2310" y="901"/>
                      <a:pt x="2308" y="904"/>
                      <a:pt x="2305" y="905"/>
                    </a:cubicBezTo>
                    <a:cubicBezTo>
                      <a:pt x="2287" y="915"/>
                      <a:pt x="2287" y="915"/>
                      <a:pt x="2287" y="915"/>
                    </a:cubicBezTo>
                    <a:cubicBezTo>
                      <a:pt x="2283" y="918"/>
                      <a:pt x="2277" y="919"/>
                      <a:pt x="2272" y="917"/>
                    </a:cubicBezTo>
                    <a:cubicBezTo>
                      <a:pt x="2254" y="912"/>
                      <a:pt x="2254" y="912"/>
                      <a:pt x="2254" y="912"/>
                    </a:cubicBezTo>
                    <a:cubicBezTo>
                      <a:pt x="2251" y="911"/>
                      <a:pt x="2248" y="909"/>
                      <a:pt x="2246" y="907"/>
                    </a:cubicBezTo>
                    <a:cubicBezTo>
                      <a:pt x="2231" y="891"/>
                      <a:pt x="2231" y="891"/>
                      <a:pt x="2231" y="891"/>
                    </a:cubicBezTo>
                    <a:cubicBezTo>
                      <a:pt x="2230" y="890"/>
                      <a:pt x="2229" y="889"/>
                      <a:pt x="2228" y="888"/>
                    </a:cubicBezTo>
                    <a:cubicBezTo>
                      <a:pt x="2205" y="849"/>
                      <a:pt x="2205" y="849"/>
                      <a:pt x="2205" y="849"/>
                    </a:cubicBezTo>
                    <a:cubicBezTo>
                      <a:pt x="2202" y="845"/>
                      <a:pt x="2202" y="840"/>
                      <a:pt x="2202" y="836"/>
                    </a:cubicBezTo>
                    <a:cubicBezTo>
                      <a:pt x="2203" y="832"/>
                      <a:pt x="2203" y="832"/>
                      <a:pt x="2203" y="832"/>
                    </a:cubicBezTo>
                    <a:cubicBezTo>
                      <a:pt x="2201" y="822"/>
                      <a:pt x="2201" y="822"/>
                      <a:pt x="2201" y="822"/>
                    </a:cubicBezTo>
                    <a:cubicBezTo>
                      <a:pt x="2194" y="809"/>
                      <a:pt x="2194" y="809"/>
                      <a:pt x="2194" y="809"/>
                    </a:cubicBezTo>
                    <a:cubicBezTo>
                      <a:pt x="2192" y="805"/>
                      <a:pt x="2191" y="801"/>
                      <a:pt x="2192" y="797"/>
                    </a:cubicBezTo>
                    <a:cubicBezTo>
                      <a:pt x="2193" y="790"/>
                      <a:pt x="2193" y="790"/>
                      <a:pt x="2193" y="790"/>
                    </a:cubicBezTo>
                    <a:cubicBezTo>
                      <a:pt x="2194" y="789"/>
                      <a:pt x="2194" y="787"/>
                      <a:pt x="2195" y="786"/>
                    </a:cubicBezTo>
                    <a:cubicBezTo>
                      <a:pt x="2196" y="783"/>
                      <a:pt x="2196" y="783"/>
                      <a:pt x="2196" y="783"/>
                    </a:cubicBezTo>
                    <a:cubicBezTo>
                      <a:pt x="2190" y="775"/>
                      <a:pt x="2190" y="775"/>
                      <a:pt x="2190" y="775"/>
                    </a:cubicBezTo>
                    <a:cubicBezTo>
                      <a:pt x="2189" y="774"/>
                      <a:pt x="2188" y="773"/>
                      <a:pt x="2188" y="771"/>
                    </a:cubicBezTo>
                    <a:cubicBezTo>
                      <a:pt x="2185" y="764"/>
                      <a:pt x="2185" y="764"/>
                      <a:pt x="2185" y="764"/>
                    </a:cubicBezTo>
                    <a:cubicBezTo>
                      <a:pt x="2184" y="763"/>
                      <a:pt x="2183" y="761"/>
                      <a:pt x="2183" y="759"/>
                    </a:cubicBezTo>
                    <a:cubicBezTo>
                      <a:pt x="2178" y="722"/>
                      <a:pt x="2178" y="722"/>
                      <a:pt x="2178" y="722"/>
                    </a:cubicBezTo>
                    <a:cubicBezTo>
                      <a:pt x="2161" y="696"/>
                      <a:pt x="2161" y="696"/>
                      <a:pt x="2161" y="696"/>
                    </a:cubicBezTo>
                    <a:cubicBezTo>
                      <a:pt x="2143" y="679"/>
                      <a:pt x="2143" y="679"/>
                      <a:pt x="2143" y="679"/>
                    </a:cubicBezTo>
                    <a:cubicBezTo>
                      <a:pt x="2030" y="609"/>
                      <a:pt x="2030" y="609"/>
                      <a:pt x="2030" y="609"/>
                    </a:cubicBezTo>
                    <a:cubicBezTo>
                      <a:pt x="2027" y="607"/>
                      <a:pt x="2025" y="604"/>
                      <a:pt x="2024" y="601"/>
                    </a:cubicBezTo>
                    <a:cubicBezTo>
                      <a:pt x="2014" y="577"/>
                      <a:pt x="2014" y="577"/>
                      <a:pt x="2014" y="577"/>
                    </a:cubicBezTo>
                    <a:cubicBezTo>
                      <a:pt x="2008" y="570"/>
                      <a:pt x="2008" y="570"/>
                      <a:pt x="2008" y="570"/>
                    </a:cubicBezTo>
                    <a:cubicBezTo>
                      <a:pt x="1894" y="484"/>
                      <a:pt x="1894" y="484"/>
                      <a:pt x="1894" y="484"/>
                    </a:cubicBezTo>
                    <a:cubicBezTo>
                      <a:pt x="1893" y="483"/>
                      <a:pt x="1892" y="481"/>
                      <a:pt x="1891" y="480"/>
                    </a:cubicBezTo>
                    <a:cubicBezTo>
                      <a:pt x="1881" y="467"/>
                      <a:pt x="1881" y="467"/>
                      <a:pt x="1881" y="467"/>
                    </a:cubicBezTo>
                    <a:cubicBezTo>
                      <a:pt x="1880" y="466"/>
                      <a:pt x="1879" y="464"/>
                      <a:pt x="1878" y="462"/>
                    </a:cubicBezTo>
                    <a:cubicBezTo>
                      <a:pt x="1872" y="444"/>
                      <a:pt x="1872" y="444"/>
                      <a:pt x="1872" y="444"/>
                    </a:cubicBezTo>
                    <a:cubicBezTo>
                      <a:pt x="1868" y="426"/>
                      <a:pt x="1868" y="426"/>
                      <a:pt x="1868" y="426"/>
                    </a:cubicBezTo>
                    <a:cubicBezTo>
                      <a:pt x="1858" y="418"/>
                      <a:pt x="1858" y="418"/>
                      <a:pt x="1858" y="418"/>
                    </a:cubicBezTo>
                    <a:cubicBezTo>
                      <a:pt x="1856" y="416"/>
                      <a:pt x="1855" y="414"/>
                      <a:pt x="1854" y="412"/>
                    </a:cubicBezTo>
                    <a:cubicBezTo>
                      <a:pt x="1847" y="404"/>
                      <a:pt x="1847" y="404"/>
                      <a:pt x="1847" y="404"/>
                    </a:cubicBezTo>
                    <a:cubicBezTo>
                      <a:pt x="1846" y="403"/>
                      <a:pt x="1845" y="401"/>
                      <a:pt x="1844" y="400"/>
                    </a:cubicBezTo>
                    <a:cubicBezTo>
                      <a:pt x="1842" y="396"/>
                      <a:pt x="1842" y="396"/>
                      <a:pt x="1842" y="396"/>
                    </a:cubicBezTo>
                    <a:cubicBezTo>
                      <a:pt x="1841" y="394"/>
                      <a:pt x="1840" y="391"/>
                      <a:pt x="1840" y="389"/>
                    </a:cubicBezTo>
                    <a:cubicBezTo>
                      <a:pt x="1839" y="383"/>
                      <a:pt x="1839" y="383"/>
                      <a:pt x="1839" y="383"/>
                    </a:cubicBezTo>
                    <a:cubicBezTo>
                      <a:pt x="1839" y="381"/>
                      <a:pt x="1839" y="380"/>
                      <a:pt x="1839" y="378"/>
                    </a:cubicBezTo>
                    <a:cubicBezTo>
                      <a:pt x="1841" y="361"/>
                      <a:pt x="1841" y="361"/>
                      <a:pt x="1841" y="361"/>
                    </a:cubicBezTo>
                    <a:cubicBezTo>
                      <a:pt x="1836" y="345"/>
                      <a:pt x="1836" y="345"/>
                      <a:pt x="1836" y="345"/>
                    </a:cubicBezTo>
                    <a:cubicBezTo>
                      <a:pt x="1830" y="339"/>
                      <a:pt x="1830" y="339"/>
                      <a:pt x="1830" y="339"/>
                    </a:cubicBezTo>
                    <a:cubicBezTo>
                      <a:pt x="1821" y="329"/>
                      <a:pt x="1821" y="329"/>
                      <a:pt x="1821" y="329"/>
                    </a:cubicBezTo>
                    <a:cubicBezTo>
                      <a:pt x="1820" y="327"/>
                      <a:pt x="1819" y="325"/>
                      <a:pt x="1819" y="323"/>
                    </a:cubicBezTo>
                    <a:cubicBezTo>
                      <a:pt x="1816" y="315"/>
                      <a:pt x="1816" y="315"/>
                      <a:pt x="1816" y="315"/>
                    </a:cubicBezTo>
                    <a:cubicBezTo>
                      <a:pt x="1797" y="223"/>
                      <a:pt x="1797" y="223"/>
                      <a:pt x="1797" y="223"/>
                    </a:cubicBezTo>
                    <a:cubicBezTo>
                      <a:pt x="1795" y="195"/>
                      <a:pt x="1795" y="195"/>
                      <a:pt x="1795" y="195"/>
                    </a:cubicBezTo>
                    <a:cubicBezTo>
                      <a:pt x="1796" y="170"/>
                      <a:pt x="1796" y="170"/>
                      <a:pt x="1796" y="170"/>
                    </a:cubicBezTo>
                    <a:cubicBezTo>
                      <a:pt x="1800" y="140"/>
                      <a:pt x="1800" y="140"/>
                      <a:pt x="1800" y="140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788" y="94"/>
                      <a:pt x="1788" y="94"/>
                      <a:pt x="1788" y="94"/>
                    </a:cubicBezTo>
                    <a:cubicBezTo>
                      <a:pt x="1781" y="86"/>
                      <a:pt x="1781" y="86"/>
                      <a:pt x="1781" y="86"/>
                    </a:cubicBezTo>
                    <a:cubicBezTo>
                      <a:pt x="1778" y="82"/>
                      <a:pt x="1776" y="78"/>
                      <a:pt x="1777" y="73"/>
                    </a:cubicBezTo>
                    <a:cubicBezTo>
                      <a:pt x="1773" y="72"/>
                      <a:pt x="1773" y="72"/>
                      <a:pt x="1773" y="72"/>
                    </a:cubicBezTo>
                    <a:cubicBezTo>
                      <a:pt x="1772" y="71"/>
                      <a:pt x="1770" y="71"/>
                      <a:pt x="1769" y="70"/>
                    </a:cubicBezTo>
                    <a:cubicBezTo>
                      <a:pt x="1765" y="67"/>
                      <a:pt x="1765" y="67"/>
                      <a:pt x="1765" y="67"/>
                    </a:cubicBezTo>
                    <a:cubicBezTo>
                      <a:pt x="1762" y="66"/>
                      <a:pt x="1760" y="63"/>
                      <a:pt x="1758" y="61"/>
                    </a:cubicBezTo>
                    <a:cubicBezTo>
                      <a:pt x="1756" y="60"/>
                      <a:pt x="1753" y="59"/>
                      <a:pt x="1752" y="58"/>
                    </a:cubicBezTo>
                    <a:cubicBezTo>
                      <a:pt x="1749" y="57"/>
                      <a:pt x="1745" y="53"/>
                      <a:pt x="1743" y="51"/>
                    </a:cubicBezTo>
                    <a:cubicBezTo>
                      <a:pt x="1743" y="50"/>
                      <a:pt x="1740" y="45"/>
                      <a:pt x="1739" y="44"/>
                    </a:cubicBezTo>
                    <a:cubicBezTo>
                      <a:pt x="1737" y="40"/>
                      <a:pt x="1737" y="40"/>
                      <a:pt x="1737" y="40"/>
                    </a:cubicBezTo>
                    <a:cubicBezTo>
                      <a:pt x="1731" y="39"/>
                      <a:pt x="1731" y="39"/>
                      <a:pt x="1731" y="39"/>
                    </a:cubicBezTo>
                    <a:cubicBezTo>
                      <a:pt x="1729" y="39"/>
                      <a:pt x="1727" y="38"/>
                      <a:pt x="1725" y="38"/>
                    </a:cubicBezTo>
                    <a:cubicBezTo>
                      <a:pt x="1721" y="35"/>
                      <a:pt x="1721" y="35"/>
                      <a:pt x="1721" y="35"/>
                    </a:cubicBezTo>
                    <a:cubicBezTo>
                      <a:pt x="1719" y="35"/>
                      <a:pt x="1718" y="33"/>
                      <a:pt x="1716" y="32"/>
                    </a:cubicBezTo>
                    <a:cubicBezTo>
                      <a:pt x="1713" y="28"/>
                      <a:pt x="1713" y="28"/>
                      <a:pt x="1713" y="28"/>
                    </a:cubicBezTo>
                    <a:cubicBezTo>
                      <a:pt x="1711" y="27"/>
                      <a:pt x="1710" y="25"/>
                      <a:pt x="1709" y="23"/>
                    </a:cubicBezTo>
                    <a:cubicBezTo>
                      <a:pt x="1707" y="19"/>
                      <a:pt x="1707" y="19"/>
                      <a:pt x="1707" y="19"/>
                    </a:cubicBezTo>
                    <a:cubicBezTo>
                      <a:pt x="1706" y="18"/>
                      <a:pt x="1706" y="17"/>
                      <a:pt x="1706" y="15"/>
                    </a:cubicBezTo>
                    <a:cubicBezTo>
                      <a:pt x="1702" y="7"/>
                      <a:pt x="1702" y="7"/>
                      <a:pt x="1702" y="7"/>
                    </a:cubicBezTo>
                    <a:cubicBezTo>
                      <a:pt x="1700" y="6"/>
                      <a:pt x="1698" y="4"/>
                      <a:pt x="1697" y="3"/>
                    </a:cubicBezTo>
                    <a:cubicBezTo>
                      <a:pt x="1697" y="2"/>
                      <a:pt x="1696" y="1"/>
                      <a:pt x="1695" y="0"/>
                    </a:cubicBezTo>
                    <a:cubicBezTo>
                      <a:pt x="188" y="100"/>
                      <a:pt x="188" y="100"/>
                      <a:pt x="188" y="10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1"/>
                      <a:pt x="11" y="112"/>
                      <a:pt x="13" y="114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4" y="123"/>
                      <a:pt x="27" y="128"/>
                      <a:pt x="27" y="133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28" y="141"/>
                      <a:pt x="28" y="143"/>
                      <a:pt x="27" y="144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8" y="152"/>
                      <a:pt x="28" y="152"/>
                      <a:pt x="28" y="152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7" y="162"/>
                      <a:pt x="38" y="164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2" y="174"/>
                      <a:pt x="43" y="176"/>
                      <a:pt x="43" y="178"/>
                    </a:cubicBezTo>
                    <a:cubicBezTo>
                      <a:pt x="43" y="179"/>
                      <a:pt x="43" y="183"/>
                      <a:pt x="43" y="184"/>
                    </a:cubicBezTo>
                    <a:cubicBezTo>
                      <a:pt x="43" y="190"/>
                      <a:pt x="43" y="190"/>
                      <a:pt x="43" y="190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200"/>
                      <a:pt x="51" y="202"/>
                      <a:pt x="52" y="204"/>
                    </a:cubicBezTo>
                    <a:cubicBezTo>
                      <a:pt x="58" y="220"/>
                      <a:pt x="58" y="220"/>
                      <a:pt x="58" y="220"/>
                    </a:cubicBezTo>
                    <a:cubicBezTo>
                      <a:pt x="59" y="222"/>
                      <a:pt x="60" y="225"/>
                      <a:pt x="60" y="228"/>
                    </a:cubicBezTo>
                    <a:cubicBezTo>
                      <a:pt x="62" y="229"/>
                      <a:pt x="64" y="229"/>
                      <a:pt x="66" y="231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6" y="237"/>
                      <a:pt x="78" y="239"/>
                      <a:pt x="80" y="241"/>
                    </a:cubicBezTo>
                    <a:cubicBezTo>
                      <a:pt x="90" y="257"/>
                      <a:pt x="90" y="257"/>
                      <a:pt x="90" y="257"/>
                    </a:cubicBezTo>
                    <a:cubicBezTo>
                      <a:pt x="101" y="257"/>
                      <a:pt x="101" y="257"/>
                      <a:pt x="101" y="257"/>
                    </a:cubicBezTo>
                    <a:cubicBezTo>
                      <a:pt x="103" y="257"/>
                      <a:pt x="105" y="257"/>
                      <a:pt x="106" y="258"/>
                    </a:cubicBezTo>
                    <a:cubicBezTo>
                      <a:pt x="114" y="261"/>
                      <a:pt x="114" y="261"/>
                      <a:pt x="114" y="261"/>
                    </a:cubicBezTo>
                    <a:cubicBezTo>
                      <a:pt x="117" y="262"/>
                      <a:pt x="120" y="264"/>
                      <a:pt x="122" y="266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30" y="276"/>
                      <a:pt x="132" y="281"/>
                      <a:pt x="132" y="286"/>
                    </a:cubicBezTo>
                    <a:cubicBezTo>
                      <a:pt x="131" y="293"/>
                      <a:pt x="131" y="293"/>
                      <a:pt x="131" y="293"/>
                    </a:cubicBezTo>
                    <a:cubicBezTo>
                      <a:pt x="131" y="295"/>
                      <a:pt x="131" y="297"/>
                      <a:pt x="130" y="299"/>
                    </a:cubicBezTo>
                    <a:cubicBezTo>
                      <a:pt x="129" y="302"/>
                      <a:pt x="129" y="302"/>
                      <a:pt x="129" y="302"/>
                    </a:cubicBezTo>
                    <a:cubicBezTo>
                      <a:pt x="141" y="318"/>
                      <a:pt x="141" y="318"/>
                      <a:pt x="141" y="318"/>
                    </a:cubicBezTo>
                    <a:cubicBezTo>
                      <a:pt x="141" y="319"/>
                      <a:pt x="142" y="321"/>
                      <a:pt x="143" y="322"/>
                    </a:cubicBezTo>
                    <a:cubicBezTo>
                      <a:pt x="144" y="325"/>
                      <a:pt x="144" y="325"/>
                      <a:pt x="144" y="325"/>
                    </a:cubicBezTo>
                    <a:cubicBezTo>
                      <a:pt x="154" y="335"/>
                      <a:pt x="154" y="335"/>
                      <a:pt x="154" y="335"/>
                    </a:cubicBezTo>
                    <a:cubicBezTo>
                      <a:pt x="156" y="336"/>
                      <a:pt x="158" y="338"/>
                      <a:pt x="159" y="340"/>
                    </a:cubicBezTo>
                    <a:cubicBezTo>
                      <a:pt x="161" y="344"/>
                      <a:pt x="163" y="351"/>
                      <a:pt x="162" y="355"/>
                    </a:cubicBezTo>
                    <a:cubicBezTo>
                      <a:pt x="156" y="379"/>
                      <a:pt x="156" y="379"/>
                      <a:pt x="156" y="379"/>
                    </a:cubicBezTo>
                    <a:cubicBezTo>
                      <a:pt x="166" y="380"/>
                      <a:pt x="166" y="380"/>
                      <a:pt x="166" y="380"/>
                    </a:cubicBezTo>
                    <a:cubicBezTo>
                      <a:pt x="168" y="380"/>
                      <a:pt x="170" y="381"/>
                      <a:pt x="172" y="382"/>
                    </a:cubicBezTo>
                    <a:cubicBezTo>
                      <a:pt x="179" y="386"/>
                      <a:pt x="179" y="386"/>
                      <a:pt x="179" y="386"/>
                    </a:cubicBezTo>
                    <a:cubicBezTo>
                      <a:pt x="192" y="396"/>
                      <a:pt x="192" y="396"/>
                      <a:pt x="192" y="396"/>
                    </a:cubicBezTo>
                    <a:cubicBezTo>
                      <a:pt x="194" y="397"/>
                      <a:pt x="195" y="397"/>
                      <a:pt x="196" y="398"/>
                    </a:cubicBezTo>
                    <a:cubicBezTo>
                      <a:pt x="228" y="425"/>
                      <a:pt x="228" y="425"/>
                      <a:pt x="228" y="425"/>
                    </a:cubicBezTo>
                    <a:cubicBezTo>
                      <a:pt x="229" y="426"/>
                      <a:pt x="231" y="426"/>
                      <a:pt x="233" y="427"/>
                    </a:cubicBezTo>
                    <a:cubicBezTo>
                      <a:pt x="236" y="428"/>
                      <a:pt x="242" y="432"/>
                      <a:pt x="244" y="435"/>
                    </a:cubicBezTo>
                    <a:cubicBezTo>
                      <a:pt x="247" y="439"/>
                      <a:pt x="247" y="439"/>
                      <a:pt x="247" y="439"/>
                    </a:cubicBezTo>
                    <a:cubicBezTo>
                      <a:pt x="248" y="440"/>
                      <a:pt x="249" y="442"/>
                      <a:pt x="250" y="444"/>
                    </a:cubicBezTo>
                    <a:cubicBezTo>
                      <a:pt x="250" y="444"/>
                      <a:pt x="250" y="444"/>
                      <a:pt x="250" y="444"/>
                    </a:cubicBezTo>
                    <a:cubicBezTo>
                      <a:pt x="254" y="444"/>
                      <a:pt x="254" y="444"/>
                      <a:pt x="254" y="444"/>
                    </a:cubicBezTo>
                    <a:cubicBezTo>
                      <a:pt x="256" y="445"/>
                      <a:pt x="257" y="445"/>
                      <a:pt x="259" y="445"/>
                    </a:cubicBezTo>
                    <a:cubicBezTo>
                      <a:pt x="264" y="447"/>
                      <a:pt x="264" y="447"/>
                      <a:pt x="264" y="447"/>
                    </a:cubicBezTo>
                    <a:cubicBezTo>
                      <a:pt x="265" y="448"/>
                      <a:pt x="267" y="448"/>
                      <a:pt x="268" y="449"/>
                    </a:cubicBezTo>
                    <a:cubicBezTo>
                      <a:pt x="273" y="453"/>
                      <a:pt x="273" y="453"/>
                      <a:pt x="273" y="453"/>
                    </a:cubicBezTo>
                    <a:cubicBezTo>
                      <a:pt x="285" y="465"/>
                      <a:pt x="285" y="465"/>
                      <a:pt x="285" y="465"/>
                    </a:cubicBezTo>
                    <a:cubicBezTo>
                      <a:pt x="312" y="444"/>
                      <a:pt x="312" y="444"/>
                      <a:pt x="312" y="444"/>
                    </a:cubicBezTo>
                    <a:cubicBezTo>
                      <a:pt x="313" y="443"/>
                      <a:pt x="315" y="442"/>
                      <a:pt x="317" y="442"/>
                    </a:cubicBezTo>
                    <a:cubicBezTo>
                      <a:pt x="324" y="440"/>
                      <a:pt x="324" y="440"/>
                      <a:pt x="324" y="440"/>
                    </a:cubicBezTo>
                    <a:cubicBezTo>
                      <a:pt x="337" y="438"/>
                      <a:pt x="337" y="438"/>
                      <a:pt x="337" y="438"/>
                    </a:cubicBezTo>
                    <a:cubicBezTo>
                      <a:pt x="341" y="438"/>
                      <a:pt x="344" y="439"/>
                      <a:pt x="348" y="440"/>
                    </a:cubicBezTo>
                    <a:cubicBezTo>
                      <a:pt x="353" y="443"/>
                      <a:pt x="353" y="443"/>
                      <a:pt x="353" y="443"/>
                    </a:cubicBezTo>
                    <a:cubicBezTo>
                      <a:pt x="357" y="445"/>
                      <a:pt x="360" y="448"/>
                      <a:pt x="362" y="451"/>
                    </a:cubicBezTo>
                    <a:cubicBezTo>
                      <a:pt x="365" y="457"/>
                      <a:pt x="365" y="457"/>
                      <a:pt x="365" y="457"/>
                    </a:cubicBezTo>
                    <a:cubicBezTo>
                      <a:pt x="366" y="460"/>
                      <a:pt x="367" y="463"/>
                      <a:pt x="367" y="466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80" y="481"/>
                      <a:pt x="380" y="481"/>
                      <a:pt x="380" y="481"/>
                    </a:cubicBezTo>
                    <a:cubicBezTo>
                      <a:pt x="382" y="482"/>
                      <a:pt x="384" y="484"/>
                      <a:pt x="386" y="486"/>
                    </a:cubicBezTo>
                    <a:cubicBezTo>
                      <a:pt x="390" y="491"/>
                      <a:pt x="390" y="491"/>
                      <a:pt x="390" y="491"/>
                    </a:cubicBezTo>
                    <a:cubicBezTo>
                      <a:pt x="393" y="495"/>
                      <a:pt x="395" y="500"/>
                      <a:pt x="394" y="505"/>
                    </a:cubicBezTo>
                    <a:cubicBezTo>
                      <a:pt x="393" y="523"/>
                      <a:pt x="393" y="523"/>
                      <a:pt x="393" y="523"/>
                    </a:cubicBezTo>
                    <a:cubicBezTo>
                      <a:pt x="397" y="529"/>
                      <a:pt x="397" y="529"/>
                      <a:pt x="397" y="529"/>
                    </a:cubicBezTo>
                    <a:cubicBezTo>
                      <a:pt x="399" y="533"/>
                      <a:pt x="400" y="537"/>
                      <a:pt x="400" y="541"/>
                    </a:cubicBezTo>
                    <a:cubicBezTo>
                      <a:pt x="400" y="547"/>
                      <a:pt x="400" y="547"/>
                      <a:pt x="400" y="547"/>
                    </a:cubicBezTo>
                    <a:cubicBezTo>
                      <a:pt x="400" y="552"/>
                      <a:pt x="398" y="556"/>
                      <a:pt x="395" y="559"/>
                    </a:cubicBezTo>
                    <a:cubicBezTo>
                      <a:pt x="388" y="566"/>
                      <a:pt x="388" y="566"/>
                      <a:pt x="388" y="566"/>
                    </a:cubicBezTo>
                    <a:cubicBezTo>
                      <a:pt x="384" y="570"/>
                      <a:pt x="379" y="572"/>
                      <a:pt x="374" y="572"/>
                    </a:cubicBezTo>
                    <a:cubicBezTo>
                      <a:pt x="364" y="572"/>
                      <a:pt x="364" y="572"/>
                      <a:pt x="364" y="572"/>
                    </a:cubicBezTo>
                    <a:cubicBezTo>
                      <a:pt x="363" y="572"/>
                      <a:pt x="361" y="572"/>
                      <a:pt x="360" y="572"/>
                    </a:cubicBezTo>
                    <a:cubicBezTo>
                      <a:pt x="355" y="570"/>
                      <a:pt x="355" y="570"/>
                      <a:pt x="355" y="570"/>
                    </a:cubicBezTo>
                    <a:cubicBezTo>
                      <a:pt x="355" y="574"/>
                      <a:pt x="355" y="574"/>
                      <a:pt x="355" y="574"/>
                    </a:cubicBezTo>
                    <a:cubicBezTo>
                      <a:pt x="355" y="578"/>
                      <a:pt x="354" y="582"/>
                      <a:pt x="351" y="585"/>
                    </a:cubicBezTo>
                    <a:cubicBezTo>
                      <a:pt x="350" y="587"/>
                      <a:pt x="345" y="593"/>
                      <a:pt x="343" y="594"/>
                    </a:cubicBezTo>
                    <a:cubicBezTo>
                      <a:pt x="337" y="598"/>
                      <a:pt x="337" y="598"/>
                      <a:pt x="337" y="598"/>
                    </a:cubicBezTo>
                    <a:cubicBezTo>
                      <a:pt x="322" y="618"/>
                      <a:pt x="322" y="618"/>
                      <a:pt x="322" y="618"/>
                    </a:cubicBezTo>
                    <a:cubicBezTo>
                      <a:pt x="323" y="626"/>
                      <a:pt x="323" y="626"/>
                      <a:pt x="323" y="626"/>
                    </a:cubicBezTo>
                    <a:cubicBezTo>
                      <a:pt x="321" y="644"/>
                      <a:pt x="321" y="644"/>
                      <a:pt x="321" y="644"/>
                    </a:cubicBezTo>
                    <a:cubicBezTo>
                      <a:pt x="320" y="648"/>
                      <a:pt x="317" y="652"/>
                      <a:pt x="314" y="654"/>
                    </a:cubicBezTo>
                    <a:cubicBezTo>
                      <a:pt x="309" y="657"/>
                      <a:pt x="309" y="657"/>
                      <a:pt x="309" y="657"/>
                    </a:cubicBezTo>
                    <a:cubicBezTo>
                      <a:pt x="309" y="658"/>
                      <a:pt x="308" y="658"/>
                      <a:pt x="307" y="659"/>
                    </a:cubicBezTo>
                    <a:cubicBezTo>
                      <a:pt x="311" y="661"/>
                      <a:pt x="311" y="661"/>
                      <a:pt x="311" y="661"/>
                    </a:cubicBezTo>
                    <a:cubicBezTo>
                      <a:pt x="315" y="662"/>
                      <a:pt x="319" y="665"/>
                      <a:pt x="321" y="668"/>
                    </a:cubicBezTo>
                    <a:cubicBezTo>
                      <a:pt x="335" y="693"/>
                      <a:pt x="335" y="693"/>
                      <a:pt x="335" y="693"/>
                    </a:cubicBezTo>
                    <a:cubicBezTo>
                      <a:pt x="341" y="696"/>
                      <a:pt x="341" y="696"/>
                      <a:pt x="341" y="696"/>
                    </a:cubicBezTo>
                    <a:cubicBezTo>
                      <a:pt x="363" y="709"/>
                      <a:pt x="363" y="709"/>
                      <a:pt x="363" y="709"/>
                    </a:cubicBezTo>
                    <a:cubicBezTo>
                      <a:pt x="366" y="711"/>
                      <a:pt x="369" y="714"/>
                      <a:pt x="370" y="717"/>
                    </a:cubicBezTo>
                    <a:cubicBezTo>
                      <a:pt x="371" y="718"/>
                      <a:pt x="373" y="722"/>
                      <a:pt x="373" y="723"/>
                    </a:cubicBezTo>
                    <a:cubicBezTo>
                      <a:pt x="373" y="723"/>
                      <a:pt x="373" y="723"/>
                      <a:pt x="373" y="723"/>
                    </a:cubicBezTo>
                    <a:cubicBezTo>
                      <a:pt x="382" y="725"/>
                      <a:pt x="382" y="725"/>
                      <a:pt x="382" y="725"/>
                    </a:cubicBezTo>
                    <a:cubicBezTo>
                      <a:pt x="388" y="726"/>
                      <a:pt x="393" y="729"/>
                      <a:pt x="396" y="734"/>
                    </a:cubicBezTo>
                    <a:cubicBezTo>
                      <a:pt x="398" y="739"/>
                      <a:pt x="399" y="745"/>
                      <a:pt x="397" y="750"/>
                    </a:cubicBezTo>
                    <a:cubicBezTo>
                      <a:pt x="395" y="755"/>
                      <a:pt x="395" y="755"/>
                      <a:pt x="395" y="755"/>
                    </a:cubicBezTo>
                    <a:cubicBezTo>
                      <a:pt x="398" y="769"/>
                      <a:pt x="398" y="769"/>
                      <a:pt x="398" y="769"/>
                    </a:cubicBezTo>
                    <a:cubicBezTo>
                      <a:pt x="405" y="784"/>
                      <a:pt x="405" y="784"/>
                      <a:pt x="405" y="784"/>
                    </a:cubicBezTo>
                    <a:cubicBezTo>
                      <a:pt x="416" y="790"/>
                      <a:pt x="416" y="790"/>
                      <a:pt x="416" y="790"/>
                    </a:cubicBezTo>
                    <a:cubicBezTo>
                      <a:pt x="417" y="791"/>
                      <a:pt x="419" y="792"/>
                      <a:pt x="420" y="793"/>
                    </a:cubicBezTo>
                    <a:cubicBezTo>
                      <a:pt x="424" y="798"/>
                      <a:pt x="424" y="798"/>
                      <a:pt x="424" y="798"/>
                    </a:cubicBezTo>
                    <a:cubicBezTo>
                      <a:pt x="427" y="801"/>
                      <a:pt x="429" y="805"/>
                      <a:pt x="429" y="809"/>
                    </a:cubicBezTo>
                    <a:cubicBezTo>
                      <a:pt x="431" y="822"/>
                      <a:pt x="431" y="822"/>
                      <a:pt x="431" y="822"/>
                    </a:cubicBezTo>
                    <a:cubicBezTo>
                      <a:pt x="435" y="823"/>
                      <a:pt x="435" y="823"/>
                      <a:pt x="435" y="823"/>
                    </a:cubicBezTo>
                    <a:cubicBezTo>
                      <a:pt x="437" y="823"/>
                      <a:pt x="439" y="824"/>
                      <a:pt x="441" y="825"/>
                    </a:cubicBezTo>
                    <a:cubicBezTo>
                      <a:pt x="462" y="838"/>
                      <a:pt x="462" y="838"/>
                      <a:pt x="462" y="838"/>
                    </a:cubicBezTo>
                    <a:cubicBezTo>
                      <a:pt x="472" y="837"/>
                      <a:pt x="472" y="837"/>
                      <a:pt x="472" y="837"/>
                    </a:cubicBezTo>
                    <a:cubicBezTo>
                      <a:pt x="480" y="837"/>
                      <a:pt x="480" y="837"/>
                      <a:pt x="480" y="837"/>
                    </a:cubicBezTo>
                    <a:cubicBezTo>
                      <a:pt x="482" y="836"/>
                      <a:pt x="482" y="836"/>
                      <a:pt x="482" y="836"/>
                    </a:cubicBezTo>
                    <a:cubicBezTo>
                      <a:pt x="484" y="836"/>
                      <a:pt x="487" y="836"/>
                      <a:pt x="489" y="836"/>
                    </a:cubicBezTo>
                    <a:cubicBezTo>
                      <a:pt x="492" y="837"/>
                      <a:pt x="496" y="838"/>
                      <a:pt x="498" y="840"/>
                    </a:cubicBezTo>
                    <a:cubicBezTo>
                      <a:pt x="500" y="841"/>
                      <a:pt x="501" y="842"/>
                      <a:pt x="503" y="844"/>
                    </a:cubicBezTo>
                    <a:cubicBezTo>
                      <a:pt x="504" y="844"/>
                      <a:pt x="504" y="844"/>
                      <a:pt x="504" y="844"/>
                    </a:cubicBezTo>
                    <a:cubicBezTo>
                      <a:pt x="505" y="844"/>
                      <a:pt x="507" y="844"/>
                      <a:pt x="509" y="845"/>
                    </a:cubicBezTo>
                    <a:cubicBezTo>
                      <a:pt x="516" y="847"/>
                      <a:pt x="516" y="847"/>
                      <a:pt x="516" y="847"/>
                    </a:cubicBezTo>
                    <a:cubicBezTo>
                      <a:pt x="523" y="850"/>
                      <a:pt x="528" y="855"/>
                      <a:pt x="529" y="862"/>
                    </a:cubicBezTo>
                    <a:cubicBezTo>
                      <a:pt x="530" y="867"/>
                      <a:pt x="530" y="867"/>
                      <a:pt x="530" y="867"/>
                    </a:cubicBezTo>
                    <a:cubicBezTo>
                      <a:pt x="531" y="871"/>
                      <a:pt x="530" y="876"/>
                      <a:pt x="527" y="880"/>
                    </a:cubicBezTo>
                    <a:cubicBezTo>
                      <a:pt x="527" y="880"/>
                      <a:pt x="528" y="880"/>
                      <a:pt x="528" y="880"/>
                    </a:cubicBezTo>
                    <a:cubicBezTo>
                      <a:pt x="528" y="880"/>
                      <a:pt x="528" y="884"/>
                      <a:pt x="528" y="885"/>
                    </a:cubicBezTo>
                    <a:cubicBezTo>
                      <a:pt x="585" y="2054"/>
                      <a:pt x="585" y="2054"/>
                      <a:pt x="585" y="2054"/>
                    </a:cubicBezTo>
                    <a:cubicBezTo>
                      <a:pt x="585" y="2055"/>
                      <a:pt x="585" y="2055"/>
                      <a:pt x="585" y="2055"/>
                    </a:cubicBezTo>
                    <a:cubicBezTo>
                      <a:pt x="597" y="2312"/>
                      <a:pt x="597" y="2312"/>
                      <a:pt x="597" y="2312"/>
                    </a:cubicBezTo>
                    <a:cubicBezTo>
                      <a:pt x="1686" y="2247"/>
                      <a:pt x="1686" y="2247"/>
                      <a:pt x="1686" y="2247"/>
                    </a:cubicBezTo>
                    <a:cubicBezTo>
                      <a:pt x="2577" y="2176"/>
                      <a:pt x="2577" y="2176"/>
                      <a:pt x="2577" y="2176"/>
                    </a:cubicBezTo>
                    <a:cubicBezTo>
                      <a:pt x="2585" y="2175"/>
                      <a:pt x="2591" y="2178"/>
                      <a:pt x="2595" y="2184"/>
                    </a:cubicBezTo>
                    <a:cubicBezTo>
                      <a:pt x="2599" y="2190"/>
                      <a:pt x="2599" y="2190"/>
                      <a:pt x="2599" y="2190"/>
                    </a:cubicBezTo>
                    <a:cubicBezTo>
                      <a:pt x="2605" y="2202"/>
                      <a:pt x="2605" y="2202"/>
                      <a:pt x="2605" y="2202"/>
                    </a:cubicBezTo>
                    <a:cubicBezTo>
                      <a:pt x="2608" y="2205"/>
                      <a:pt x="2613" y="2209"/>
                      <a:pt x="2614" y="2212"/>
                    </a:cubicBezTo>
                    <a:cubicBezTo>
                      <a:pt x="2615" y="2213"/>
                      <a:pt x="2617" y="2219"/>
                      <a:pt x="2617" y="2221"/>
                    </a:cubicBezTo>
                    <a:cubicBezTo>
                      <a:pt x="2618" y="2228"/>
                      <a:pt x="2618" y="2228"/>
                      <a:pt x="2618" y="2228"/>
                    </a:cubicBezTo>
                    <a:cubicBezTo>
                      <a:pt x="2629" y="2233"/>
                      <a:pt x="2629" y="2233"/>
                      <a:pt x="2629" y="2233"/>
                    </a:cubicBezTo>
                    <a:cubicBezTo>
                      <a:pt x="2629" y="2233"/>
                      <a:pt x="2632" y="2235"/>
                      <a:pt x="2633" y="2236"/>
                    </a:cubicBezTo>
                    <a:cubicBezTo>
                      <a:pt x="2634" y="2237"/>
                      <a:pt x="2639" y="2240"/>
                      <a:pt x="2640" y="2241"/>
                    </a:cubicBezTo>
                    <a:cubicBezTo>
                      <a:pt x="2640" y="2242"/>
                      <a:pt x="2645" y="2248"/>
                      <a:pt x="2645" y="2249"/>
                    </a:cubicBezTo>
                    <a:cubicBezTo>
                      <a:pt x="2646" y="2252"/>
                      <a:pt x="2650" y="2260"/>
                      <a:pt x="2650" y="2263"/>
                    </a:cubicBezTo>
                    <a:cubicBezTo>
                      <a:pt x="2650" y="2264"/>
                      <a:pt x="2649" y="2271"/>
                      <a:pt x="2649" y="2272"/>
                    </a:cubicBezTo>
                    <a:cubicBezTo>
                      <a:pt x="2648" y="2285"/>
                      <a:pt x="2648" y="2285"/>
                      <a:pt x="2648" y="2285"/>
                    </a:cubicBezTo>
                    <a:cubicBezTo>
                      <a:pt x="2651" y="2299"/>
                      <a:pt x="2651" y="2299"/>
                      <a:pt x="2651" y="2299"/>
                    </a:cubicBezTo>
                    <a:cubicBezTo>
                      <a:pt x="2651" y="2301"/>
                      <a:pt x="2652" y="2306"/>
                      <a:pt x="2651" y="2308"/>
                    </a:cubicBezTo>
                    <a:cubicBezTo>
                      <a:pt x="2651" y="2309"/>
                      <a:pt x="2651" y="2313"/>
                      <a:pt x="2650" y="2314"/>
                    </a:cubicBezTo>
                    <a:cubicBezTo>
                      <a:pt x="2650" y="2315"/>
                      <a:pt x="2647" y="2323"/>
                      <a:pt x="2646" y="2324"/>
                    </a:cubicBezTo>
                    <a:cubicBezTo>
                      <a:pt x="2645" y="2326"/>
                      <a:pt x="2641" y="2332"/>
                      <a:pt x="2640" y="2333"/>
                    </a:cubicBezTo>
                    <a:cubicBezTo>
                      <a:pt x="2639" y="2333"/>
                      <a:pt x="2637" y="2335"/>
                      <a:pt x="2636" y="2336"/>
                    </a:cubicBezTo>
                    <a:cubicBezTo>
                      <a:pt x="2635" y="2336"/>
                      <a:pt x="2632" y="2339"/>
                      <a:pt x="2630" y="2339"/>
                    </a:cubicBezTo>
                    <a:cubicBezTo>
                      <a:pt x="2627" y="2341"/>
                      <a:pt x="2627" y="2341"/>
                      <a:pt x="2627" y="2341"/>
                    </a:cubicBezTo>
                    <a:cubicBezTo>
                      <a:pt x="2626" y="2345"/>
                      <a:pt x="2626" y="2345"/>
                      <a:pt x="2626" y="2345"/>
                    </a:cubicBezTo>
                    <a:cubicBezTo>
                      <a:pt x="2626" y="2346"/>
                      <a:pt x="2625" y="2350"/>
                      <a:pt x="2625" y="2352"/>
                    </a:cubicBezTo>
                    <a:cubicBezTo>
                      <a:pt x="2624" y="2352"/>
                      <a:pt x="2622" y="2358"/>
                      <a:pt x="2622" y="2359"/>
                    </a:cubicBezTo>
                    <a:cubicBezTo>
                      <a:pt x="2621" y="2360"/>
                      <a:pt x="2619" y="2364"/>
                      <a:pt x="2617" y="2365"/>
                    </a:cubicBezTo>
                    <a:cubicBezTo>
                      <a:pt x="2617" y="2366"/>
                      <a:pt x="2614" y="2368"/>
                      <a:pt x="2613" y="2369"/>
                    </a:cubicBezTo>
                    <a:cubicBezTo>
                      <a:pt x="2581" y="2387"/>
                      <a:pt x="2581" y="2387"/>
                      <a:pt x="2581" y="2387"/>
                    </a:cubicBezTo>
                    <a:cubicBezTo>
                      <a:pt x="2581" y="2391"/>
                      <a:pt x="2581" y="2391"/>
                      <a:pt x="2581" y="2391"/>
                    </a:cubicBezTo>
                    <a:cubicBezTo>
                      <a:pt x="2581" y="2392"/>
                      <a:pt x="2581" y="2396"/>
                      <a:pt x="2580" y="2397"/>
                    </a:cubicBezTo>
                    <a:cubicBezTo>
                      <a:pt x="2580" y="2399"/>
                      <a:pt x="2579" y="2403"/>
                      <a:pt x="2578" y="2404"/>
                    </a:cubicBezTo>
                    <a:cubicBezTo>
                      <a:pt x="2577" y="2407"/>
                      <a:pt x="2573" y="2414"/>
                      <a:pt x="2570" y="2416"/>
                    </a:cubicBezTo>
                    <a:cubicBezTo>
                      <a:pt x="2569" y="2417"/>
                      <a:pt x="2564" y="2421"/>
                      <a:pt x="2563" y="2421"/>
                    </a:cubicBezTo>
                    <a:cubicBezTo>
                      <a:pt x="2562" y="2422"/>
                      <a:pt x="2559" y="2423"/>
                      <a:pt x="2558" y="2424"/>
                    </a:cubicBezTo>
                    <a:cubicBezTo>
                      <a:pt x="2552" y="2427"/>
                      <a:pt x="2552" y="2427"/>
                      <a:pt x="2552" y="2427"/>
                    </a:cubicBezTo>
                    <a:cubicBezTo>
                      <a:pt x="2545" y="2436"/>
                      <a:pt x="2545" y="2436"/>
                      <a:pt x="2545" y="2436"/>
                    </a:cubicBezTo>
                    <a:cubicBezTo>
                      <a:pt x="2531" y="2465"/>
                      <a:pt x="2531" y="2465"/>
                      <a:pt x="2531" y="2465"/>
                    </a:cubicBezTo>
                    <a:cubicBezTo>
                      <a:pt x="2784" y="2436"/>
                      <a:pt x="2784" y="2436"/>
                      <a:pt x="2784" y="2436"/>
                    </a:cubicBezTo>
                    <a:lnTo>
                      <a:pt x="2784" y="24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42"/>
              <p:cNvSpPr>
                <a:spLocks/>
              </p:cNvSpPr>
              <p:nvPr/>
            </p:nvSpPr>
            <p:spPr bwMode="auto">
              <a:xfrm>
                <a:off x="4567238" y="1042988"/>
                <a:ext cx="784225" cy="833438"/>
              </a:xfrm>
              <a:custGeom>
                <a:avLst/>
                <a:gdLst>
                  <a:gd name="T0" fmla="*/ 2502 w 2928"/>
                  <a:gd name="T1" fmla="*/ 2931 h 3114"/>
                  <a:gd name="T2" fmla="*/ 2459 w 2928"/>
                  <a:gd name="T3" fmla="*/ 2796 h 3114"/>
                  <a:gd name="T4" fmla="*/ 2402 w 2928"/>
                  <a:gd name="T5" fmla="*/ 2751 h 3114"/>
                  <a:gd name="T6" fmla="*/ 2262 w 2928"/>
                  <a:gd name="T7" fmla="*/ 2692 h 3114"/>
                  <a:gd name="T8" fmla="*/ 2057 w 2928"/>
                  <a:gd name="T9" fmla="*/ 2539 h 3114"/>
                  <a:gd name="T10" fmla="*/ 1935 w 2928"/>
                  <a:gd name="T11" fmla="*/ 2474 h 3114"/>
                  <a:gd name="T12" fmla="*/ 1862 w 2928"/>
                  <a:gd name="T13" fmla="*/ 2419 h 3114"/>
                  <a:gd name="T14" fmla="*/ 1829 w 2928"/>
                  <a:gd name="T15" fmla="*/ 2299 h 3114"/>
                  <a:gd name="T16" fmla="*/ 1831 w 2928"/>
                  <a:gd name="T17" fmla="*/ 2184 h 3114"/>
                  <a:gd name="T18" fmla="*/ 1823 w 2928"/>
                  <a:gd name="T19" fmla="*/ 2091 h 3114"/>
                  <a:gd name="T20" fmla="*/ 1837 w 2928"/>
                  <a:gd name="T21" fmla="*/ 1996 h 3114"/>
                  <a:gd name="T22" fmla="*/ 1764 w 2928"/>
                  <a:gd name="T23" fmla="*/ 1951 h 3114"/>
                  <a:gd name="T24" fmla="*/ 1798 w 2928"/>
                  <a:gd name="T25" fmla="*/ 1805 h 3114"/>
                  <a:gd name="T26" fmla="*/ 1882 w 2928"/>
                  <a:gd name="T27" fmla="*/ 1714 h 3114"/>
                  <a:gd name="T28" fmla="*/ 1929 w 2928"/>
                  <a:gd name="T29" fmla="*/ 1677 h 3114"/>
                  <a:gd name="T30" fmla="*/ 1962 w 2928"/>
                  <a:gd name="T31" fmla="*/ 1340 h 3114"/>
                  <a:gd name="T32" fmla="*/ 2010 w 2928"/>
                  <a:gd name="T33" fmla="*/ 1296 h 3114"/>
                  <a:gd name="T34" fmla="*/ 2094 w 2928"/>
                  <a:gd name="T35" fmla="*/ 1207 h 3114"/>
                  <a:gd name="T36" fmla="*/ 2203 w 2928"/>
                  <a:gd name="T37" fmla="*/ 1117 h 3114"/>
                  <a:gd name="T38" fmla="*/ 2260 w 2928"/>
                  <a:gd name="T39" fmla="*/ 1063 h 3114"/>
                  <a:gd name="T40" fmla="*/ 2702 w 2928"/>
                  <a:gd name="T41" fmla="*/ 690 h 3114"/>
                  <a:gd name="T42" fmla="*/ 2867 w 2928"/>
                  <a:gd name="T43" fmla="*/ 586 h 3114"/>
                  <a:gd name="T44" fmla="*/ 2644 w 2928"/>
                  <a:gd name="T45" fmla="*/ 550 h 3114"/>
                  <a:gd name="T46" fmla="*/ 2589 w 2928"/>
                  <a:gd name="T47" fmla="*/ 548 h 3114"/>
                  <a:gd name="T48" fmla="*/ 2494 w 2928"/>
                  <a:gd name="T49" fmla="*/ 538 h 3114"/>
                  <a:gd name="T50" fmla="*/ 2464 w 2928"/>
                  <a:gd name="T51" fmla="*/ 492 h 3114"/>
                  <a:gd name="T52" fmla="*/ 2276 w 2928"/>
                  <a:gd name="T53" fmla="*/ 607 h 3114"/>
                  <a:gd name="T54" fmla="*/ 2185 w 2928"/>
                  <a:gd name="T55" fmla="*/ 587 h 3114"/>
                  <a:gd name="T56" fmla="*/ 2088 w 2928"/>
                  <a:gd name="T57" fmla="*/ 537 h 3114"/>
                  <a:gd name="T58" fmla="*/ 1937 w 2928"/>
                  <a:gd name="T59" fmla="*/ 486 h 3114"/>
                  <a:gd name="T60" fmla="*/ 1899 w 2928"/>
                  <a:gd name="T61" fmla="*/ 538 h 3114"/>
                  <a:gd name="T62" fmla="*/ 1834 w 2928"/>
                  <a:gd name="T63" fmla="*/ 475 h 3114"/>
                  <a:gd name="T64" fmla="*/ 1750 w 2928"/>
                  <a:gd name="T65" fmla="*/ 430 h 3114"/>
                  <a:gd name="T66" fmla="*/ 1668 w 2928"/>
                  <a:gd name="T67" fmla="*/ 362 h 3114"/>
                  <a:gd name="T68" fmla="*/ 1453 w 2928"/>
                  <a:gd name="T69" fmla="*/ 394 h 3114"/>
                  <a:gd name="T70" fmla="*/ 1328 w 2928"/>
                  <a:gd name="T71" fmla="*/ 416 h 3114"/>
                  <a:gd name="T72" fmla="*/ 1136 w 2928"/>
                  <a:gd name="T73" fmla="*/ 353 h 3114"/>
                  <a:gd name="T74" fmla="*/ 1030 w 2928"/>
                  <a:gd name="T75" fmla="*/ 333 h 3114"/>
                  <a:gd name="T76" fmla="*/ 940 w 2928"/>
                  <a:gd name="T77" fmla="*/ 267 h 3114"/>
                  <a:gd name="T78" fmla="*/ 857 w 2928"/>
                  <a:gd name="T79" fmla="*/ 4 h 3114"/>
                  <a:gd name="T80" fmla="*/ 775 w 2928"/>
                  <a:gd name="T81" fmla="*/ 195 h 3114"/>
                  <a:gd name="T82" fmla="*/ 30 w 2928"/>
                  <a:gd name="T83" fmla="*/ 307 h 3114"/>
                  <a:gd name="T84" fmla="*/ 31 w 2928"/>
                  <a:gd name="T85" fmla="*/ 442 h 3114"/>
                  <a:gd name="T86" fmla="*/ 50 w 2928"/>
                  <a:gd name="T87" fmla="*/ 580 h 3114"/>
                  <a:gd name="T88" fmla="*/ 99 w 2928"/>
                  <a:gd name="T89" fmla="*/ 772 h 3114"/>
                  <a:gd name="T90" fmla="*/ 123 w 2928"/>
                  <a:gd name="T91" fmla="*/ 840 h 3114"/>
                  <a:gd name="T92" fmla="*/ 159 w 2928"/>
                  <a:gd name="T93" fmla="*/ 949 h 3114"/>
                  <a:gd name="T94" fmla="*/ 164 w 2928"/>
                  <a:gd name="T95" fmla="*/ 1031 h 3114"/>
                  <a:gd name="T96" fmla="*/ 178 w 2928"/>
                  <a:gd name="T97" fmla="*/ 1174 h 3114"/>
                  <a:gd name="T98" fmla="*/ 190 w 2928"/>
                  <a:gd name="T99" fmla="*/ 1268 h 3114"/>
                  <a:gd name="T100" fmla="*/ 200 w 2928"/>
                  <a:gd name="T101" fmla="*/ 1324 h 3114"/>
                  <a:gd name="T102" fmla="*/ 205 w 2928"/>
                  <a:gd name="T103" fmla="*/ 1400 h 3114"/>
                  <a:gd name="T104" fmla="*/ 225 w 2928"/>
                  <a:gd name="T105" fmla="*/ 1514 h 3114"/>
                  <a:gd name="T106" fmla="*/ 260 w 2928"/>
                  <a:gd name="T107" fmla="*/ 1578 h 3114"/>
                  <a:gd name="T108" fmla="*/ 301 w 2928"/>
                  <a:gd name="T109" fmla="*/ 1694 h 3114"/>
                  <a:gd name="T110" fmla="*/ 299 w 2928"/>
                  <a:gd name="T111" fmla="*/ 1777 h 3114"/>
                  <a:gd name="T112" fmla="*/ 287 w 2928"/>
                  <a:gd name="T113" fmla="*/ 1896 h 3114"/>
                  <a:gd name="T114" fmla="*/ 193 w 2928"/>
                  <a:gd name="T115" fmla="*/ 1991 h 3114"/>
                  <a:gd name="T116" fmla="*/ 305 w 2928"/>
                  <a:gd name="T117" fmla="*/ 2096 h 3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3114">
                    <a:moveTo>
                      <a:pt x="1891" y="3039"/>
                    </a:moveTo>
                    <a:cubicBezTo>
                      <a:pt x="2210" y="3019"/>
                      <a:pt x="2210" y="3019"/>
                      <a:pt x="2210" y="3019"/>
                    </a:cubicBezTo>
                    <a:cubicBezTo>
                      <a:pt x="2512" y="2995"/>
                      <a:pt x="2512" y="2995"/>
                      <a:pt x="2512" y="2995"/>
                    </a:cubicBezTo>
                    <a:cubicBezTo>
                      <a:pt x="2506" y="2968"/>
                      <a:pt x="2506" y="2968"/>
                      <a:pt x="2506" y="2968"/>
                    </a:cubicBezTo>
                    <a:cubicBezTo>
                      <a:pt x="2506" y="2948"/>
                      <a:pt x="2506" y="2948"/>
                      <a:pt x="2506" y="2948"/>
                    </a:cubicBezTo>
                    <a:cubicBezTo>
                      <a:pt x="2506" y="2947"/>
                      <a:pt x="2506" y="2947"/>
                      <a:pt x="2506" y="2947"/>
                    </a:cubicBezTo>
                    <a:cubicBezTo>
                      <a:pt x="2502" y="2935"/>
                      <a:pt x="2502" y="2935"/>
                      <a:pt x="2502" y="2935"/>
                    </a:cubicBezTo>
                    <a:cubicBezTo>
                      <a:pt x="2502" y="2933"/>
                      <a:pt x="2502" y="2932"/>
                      <a:pt x="2502" y="2931"/>
                    </a:cubicBezTo>
                    <a:cubicBezTo>
                      <a:pt x="2501" y="2926"/>
                      <a:pt x="2501" y="2926"/>
                      <a:pt x="2501" y="2926"/>
                    </a:cubicBezTo>
                    <a:cubicBezTo>
                      <a:pt x="2504" y="2892"/>
                      <a:pt x="2504" y="2892"/>
                      <a:pt x="2504" y="2892"/>
                    </a:cubicBezTo>
                    <a:cubicBezTo>
                      <a:pt x="2500" y="2877"/>
                      <a:pt x="2500" y="2877"/>
                      <a:pt x="2500" y="2877"/>
                    </a:cubicBezTo>
                    <a:cubicBezTo>
                      <a:pt x="2491" y="2865"/>
                      <a:pt x="2491" y="2865"/>
                      <a:pt x="2491" y="2865"/>
                    </a:cubicBezTo>
                    <a:cubicBezTo>
                      <a:pt x="2485" y="2851"/>
                      <a:pt x="2485" y="2851"/>
                      <a:pt x="2485" y="2851"/>
                    </a:cubicBezTo>
                    <a:cubicBezTo>
                      <a:pt x="2478" y="2801"/>
                      <a:pt x="2478" y="2801"/>
                      <a:pt x="2478" y="2801"/>
                    </a:cubicBezTo>
                    <a:cubicBezTo>
                      <a:pt x="2474" y="2799"/>
                      <a:pt x="2474" y="2799"/>
                      <a:pt x="2474" y="2799"/>
                    </a:cubicBezTo>
                    <a:cubicBezTo>
                      <a:pt x="2459" y="2796"/>
                      <a:pt x="2459" y="2796"/>
                      <a:pt x="2459" y="2796"/>
                    </a:cubicBezTo>
                    <a:cubicBezTo>
                      <a:pt x="2454" y="2794"/>
                      <a:pt x="2450" y="2791"/>
                      <a:pt x="2448" y="2786"/>
                    </a:cubicBezTo>
                    <a:cubicBezTo>
                      <a:pt x="2445" y="2781"/>
                      <a:pt x="2445" y="2781"/>
                      <a:pt x="2445" y="2781"/>
                    </a:cubicBezTo>
                    <a:cubicBezTo>
                      <a:pt x="2437" y="2773"/>
                      <a:pt x="2437" y="2773"/>
                      <a:pt x="2437" y="2773"/>
                    </a:cubicBezTo>
                    <a:cubicBezTo>
                      <a:pt x="2435" y="2771"/>
                      <a:pt x="2434" y="2769"/>
                      <a:pt x="2433" y="2767"/>
                    </a:cubicBezTo>
                    <a:cubicBezTo>
                      <a:pt x="2428" y="2756"/>
                      <a:pt x="2428" y="2756"/>
                      <a:pt x="2428" y="2756"/>
                    </a:cubicBezTo>
                    <a:cubicBezTo>
                      <a:pt x="2419" y="2756"/>
                      <a:pt x="2419" y="2756"/>
                      <a:pt x="2419" y="2756"/>
                    </a:cubicBezTo>
                    <a:cubicBezTo>
                      <a:pt x="2418" y="2756"/>
                      <a:pt x="2413" y="2755"/>
                      <a:pt x="2411" y="2755"/>
                    </a:cubicBezTo>
                    <a:cubicBezTo>
                      <a:pt x="2410" y="2754"/>
                      <a:pt x="2403" y="2752"/>
                      <a:pt x="2402" y="2751"/>
                    </a:cubicBezTo>
                    <a:cubicBezTo>
                      <a:pt x="2381" y="2737"/>
                      <a:pt x="2381" y="2737"/>
                      <a:pt x="2381" y="2737"/>
                    </a:cubicBezTo>
                    <a:cubicBezTo>
                      <a:pt x="2347" y="2740"/>
                      <a:pt x="2347" y="2740"/>
                      <a:pt x="2347" y="2740"/>
                    </a:cubicBezTo>
                    <a:cubicBezTo>
                      <a:pt x="2346" y="2740"/>
                      <a:pt x="2344" y="2740"/>
                      <a:pt x="2343" y="2739"/>
                    </a:cubicBezTo>
                    <a:cubicBezTo>
                      <a:pt x="2337" y="2739"/>
                      <a:pt x="2337" y="2739"/>
                      <a:pt x="2337" y="2739"/>
                    </a:cubicBezTo>
                    <a:cubicBezTo>
                      <a:pt x="2335" y="2738"/>
                      <a:pt x="2334" y="2738"/>
                      <a:pt x="2332" y="2737"/>
                    </a:cubicBezTo>
                    <a:cubicBezTo>
                      <a:pt x="2327" y="2734"/>
                      <a:pt x="2327" y="2734"/>
                      <a:pt x="2327" y="2734"/>
                    </a:cubicBezTo>
                    <a:cubicBezTo>
                      <a:pt x="2275" y="2697"/>
                      <a:pt x="2275" y="2697"/>
                      <a:pt x="2275" y="2697"/>
                    </a:cubicBezTo>
                    <a:cubicBezTo>
                      <a:pt x="2262" y="2692"/>
                      <a:pt x="2262" y="2692"/>
                      <a:pt x="2262" y="2692"/>
                    </a:cubicBezTo>
                    <a:cubicBezTo>
                      <a:pt x="2259" y="2691"/>
                      <a:pt x="2256" y="2689"/>
                      <a:pt x="2254" y="2686"/>
                    </a:cubicBezTo>
                    <a:cubicBezTo>
                      <a:pt x="2245" y="2676"/>
                      <a:pt x="2245" y="2676"/>
                      <a:pt x="2245" y="2676"/>
                    </a:cubicBezTo>
                    <a:cubicBezTo>
                      <a:pt x="2193" y="2597"/>
                      <a:pt x="2193" y="2597"/>
                      <a:pt x="2193" y="2597"/>
                    </a:cubicBezTo>
                    <a:cubicBezTo>
                      <a:pt x="2132" y="2551"/>
                      <a:pt x="2132" y="2551"/>
                      <a:pt x="2132" y="2551"/>
                    </a:cubicBezTo>
                    <a:cubicBezTo>
                      <a:pt x="2113" y="2546"/>
                      <a:pt x="2113" y="2546"/>
                      <a:pt x="2113" y="2546"/>
                    </a:cubicBezTo>
                    <a:cubicBezTo>
                      <a:pt x="2068" y="2542"/>
                      <a:pt x="2068" y="2542"/>
                      <a:pt x="2068" y="2542"/>
                    </a:cubicBezTo>
                    <a:cubicBezTo>
                      <a:pt x="2066" y="2542"/>
                      <a:pt x="2065" y="2542"/>
                      <a:pt x="2063" y="2541"/>
                    </a:cubicBezTo>
                    <a:cubicBezTo>
                      <a:pt x="2057" y="2539"/>
                      <a:pt x="2057" y="2539"/>
                      <a:pt x="2057" y="2539"/>
                    </a:cubicBezTo>
                    <a:cubicBezTo>
                      <a:pt x="2055" y="2538"/>
                      <a:pt x="2053" y="2537"/>
                      <a:pt x="2051" y="2535"/>
                    </a:cubicBezTo>
                    <a:cubicBezTo>
                      <a:pt x="2046" y="2531"/>
                      <a:pt x="2046" y="2531"/>
                      <a:pt x="2046" y="2531"/>
                    </a:cubicBezTo>
                    <a:cubicBezTo>
                      <a:pt x="2045" y="2530"/>
                      <a:pt x="2044" y="2529"/>
                      <a:pt x="2043" y="2527"/>
                    </a:cubicBezTo>
                    <a:cubicBezTo>
                      <a:pt x="2027" y="2500"/>
                      <a:pt x="2027" y="2500"/>
                      <a:pt x="2027" y="2500"/>
                    </a:cubicBezTo>
                    <a:cubicBezTo>
                      <a:pt x="2016" y="2488"/>
                      <a:pt x="2016" y="2488"/>
                      <a:pt x="2016" y="2488"/>
                    </a:cubicBezTo>
                    <a:cubicBezTo>
                      <a:pt x="2008" y="2483"/>
                      <a:pt x="2008" y="2483"/>
                      <a:pt x="2008" y="2483"/>
                    </a:cubicBezTo>
                    <a:cubicBezTo>
                      <a:pt x="1996" y="2480"/>
                      <a:pt x="1996" y="2480"/>
                      <a:pt x="1996" y="2480"/>
                    </a:cubicBezTo>
                    <a:cubicBezTo>
                      <a:pt x="1935" y="2474"/>
                      <a:pt x="1935" y="2474"/>
                      <a:pt x="1935" y="2474"/>
                    </a:cubicBezTo>
                    <a:cubicBezTo>
                      <a:pt x="1933" y="2474"/>
                      <a:pt x="1930" y="2474"/>
                      <a:pt x="1928" y="2472"/>
                    </a:cubicBezTo>
                    <a:cubicBezTo>
                      <a:pt x="1909" y="2463"/>
                      <a:pt x="1909" y="2463"/>
                      <a:pt x="1909" y="2463"/>
                    </a:cubicBezTo>
                    <a:cubicBezTo>
                      <a:pt x="1907" y="2461"/>
                      <a:pt x="1904" y="2459"/>
                      <a:pt x="1903" y="2457"/>
                    </a:cubicBezTo>
                    <a:cubicBezTo>
                      <a:pt x="1902" y="2456"/>
                      <a:pt x="1899" y="2452"/>
                      <a:pt x="1898" y="2450"/>
                    </a:cubicBezTo>
                    <a:cubicBezTo>
                      <a:pt x="1897" y="2448"/>
                      <a:pt x="1897" y="2448"/>
                      <a:pt x="1897" y="2448"/>
                    </a:cubicBezTo>
                    <a:cubicBezTo>
                      <a:pt x="1894" y="2446"/>
                      <a:pt x="1894" y="2446"/>
                      <a:pt x="1894" y="2446"/>
                    </a:cubicBezTo>
                    <a:cubicBezTo>
                      <a:pt x="1893" y="2446"/>
                      <a:pt x="1892" y="2445"/>
                      <a:pt x="1891" y="2444"/>
                    </a:cubicBezTo>
                    <a:cubicBezTo>
                      <a:pt x="1862" y="2419"/>
                      <a:pt x="1862" y="2419"/>
                      <a:pt x="1862" y="2419"/>
                    </a:cubicBezTo>
                    <a:cubicBezTo>
                      <a:pt x="1838" y="2407"/>
                      <a:pt x="1838" y="2407"/>
                      <a:pt x="1838" y="2407"/>
                    </a:cubicBezTo>
                    <a:cubicBezTo>
                      <a:pt x="1824" y="2396"/>
                      <a:pt x="1824" y="2396"/>
                      <a:pt x="1824" y="2396"/>
                    </a:cubicBezTo>
                    <a:cubicBezTo>
                      <a:pt x="1817" y="2391"/>
                      <a:pt x="1814" y="2382"/>
                      <a:pt x="1817" y="2374"/>
                    </a:cubicBezTo>
                    <a:cubicBezTo>
                      <a:pt x="1831" y="2341"/>
                      <a:pt x="1831" y="2341"/>
                      <a:pt x="1831" y="2341"/>
                    </a:cubicBezTo>
                    <a:cubicBezTo>
                      <a:pt x="1832" y="2332"/>
                      <a:pt x="1832" y="2332"/>
                      <a:pt x="1832" y="2332"/>
                    </a:cubicBezTo>
                    <a:cubicBezTo>
                      <a:pt x="1829" y="2311"/>
                      <a:pt x="1829" y="2311"/>
                      <a:pt x="1829" y="2311"/>
                    </a:cubicBezTo>
                    <a:cubicBezTo>
                      <a:pt x="1828" y="2309"/>
                      <a:pt x="1828" y="2307"/>
                      <a:pt x="1829" y="2305"/>
                    </a:cubicBezTo>
                    <a:cubicBezTo>
                      <a:pt x="1829" y="2299"/>
                      <a:pt x="1829" y="2299"/>
                      <a:pt x="1829" y="2299"/>
                    </a:cubicBezTo>
                    <a:cubicBezTo>
                      <a:pt x="1830" y="2297"/>
                      <a:pt x="1830" y="2295"/>
                      <a:pt x="1831" y="2293"/>
                    </a:cubicBezTo>
                    <a:cubicBezTo>
                      <a:pt x="1835" y="2286"/>
                      <a:pt x="1835" y="2286"/>
                      <a:pt x="1835" y="2286"/>
                    </a:cubicBezTo>
                    <a:cubicBezTo>
                      <a:pt x="1827" y="2248"/>
                      <a:pt x="1827" y="2248"/>
                      <a:pt x="1827" y="2248"/>
                    </a:cubicBezTo>
                    <a:cubicBezTo>
                      <a:pt x="1813" y="2214"/>
                      <a:pt x="1813" y="2214"/>
                      <a:pt x="1813" y="2214"/>
                    </a:cubicBezTo>
                    <a:cubicBezTo>
                      <a:pt x="1811" y="2207"/>
                      <a:pt x="1812" y="2200"/>
                      <a:pt x="1817" y="2195"/>
                    </a:cubicBezTo>
                    <a:cubicBezTo>
                      <a:pt x="1822" y="2189"/>
                      <a:pt x="1822" y="2189"/>
                      <a:pt x="1822" y="2189"/>
                    </a:cubicBezTo>
                    <a:cubicBezTo>
                      <a:pt x="1824" y="2187"/>
                      <a:pt x="1826" y="2186"/>
                      <a:pt x="1829" y="2185"/>
                    </a:cubicBezTo>
                    <a:cubicBezTo>
                      <a:pt x="1831" y="2184"/>
                      <a:pt x="1831" y="2184"/>
                      <a:pt x="1831" y="2184"/>
                    </a:cubicBezTo>
                    <a:cubicBezTo>
                      <a:pt x="1832" y="2180"/>
                      <a:pt x="1832" y="2180"/>
                      <a:pt x="1832" y="2180"/>
                    </a:cubicBezTo>
                    <a:cubicBezTo>
                      <a:pt x="1831" y="2174"/>
                      <a:pt x="1831" y="2174"/>
                      <a:pt x="1831" y="2174"/>
                    </a:cubicBezTo>
                    <a:cubicBezTo>
                      <a:pt x="1824" y="2159"/>
                      <a:pt x="1824" y="2159"/>
                      <a:pt x="1824" y="2159"/>
                    </a:cubicBezTo>
                    <a:cubicBezTo>
                      <a:pt x="1821" y="2156"/>
                      <a:pt x="1820" y="2151"/>
                      <a:pt x="1820" y="2147"/>
                    </a:cubicBezTo>
                    <a:cubicBezTo>
                      <a:pt x="1822" y="2129"/>
                      <a:pt x="1822" y="2129"/>
                      <a:pt x="1822" y="2129"/>
                    </a:cubicBezTo>
                    <a:cubicBezTo>
                      <a:pt x="1821" y="2107"/>
                      <a:pt x="1821" y="2107"/>
                      <a:pt x="1821" y="2107"/>
                    </a:cubicBezTo>
                    <a:cubicBezTo>
                      <a:pt x="1822" y="2095"/>
                      <a:pt x="1822" y="2095"/>
                      <a:pt x="1822" y="2095"/>
                    </a:cubicBezTo>
                    <a:cubicBezTo>
                      <a:pt x="1822" y="2093"/>
                      <a:pt x="1823" y="2092"/>
                      <a:pt x="1823" y="2091"/>
                    </a:cubicBezTo>
                    <a:cubicBezTo>
                      <a:pt x="1826" y="2082"/>
                      <a:pt x="1826" y="2082"/>
                      <a:pt x="1826" y="2082"/>
                    </a:cubicBezTo>
                    <a:cubicBezTo>
                      <a:pt x="1827" y="2080"/>
                      <a:pt x="1828" y="2078"/>
                      <a:pt x="1829" y="2076"/>
                    </a:cubicBezTo>
                    <a:cubicBezTo>
                      <a:pt x="1842" y="2061"/>
                      <a:pt x="1842" y="2061"/>
                      <a:pt x="1842" y="2061"/>
                    </a:cubicBezTo>
                    <a:cubicBezTo>
                      <a:pt x="1845" y="2044"/>
                      <a:pt x="1845" y="2044"/>
                      <a:pt x="1845" y="2044"/>
                    </a:cubicBezTo>
                    <a:cubicBezTo>
                      <a:pt x="1845" y="2041"/>
                      <a:pt x="1846" y="2039"/>
                      <a:pt x="1847" y="2037"/>
                    </a:cubicBezTo>
                    <a:cubicBezTo>
                      <a:pt x="1856" y="2019"/>
                      <a:pt x="1856" y="2019"/>
                      <a:pt x="1856" y="2019"/>
                    </a:cubicBezTo>
                    <a:cubicBezTo>
                      <a:pt x="1855" y="2015"/>
                      <a:pt x="1855" y="2015"/>
                      <a:pt x="1855" y="2015"/>
                    </a:cubicBezTo>
                    <a:cubicBezTo>
                      <a:pt x="1837" y="1996"/>
                      <a:pt x="1837" y="1996"/>
                      <a:pt x="1837" y="1996"/>
                    </a:cubicBezTo>
                    <a:cubicBezTo>
                      <a:pt x="1836" y="1995"/>
                      <a:pt x="1835" y="1994"/>
                      <a:pt x="1834" y="1992"/>
                    </a:cubicBezTo>
                    <a:cubicBezTo>
                      <a:pt x="1830" y="1985"/>
                      <a:pt x="1830" y="1985"/>
                      <a:pt x="1830" y="1985"/>
                    </a:cubicBezTo>
                    <a:cubicBezTo>
                      <a:pt x="1823" y="1964"/>
                      <a:pt x="1823" y="1964"/>
                      <a:pt x="1823" y="1964"/>
                    </a:cubicBezTo>
                    <a:cubicBezTo>
                      <a:pt x="1817" y="1963"/>
                      <a:pt x="1817" y="1963"/>
                      <a:pt x="1817" y="1963"/>
                    </a:cubicBezTo>
                    <a:cubicBezTo>
                      <a:pt x="1800" y="1964"/>
                      <a:pt x="1800" y="1964"/>
                      <a:pt x="1800" y="1964"/>
                    </a:cubicBezTo>
                    <a:cubicBezTo>
                      <a:pt x="1799" y="1964"/>
                      <a:pt x="1797" y="1964"/>
                      <a:pt x="1795" y="1964"/>
                    </a:cubicBezTo>
                    <a:cubicBezTo>
                      <a:pt x="1778" y="1961"/>
                      <a:pt x="1778" y="1961"/>
                      <a:pt x="1778" y="1961"/>
                    </a:cubicBezTo>
                    <a:cubicBezTo>
                      <a:pt x="1772" y="1960"/>
                      <a:pt x="1767" y="1956"/>
                      <a:pt x="1764" y="1951"/>
                    </a:cubicBezTo>
                    <a:cubicBezTo>
                      <a:pt x="1755" y="1933"/>
                      <a:pt x="1755" y="1933"/>
                      <a:pt x="1755" y="1933"/>
                    </a:cubicBezTo>
                    <a:cubicBezTo>
                      <a:pt x="1754" y="1930"/>
                      <a:pt x="1753" y="1927"/>
                      <a:pt x="1753" y="1924"/>
                    </a:cubicBezTo>
                    <a:cubicBezTo>
                      <a:pt x="1754" y="1872"/>
                      <a:pt x="1754" y="1872"/>
                      <a:pt x="1754" y="1872"/>
                    </a:cubicBezTo>
                    <a:cubicBezTo>
                      <a:pt x="1755" y="1870"/>
                      <a:pt x="1755" y="1868"/>
                      <a:pt x="1756" y="1865"/>
                    </a:cubicBezTo>
                    <a:cubicBezTo>
                      <a:pt x="1760" y="1859"/>
                      <a:pt x="1760" y="1859"/>
                      <a:pt x="1760" y="1859"/>
                    </a:cubicBezTo>
                    <a:cubicBezTo>
                      <a:pt x="1760" y="1857"/>
                      <a:pt x="1762" y="1856"/>
                      <a:pt x="1763" y="1854"/>
                    </a:cubicBezTo>
                    <a:cubicBezTo>
                      <a:pt x="1800" y="1813"/>
                      <a:pt x="1800" y="1813"/>
                      <a:pt x="1800" y="1813"/>
                    </a:cubicBezTo>
                    <a:cubicBezTo>
                      <a:pt x="1798" y="1805"/>
                      <a:pt x="1798" y="1805"/>
                      <a:pt x="1798" y="1805"/>
                    </a:cubicBezTo>
                    <a:cubicBezTo>
                      <a:pt x="1797" y="1801"/>
                      <a:pt x="1798" y="1797"/>
                      <a:pt x="1799" y="1793"/>
                    </a:cubicBezTo>
                    <a:cubicBezTo>
                      <a:pt x="1814" y="1763"/>
                      <a:pt x="1814" y="1763"/>
                      <a:pt x="1814" y="1763"/>
                    </a:cubicBezTo>
                    <a:cubicBezTo>
                      <a:pt x="1827" y="1745"/>
                      <a:pt x="1827" y="1745"/>
                      <a:pt x="1827" y="1745"/>
                    </a:cubicBezTo>
                    <a:cubicBezTo>
                      <a:pt x="1828" y="1743"/>
                      <a:pt x="1830" y="1742"/>
                      <a:pt x="1832" y="1740"/>
                    </a:cubicBezTo>
                    <a:cubicBezTo>
                      <a:pt x="1852" y="1731"/>
                      <a:pt x="1852" y="1731"/>
                      <a:pt x="1852" y="1731"/>
                    </a:cubicBezTo>
                    <a:cubicBezTo>
                      <a:pt x="1871" y="1718"/>
                      <a:pt x="1871" y="1718"/>
                      <a:pt x="1871" y="1718"/>
                    </a:cubicBezTo>
                    <a:cubicBezTo>
                      <a:pt x="1873" y="1717"/>
                      <a:pt x="1875" y="1716"/>
                      <a:pt x="1878" y="1715"/>
                    </a:cubicBezTo>
                    <a:cubicBezTo>
                      <a:pt x="1882" y="1714"/>
                      <a:pt x="1882" y="1714"/>
                      <a:pt x="1882" y="1714"/>
                    </a:cubicBezTo>
                    <a:cubicBezTo>
                      <a:pt x="1884" y="1710"/>
                      <a:pt x="1884" y="1710"/>
                      <a:pt x="1884" y="1710"/>
                    </a:cubicBezTo>
                    <a:cubicBezTo>
                      <a:pt x="1885" y="1708"/>
                      <a:pt x="1886" y="1707"/>
                      <a:pt x="1888" y="1705"/>
                    </a:cubicBezTo>
                    <a:cubicBezTo>
                      <a:pt x="1889" y="1704"/>
                      <a:pt x="1892" y="1700"/>
                      <a:pt x="1893" y="1700"/>
                    </a:cubicBezTo>
                    <a:cubicBezTo>
                      <a:pt x="1894" y="1698"/>
                      <a:pt x="1899" y="1695"/>
                      <a:pt x="1900" y="1694"/>
                    </a:cubicBezTo>
                    <a:cubicBezTo>
                      <a:pt x="1902" y="1693"/>
                      <a:pt x="1908" y="1691"/>
                      <a:pt x="1910" y="1691"/>
                    </a:cubicBezTo>
                    <a:cubicBezTo>
                      <a:pt x="1921" y="1690"/>
                      <a:pt x="1921" y="1690"/>
                      <a:pt x="1921" y="1690"/>
                    </a:cubicBezTo>
                    <a:cubicBezTo>
                      <a:pt x="1925" y="1682"/>
                      <a:pt x="1925" y="1682"/>
                      <a:pt x="1925" y="1682"/>
                    </a:cubicBezTo>
                    <a:cubicBezTo>
                      <a:pt x="1926" y="1680"/>
                      <a:pt x="1928" y="1678"/>
                      <a:pt x="1929" y="1677"/>
                    </a:cubicBezTo>
                    <a:cubicBezTo>
                      <a:pt x="1935" y="1671"/>
                      <a:pt x="1935" y="1671"/>
                      <a:pt x="1935" y="1671"/>
                    </a:cubicBezTo>
                    <a:cubicBezTo>
                      <a:pt x="1938" y="1668"/>
                      <a:pt x="1943" y="1666"/>
                      <a:pt x="1948" y="1666"/>
                    </a:cubicBezTo>
                    <a:cubicBezTo>
                      <a:pt x="1962" y="1667"/>
                      <a:pt x="1962" y="1667"/>
                      <a:pt x="1962" y="1667"/>
                    </a:cubicBezTo>
                    <a:cubicBezTo>
                      <a:pt x="1962" y="1667"/>
                      <a:pt x="1962" y="1666"/>
                      <a:pt x="1962" y="1666"/>
                    </a:cubicBezTo>
                    <a:cubicBezTo>
                      <a:pt x="1973" y="1649"/>
                      <a:pt x="1973" y="1649"/>
                      <a:pt x="1973" y="1649"/>
                    </a:cubicBezTo>
                    <a:cubicBezTo>
                      <a:pt x="1981" y="1642"/>
                      <a:pt x="1981" y="1642"/>
                      <a:pt x="1981" y="1642"/>
                    </a:cubicBezTo>
                    <a:cubicBezTo>
                      <a:pt x="1961" y="1348"/>
                      <a:pt x="1961" y="1348"/>
                      <a:pt x="1961" y="1348"/>
                    </a:cubicBezTo>
                    <a:cubicBezTo>
                      <a:pt x="1961" y="1345"/>
                      <a:pt x="1961" y="1342"/>
                      <a:pt x="1962" y="1340"/>
                    </a:cubicBezTo>
                    <a:cubicBezTo>
                      <a:pt x="1966" y="1331"/>
                      <a:pt x="1976" y="1324"/>
                      <a:pt x="1985" y="1326"/>
                    </a:cubicBezTo>
                    <a:cubicBezTo>
                      <a:pt x="1994" y="1328"/>
                      <a:pt x="1994" y="1328"/>
                      <a:pt x="1994" y="1328"/>
                    </a:cubicBezTo>
                    <a:cubicBezTo>
                      <a:pt x="1995" y="1322"/>
                      <a:pt x="1995" y="1322"/>
                      <a:pt x="1995" y="1322"/>
                    </a:cubicBezTo>
                    <a:cubicBezTo>
                      <a:pt x="1995" y="1322"/>
                      <a:pt x="1995" y="1318"/>
                      <a:pt x="1995" y="1317"/>
                    </a:cubicBezTo>
                    <a:cubicBezTo>
                      <a:pt x="1995" y="1316"/>
                      <a:pt x="1996" y="1314"/>
                      <a:pt x="1996" y="1312"/>
                    </a:cubicBezTo>
                    <a:cubicBezTo>
                      <a:pt x="1997" y="1311"/>
                      <a:pt x="1999" y="1307"/>
                      <a:pt x="1999" y="1306"/>
                    </a:cubicBezTo>
                    <a:cubicBezTo>
                      <a:pt x="2000" y="1305"/>
                      <a:pt x="2003" y="1302"/>
                      <a:pt x="2003" y="1301"/>
                    </a:cubicBezTo>
                    <a:cubicBezTo>
                      <a:pt x="2005" y="1300"/>
                      <a:pt x="2008" y="1297"/>
                      <a:pt x="2010" y="1296"/>
                    </a:cubicBezTo>
                    <a:cubicBezTo>
                      <a:pt x="2011" y="1295"/>
                      <a:pt x="2013" y="1294"/>
                      <a:pt x="2014" y="1294"/>
                    </a:cubicBezTo>
                    <a:cubicBezTo>
                      <a:pt x="2019" y="1283"/>
                      <a:pt x="2019" y="1283"/>
                      <a:pt x="2019" y="1283"/>
                    </a:cubicBezTo>
                    <a:cubicBezTo>
                      <a:pt x="2020" y="1281"/>
                      <a:pt x="2022" y="1278"/>
                      <a:pt x="2024" y="1276"/>
                    </a:cubicBezTo>
                    <a:cubicBezTo>
                      <a:pt x="2029" y="1273"/>
                      <a:pt x="2029" y="1273"/>
                      <a:pt x="2029" y="1273"/>
                    </a:cubicBezTo>
                    <a:cubicBezTo>
                      <a:pt x="2035" y="1257"/>
                      <a:pt x="2035" y="1257"/>
                      <a:pt x="2035" y="1257"/>
                    </a:cubicBezTo>
                    <a:cubicBezTo>
                      <a:pt x="2036" y="1255"/>
                      <a:pt x="2037" y="1252"/>
                      <a:pt x="2039" y="1251"/>
                    </a:cubicBezTo>
                    <a:cubicBezTo>
                      <a:pt x="2056" y="1233"/>
                      <a:pt x="2056" y="1233"/>
                      <a:pt x="2056" y="1233"/>
                    </a:cubicBezTo>
                    <a:cubicBezTo>
                      <a:pt x="2094" y="1207"/>
                      <a:pt x="2094" y="1207"/>
                      <a:pt x="2094" y="1207"/>
                    </a:cubicBezTo>
                    <a:cubicBezTo>
                      <a:pt x="2114" y="1187"/>
                      <a:pt x="2114" y="1187"/>
                      <a:pt x="2114" y="1187"/>
                    </a:cubicBezTo>
                    <a:cubicBezTo>
                      <a:pt x="2116" y="1186"/>
                      <a:pt x="2118" y="1184"/>
                      <a:pt x="2120" y="1183"/>
                    </a:cubicBezTo>
                    <a:cubicBezTo>
                      <a:pt x="2132" y="1179"/>
                      <a:pt x="2132" y="1179"/>
                      <a:pt x="2132" y="1179"/>
                    </a:cubicBezTo>
                    <a:cubicBezTo>
                      <a:pt x="2151" y="1164"/>
                      <a:pt x="2151" y="1164"/>
                      <a:pt x="2151" y="1164"/>
                    </a:cubicBezTo>
                    <a:cubicBezTo>
                      <a:pt x="2169" y="1142"/>
                      <a:pt x="2169" y="1142"/>
                      <a:pt x="2169" y="1142"/>
                    </a:cubicBezTo>
                    <a:cubicBezTo>
                      <a:pt x="2171" y="1140"/>
                      <a:pt x="2173" y="1138"/>
                      <a:pt x="2175" y="1137"/>
                    </a:cubicBezTo>
                    <a:cubicBezTo>
                      <a:pt x="2188" y="1130"/>
                      <a:pt x="2188" y="1130"/>
                      <a:pt x="2188" y="1130"/>
                    </a:cubicBezTo>
                    <a:cubicBezTo>
                      <a:pt x="2203" y="1117"/>
                      <a:pt x="2203" y="1117"/>
                      <a:pt x="2203" y="1117"/>
                    </a:cubicBezTo>
                    <a:cubicBezTo>
                      <a:pt x="2206" y="1111"/>
                      <a:pt x="2206" y="1111"/>
                      <a:pt x="2206" y="1111"/>
                    </a:cubicBezTo>
                    <a:cubicBezTo>
                      <a:pt x="2207" y="1109"/>
                      <a:pt x="2207" y="1108"/>
                      <a:pt x="2208" y="1107"/>
                    </a:cubicBezTo>
                    <a:cubicBezTo>
                      <a:pt x="2210" y="1105"/>
                      <a:pt x="2213" y="1100"/>
                      <a:pt x="2215" y="1099"/>
                    </a:cubicBezTo>
                    <a:cubicBezTo>
                      <a:pt x="2223" y="1094"/>
                      <a:pt x="2223" y="1094"/>
                      <a:pt x="2223" y="1094"/>
                    </a:cubicBezTo>
                    <a:cubicBezTo>
                      <a:pt x="2223" y="1093"/>
                      <a:pt x="2224" y="1092"/>
                      <a:pt x="2224" y="1091"/>
                    </a:cubicBezTo>
                    <a:cubicBezTo>
                      <a:pt x="2228" y="1084"/>
                      <a:pt x="2228" y="1084"/>
                      <a:pt x="2228" y="1084"/>
                    </a:cubicBezTo>
                    <a:cubicBezTo>
                      <a:pt x="2230" y="1081"/>
                      <a:pt x="2232" y="1079"/>
                      <a:pt x="2235" y="1077"/>
                    </a:cubicBezTo>
                    <a:cubicBezTo>
                      <a:pt x="2260" y="1063"/>
                      <a:pt x="2260" y="1063"/>
                      <a:pt x="2260" y="1063"/>
                    </a:cubicBezTo>
                    <a:cubicBezTo>
                      <a:pt x="2439" y="853"/>
                      <a:pt x="2439" y="853"/>
                      <a:pt x="2439" y="853"/>
                    </a:cubicBezTo>
                    <a:cubicBezTo>
                      <a:pt x="2441" y="851"/>
                      <a:pt x="2443" y="850"/>
                      <a:pt x="2445" y="848"/>
                    </a:cubicBezTo>
                    <a:cubicBezTo>
                      <a:pt x="2466" y="838"/>
                      <a:pt x="2466" y="838"/>
                      <a:pt x="2466" y="838"/>
                    </a:cubicBezTo>
                    <a:cubicBezTo>
                      <a:pt x="2521" y="780"/>
                      <a:pt x="2521" y="780"/>
                      <a:pt x="2521" y="780"/>
                    </a:cubicBezTo>
                    <a:cubicBezTo>
                      <a:pt x="2523" y="779"/>
                      <a:pt x="2524" y="778"/>
                      <a:pt x="2525" y="777"/>
                    </a:cubicBezTo>
                    <a:cubicBezTo>
                      <a:pt x="2623" y="718"/>
                      <a:pt x="2623" y="718"/>
                      <a:pt x="2623" y="718"/>
                    </a:cubicBezTo>
                    <a:cubicBezTo>
                      <a:pt x="2678" y="696"/>
                      <a:pt x="2678" y="696"/>
                      <a:pt x="2678" y="696"/>
                    </a:cubicBezTo>
                    <a:cubicBezTo>
                      <a:pt x="2702" y="690"/>
                      <a:pt x="2702" y="690"/>
                      <a:pt x="2702" y="690"/>
                    </a:cubicBezTo>
                    <a:cubicBezTo>
                      <a:pt x="2716" y="680"/>
                      <a:pt x="2716" y="680"/>
                      <a:pt x="2716" y="680"/>
                    </a:cubicBezTo>
                    <a:cubicBezTo>
                      <a:pt x="2717" y="679"/>
                      <a:pt x="2718" y="679"/>
                      <a:pt x="2720" y="678"/>
                    </a:cubicBezTo>
                    <a:cubicBezTo>
                      <a:pt x="2797" y="648"/>
                      <a:pt x="2797" y="648"/>
                      <a:pt x="2797" y="648"/>
                    </a:cubicBezTo>
                    <a:cubicBezTo>
                      <a:pt x="2928" y="567"/>
                      <a:pt x="2928" y="567"/>
                      <a:pt x="2928" y="567"/>
                    </a:cubicBezTo>
                    <a:cubicBezTo>
                      <a:pt x="2920" y="564"/>
                      <a:pt x="2920" y="564"/>
                      <a:pt x="2920" y="564"/>
                    </a:cubicBezTo>
                    <a:cubicBezTo>
                      <a:pt x="2910" y="567"/>
                      <a:pt x="2910" y="567"/>
                      <a:pt x="2910" y="567"/>
                    </a:cubicBezTo>
                    <a:cubicBezTo>
                      <a:pt x="2875" y="584"/>
                      <a:pt x="2875" y="584"/>
                      <a:pt x="2875" y="584"/>
                    </a:cubicBezTo>
                    <a:cubicBezTo>
                      <a:pt x="2872" y="585"/>
                      <a:pt x="2870" y="586"/>
                      <a:pt x="2867" y="586"/>
                    </a:cubicBezTo>
                    <a:cubicBezTo>
                      <a:pt x="2860" y="586"/>
                      <a:pt x="2860" y="586"/>
                      <a:pt x="2860" y="586"/>
                    </a:cubicBezTo>
                    <a:cubicBezTo>
                      <a:pt x="2857" y="586"/>
                      <a:pt x="2855" y="585"/>
                      <a:pt x="2853" y="584"/>
                    </a:cubicBezTo>
                    <a:cubicBezTo>
                      <a:pt x="2819" y="569"/>
                      <a:pt x="2819" y="569"/>
                      <a:pt x="2819" y="569"/>
                    </a:cubicBezTo>
                    <a:cubicBezTo>
                      <a:pt x="2810" y="561"/>
                      <a:pt x="2810" y="561"/>
                      <a:pt x="2810" y="561"/>
                    </a:cubicBezTo>
                    <a:cubicBezTo>
                      <a:pt x="2785" y="529"/>
                      <a:pt x="2785" y="529"/>
                      <a:pt x="2785" y="529"/>
                    </a:cubicBezTo>
                    <a:cubicBezTo>
                      <a:pt x="2773" y="526"/>
                      <a:pt x="2773" y="526"/>
                      <a:pt x="2773" y="526"/>
                    </a:cubicBezTo>
                    <a:cubicBezTo>
                      <a:pt x="2754" y="527"/>
                      <a:pt x="2754" y="527"/>
                      <a:pt x="2754" y="527"/>
                    </a:cubicBezTo>
                    <a:cubicBezTo>
                      <a:pt x="2644" y="550"/>
                      <a:pt x="2644" y="550"/>
                      <a:pt x="2644" y="550"/>
                    </a:cubicBezTo>
                    <a:cubicBezTo>
                      <a:pt x="2641" y="551"/>
                      <a:pt x="2639" y="551"/>
                      <a:pt x="2637" y="550"/>
                    </a:cubicBezTo>
                    <a:cubicBezTo>
                      <a:pt x="2636" y="550"/>
                      <a:pt x="2634" y="550"/>
                      <a:pt x="2632" y="549"/>
                    </a:cubicBezTo>
                    <a:cubicBezTo>
                      <a:pt x="2625" y="553"/>
                      <a:pt x="2625" y="553"/>
                      <a:pt x="2625" y="553"/>
                    </a:cubicBezTo>
                    <a:cubicBezTo>
                      <a:pt x="2624" y="554"/>
                      <a:pt x="2622" y="555"/>
                      <a:pt x="2620" y="555"/>
                    </a:cubicBezTo>
                    <a:cubicBezTo>
                      <a:pt x="2617" y="556"/>
                      <a:pt x="2610" y="557"/>
                      <a:pt x="2607" y="556"/>
                    </a:cubicBezTo>
                    <a:cubicBezTo>
                      <a:pt x="2599" y="554"/>
                      <a:pt x="2599" y="554"/>
                      <a:pt x="2599" y="554"/>
                    </a:cubicBezTo>
                    <a:cubicBezTo>
                      <a:pt x="2596" y="553"/>
                      <a:pt x="2593" y="551"/>
                      <a:pt x="2591" y="549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56" y="560"/>
                      <a:pt x="2556" y="560"/>
                      <a:pt x="2556" y="560"/>
                    </a:cubicBezTo>
                    <a:cubicBezTo>
                      <a:pt x="2555" y="561"/>
                      <a:pt x="2553" y="561"/>
                      <a:pt x="2551" y="561"/>
                    </a:cubicBezTo>
                    <a:cubicBezTo>
                      <a:pt x="2532" y="563"/>
                      <a:pt x="2532" y="563"/>
                      <a:pt x="2532" y="563"/>
                    </a:cubicBezTo>
                    <a:cubicBezTo>
                      <a:pt x="2528" y="563"/>
                      <a:pt x="2525" y="563"/>
                      <a:pt x="2521" y="561"/>
                    </a:cubicBezTo>
                    <a:cubicBezTo>
                      <a:pt x="2507" y="554"/>
                      <a:pt x="2507" y="554"/>
                      <a:pt x="2507" y="554"/>
                    </a:cubicBezTo>
                    <a:cubicBezTo>
                      <a:pt x="2504" y="552"/>
                      <a:pt x="2501" y="549"/>
                      <a:pt x="2499" y="546"/>
                    </a:cubicBezTo>
                    <a:cubicBezTo>
                      <a:pt x="2494" y="538"/>
                      <a:pt x="2494" y="538"/>
                      <a:pt x="2494" y="538"/>
                    </a:cubicBezTo>
                    <a:cubicBezTo>
                      <a:pt x="2493" y="536"/>
                      <a:pt x="2493" y="535"/>
                      <a:pt x="2492" y="533"/>
                    </a:cubicBezTo>
                    <a:cubicBezTo>
                      <a:pt x="2487" y="518"/>
                      <a:pt x="2487" y="518"/>
                      <a:pt x="2487" y="518"/>
                    </a:cubicBezTo>
                    <a:cubicBezTo>
                      <a:pt x="2479" y="514"/>
                      <a:pt x="2479" y="514"/>
                      <a:pt x="2479" y="514"/>
                    </a:cubicBezTo>
                    <a:cubicBezTo>
                      <a:pt x="2477" y="512"/>
                      <a:pt x="2474" y="510"/>
                      <a:pt x="2473" y="507"/>
                    </a:cubicBezTo>
                    <a:cubicBezTo>
                      <a:pt x="2470" y="500"/>
                      <a:pt x="2470" y="500"/>
                      <a:pt x="2470" y="500"/>
                    </a:cubicBezTo>
                    <a:cubicBezTo>
                      <a:pt x="2468" y="497"/>
                      <a:pt x="2468" y="494"/>
                      <a:pt x="2468" y="492"/>
                    </a:cubicBezTo>
                    <a:cubicBezTo>
                      <a:pt x="2468" y="491"/>
                      <a:pt x="2468" y="491"/>
                      <a:pt x="2468" y="491"/>
                    </a:cubicBezTo>
                    <a:cubicBezTo>
                      <a:pt x="2464" y="492"/>
                      <a:pt x="2464" y="492"/>
                      <a:pt x="2464" y="492"/>
                    </a:cubicBezTo>
                    <a:cubicBezTo>
                      <a:pt x="2410" y="525"/>
                      <a:pt x="2410" y="525"/>
                      <a:pt x="2410" y="525"/>
                    </a:cubicBezTo>
                    <a:cubicBezTo>
                      <a:pt x="2363" y="561"/>
                      <a:pt x="2363" y="561"/>
                      <a:pt x="2363" y="561"/>
                    </a:cubicBezTo>
                    <a:cubicBezTo>
                      <a:pt x="2354" y="573"/>
                      <a:pt x="2354" y="573"/>
                      <a:pt x="2354" y="573"/>
                    </a:cubicBezTo>
                    <a:cubicBezTo>
                      <a:pt x="2353" y="574"/>
                      <a:pt x="2352" y="575"/>
                      <a:pt x="2350" y="576"/>
                    </a:cubicBezTo>
                    <a:cubicBezTo>
                      <a:pt x="2336" y="586"/>
                      <a:pt x="2336" y="586"/>
                      <a:pt x="2336" y="586"/>
                    </a:cubicBezTo>
                    <a:cubicBezTo>
                      <a:pt x="2334" y="588"/>
                      <a:pt x="2331" y="589"/>
                      <a:pt x="2329" y="590"/>
                    </a:cubicBezTo>
                    <a:cubicBezTo>
                      <a:pt x="2297" y="596"/>
                      <a:pt x="2297" y="596"/>
                      <a:pt x="2297" y="596"/>
                    </a:cubicBezTo>
                    <a:cubicBezTo>
                      <a:pt x="2276" y="607"/>
                      <a:pt x="2276" y="607"/>
                      <a:pt x="2276" y="607"/>
                    </a:cubicBezTo>
                    <a:cubicBezTo>
                      <a:pt x="2272" y="610"/>
                      <a:pt x="2267" y="610"/>
                      <a:pt x="2262" y="609"/>
                    </a:cubicBezTo>
                    <a:cubicBezTo>
                      <a:pt x="2255" y="608"/>
                      <a:pt x="2255" y="608"/>
                      <a:pt x="2255" y="608"/>
                    </a:cubicBezTo>
                    <a:cubicBezTo>
                      <a:pt x="2254" y="607"/>
                      <a:pt x="2252" y="607"/>
                      <a:pt x="2251" y="606"/>
                    </a:cubicBezTo>
                    <a:cubicBezTo>
                      <a:pt x="2243" y="603"/>
                      <a:pt x="2243" y="603"/>
                      <a:pt x="2243" y="603"/>
                    </a:cubicBezTo>
                    <a:cubicBezTo>
                      <a:pt x="2212" y="607"/>
                      <a:pt x="2212" y="607"/>
                      <a:pt x="2212" y="607"/>
                    </a:cubicBezTo>
                    <a:cubicBezTo>
                      <a:pt x="2209" y="608"/>
                      <a:pt x="2206" y="608"/>
                      <a:pt x="2203" y="607"/>
                    </a:cubicBezTo>
                    <a:cubicBezTo>
                      <a:pt x="2198" y="605"/>
                      <a:pt x="2198" y="605"/>
                      <a:pt x="2198" y="605"/>
                    </a:cubicBezTo>
                    <a:cubicBezTo>
                      <a:pt x="2190" y="603"/>
                      <a:pt x="2185" y="595"/>
                      <a:pt x="2185" y="587"/>
                    </a:cubicBezTo>
                    <a:cubicBezTo>
                      <a:pt x="2159" y="585"/>
                      <a:pt x="2159" y="585"/>
                      <a:pt x="2159" y="585"/>
                    </a:cubicBezTo>
                    <a:cubicBezTo>
                      <a:pt x="2156" y="585"/>
                      <a:pt x="2153" y="584"/>
                      <a:pt x="2150" y="582"/>
                    </a:cubicBezTo>
                    <a:cubicBezTo>
                      <a:pt x="2140" y="575"/>
                      <a:pt x="2140" y="575"/>
                      <a:pt x="2140" y="575"/>
                    </a:cubicBezTo>
                    <a:cubicBezTo>
                      <a:pt x="2132" y="570"/>
                      <a:pt x="2130" y="559"/>
                      <a:pt x="2134" y="551"/>
                    </a:cubicBezTo>
                    <a:cubicBezTo>
                      <a:pt x="2135" y="548"/>
                      <a:pt x="2135" y="548"/>
                      <a:pt x="2135" y="548"/>
                    </a:cubicBezTo>
                    <a:cubicBezTo>
                      <a:pt x="2124" y="540"/>
                      <a:pt x="2124" y="540"/>
                      <a:pt x="2124" y="540"/>
                    </a:cubicBezTo>
                    <a:cubicBezTo>
                      <a:pt x="2093" y="538"/>
                      <a:pt x="2093" y="538"/>
                      <a:pt x="2093" y="538"/>
                    </a:cubicBezTo>
                    <a:cubicBezTo>
                      <a:pt x="2092" y="538"/>
                      <a:pt x="2090" y="538"/>
                      <a:pt x="2088" y="537"/>
                    </a:cubicBezTo>
                    <a:cubicBezTo>
                      <a:pt x="2035" y="518"/>
                      <a:pt x="2035" y="518"/>
                      <a:pt x="2035" y="518"/>
                    </a:cubicBezTo>
                    <a:cubicBezTo>
                      <a:pt x="2026" y="511"/>
                      <a:pt x="2026" y="511"/>
                      <a:pt x="2026" y="511"/>
                    </a:cubicBezTo>
                    <a:cubicBezTo>
                      <a:pt x="2017" y="501"/>
                      <a:pt x="2017" y="501"/>
                      <a:pt x="2017" y="501"/>
                    </a:cubicBezTo>
                    <a:cubicBezTo>
                      <a:pt x="2016" y="499"/>
                      <a:pt x="2015" y="498"/>
                      <a:pt x="2014" y="496"/>
                    </a:cubicBezTo>
                    <a:cubicBezTo>
                      <a:pt x="1999" y="465"/>
                      <a:pt x="1999" y="465"/>
                      <a:pt x="1999" y="465"/>
                    </a:cubicBezTo>
                    <a:cubicBezTo>
                      <a:pt x="1971" y="465"/>
                      <a:pt x="1971" y="465"/>
                      <a:pt x="1971" y="465"/>
                    </a:cubicBezTo>
                    <a:cubicBezTo>
                      <a:pt x="1933" y="476"/>
                      <a:pt x="1933" y="476"/>
                      <a:pt x="1933" y="476"/>
                    </a:cubicBezTo>
                    <a:cubicBezTo>
                      <a:pt x="1937" y="486"/>
                      <a:pt x="1937" y="486"/>
                      <a:pt x="1937" y="486"/>
                    </a:cubicBezTo>
                    <a:cubicBezTo>
                      <a:pt x="1938" y="487"/>
                      <a:pt x="1938" y="489"/>
                      <a:pt x="1938" y="490"/>
                    </a:cubicBezTo>
                    <a:cubicBezTo>
                      <a:pt x="1939" y="501"/>
                      <a:pt x="1939" y="501"/>
                      <a:pt x="1939" y="501"/>
                    </a:cubicBezTo>
                    <a:cubicBezTo>
                      <a:pt x="1940" y="506"/>
                      <a:pt x="1939" y="511"/>
                      <a:pt x="1935" y="515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0" y="522"/>
                      <a:pt x="1928" y="524"/>
                      <a:pt x="1926" y="525"/>
                    </a:cubicBezTo>
                    <a:cubicBezTo>
                      <a:pt x="1917" y="531"/>
                      <a:pt x="1917" y="531"/>
                      <a:pt x="1917" y="531"/>
                    </a:cubicBezTo>
                    <a:cubicBezTo>
                      <a:pt x="1904" y="536"/>
                      <a:pt x="1904" y="536"/>
                      <a:pt x="1904" y="536"/>
                    </a:cubicBezTo>
                    <a:cubicBezTo>
                      <a:pt x="1903" y="537"/>
                      <a:pt x="1901" y="537"/>
                      <a:pt x="1899" y="538"/>
                    </a:cubicBezTo>
                    <a:cubicBezTo>
                      <a:pt x="1892" y="539"/>
                      <a:pt x="1892" y="539"/>
                      <a:pt x="1892" y="539"/>
                    </a:cubicBezTo>
                    <a:cubicBezTo>
                      <a:pt x="1887" y="539"/>
                      <a:pt x="1881" y="537"/>
                      <a:pt x="1877" y="534"/>
                    </a:cubicBezTo>
                    <a:cubicBezTo>
                      <a:pt x="1872" y="529"/>
                      <a:pt x="1872" y="529"/>
                      <a:pt x="1872" y="529"/>
                    </a:cubicBezTo>
                    <a:cubicBezTo>
                      <a:pt x="1870" y="527"/>
                      <a:pt x="1869" y="526"/>
                      <a:pt x="1868" y="524"/>
                    </a:cubicBezTo>
                    <a:cubicBezTo>
                      <a:pt x="1853" y="499"/>
                      <a:pt x="1853" y="499"/>
                      <a:pt x="1853" y="499"/>
                    </a:cubicBezTo>
                    <a:cubicBezTo>
                      <a:pt x="1842" y="487"/>
                      <a:pt x="1842" y="487"/>
                      <a:pt x="1842" y="487"/>
                    </a:cubicBezTo>
                    <a:cubicBezTo>
                      <a:pt x="1841" y="486"/>
                      <a:pt x="1840" y="485"/>
                      <a:pt x="1839" y="484"/>
                    </a:cubicBezTo>
                    <a:cubicBezTo>
                      <a:pt x="1834" y="475"/>
                      <a:pt x="1834" y="475"/>
                      <a:pt x="1834" y="475"/>
                    </a:cubicBezTo>
                    <a:cubicBezTo>
                      <a:pt x="1833" y="473"/>
                      <a:pt x="1832" y="471"/>
                      <a:pt x="1832" y="469"/>
                    </a:cubicBezTo>
                    <a:cubicBezTo>
                      <a:pt x="1830" y="457"/>
                      <a:pt x="1830" y="457"/>
                      <a:pt x="1830" y="457"/>
                    </a:cubicBezTo>
                    <a:cubicBezTo>
                      <a:pt x="1823" y="427"/>
                      <a:pt x="1823" y="427"/>
                      <a:pt x="1823" y="427"/>
                    </a:cubicBezTo>
                    <a:cubicBezTo>
                      <a:pt x="1818" y="425"/>
                      <a:pt x="1818" y="425"/>
                      <a:pt x="1818" y="425"/>
                    </a:cubicBezTo>
                    <a:cubicBezTo>
                      <a:pt x="1805" y="426"/>
                      <a:pt x="1805" y="426"/>
                      <a:pt x="1805" y="426"/>
                    </a:cubicBezTo>
                    <a:cubicBezTo>
                      <a:pt x="1775" y="432"/>
                      <a:pt x="1775" y="432"/>
                      <a:pt x="1775" y="432"/>
                    </a:cubicBezTo>
                    <a:cubicBezTo>
                      <a:pt x="1772" y="433"/>
                      <a:pt x="1770" y="433"/>
                      <a:pt x="1768" y="432"/>
                    </a:cubicBezTo>
                    <a:cubicBezTo>
                      <a:pt x="1750" y="430"/>
                      <a:pt x="1750" y="430"/>
                      <a:pt x="1750" y="430"/>
                    </a:cubicBezTo>
                    <a:cubicBezTo>
                      <a:pt x="1745" y="429"/>
                      <a:pt x="1741" y="427"/>
                      <a:pt x="1738" y="423"/>
                    </a:cubicBezTo>
                    <a:cubicBezTo>
                      <a:pt x="1731" y="416"/>
                      <a:pt x="1731" y="416"/>
                      <a:pt x="1731" y="416"/>
                    </a:cubicBezTo>
                    <a:cubicBezTo>
                      <a:pt x="1728" y="411"/>
                      <a:pt x="1726" y="405"/>
                      <a:pt x="1727" y="400"/>
                    </a:cubicBezTo>
                    <a:cubicBezTo>
                      <a:pt x="1730" y="387"/>
                      <a:pt x="1730" y="387"/>
                      <a:pt x="1730" y="387"/>
                    </a:cubicBezTo>
                    <a:cubicBezTo>
                      <a:pt x="1731" y="383"/>
                      <a:pt x="1734" y="378"/>
                      <a:pt x="1737" y="376"/>
                    </a:cubicBezTo>
                    <a:cubicBezTo>
                      <a:pt x="1737" y="376"/>
                      <a:pt x="1737" y="376"/>
                      <a:pt x="1737" y="376"/>
                    </a:cubicBezTo>
                    <a:cubicBezTo>
                      <a:pt x="1674" y="363"/>
                      <a:pt x="1674" y="363"/>
                      <a:pt x="1674" y="363"/>
                    </a:cubicBezTo>
                    <a:cubicBezTo>
                      <a:pt x="1672" y="363"/>
                      <a:pt x="1670" y="362"/>
                      <a:pt x="1668" y="362"/>
                    </a:cubicBezTo>
                    <a:cubicBezTo>
                      <a:pt x="1636" y="346"/>
                      <a:pt x="1636" y="346"/>
                      <a:pt x="1636" y="346"/>
                    </a:cubicBezTo>
                    <a:cubicBezTo>
                      <a:pt x="1530" y="346"/>
                      <a:pt x="1530" y="346"/>
                      <a:pt x="1530" y="346"/>
                    </a:cubicBezTo>
                    <a:cubicBezTo>
                      <a:pt x="1487" y="356"/>
                      <a:pt x="1487" y="356"/>
                      <a:pt x="1487" y="356"/>
                    </a:cubicBezTo>
                    <a:cubicBezTo>
                      <a:pt x="1475" y="362"/>
                      <a:pt x="1475" y="362"/>
                      <a:pt x="1475" y="362"/>
                    </a:cubicBezTo>
                    <a:cubicBezTo>
                      <a:pt x="1475" y="364"/>
                      <a:pt x="1475" y="366"/>
                      <a:pt x="1474" y="368"/>
                    </a:cubicBezTo>
                    <a:cubicBezTo>
                      <a:pt x="1472" y="376"/>
                      <a:pt x="1472" y="376"/>
                      <a:pt x="1472" y="376"/>
                    </a:cubicBezTo>
                    <a:cubicBezTo>
                      <a:pt x="1471" y="380"/>
                      <a:pt x="1468" y="383"/>
                      <a:pt x="1465" y="386"/>
                    </a:cubicBezTo>
                    <a:cubicBezTo>
                      <a:pt x="1453" y="394"/>
                      <a:pt x="1453" y="394"/>
                      <a:pt x="1453" y="394"/>
                    </a:cubicBezTo>
                    <a:cubicBezTo>
                      <a:pt x="1450" y="396"/>
                      <a:pt x="1447" y="397"/>
                      <a:pt x="1444" y="398"/>
                    </a:cubicBezTo>
                    <a:cubicBezTo>
                      <a:pt x="1419" y="401"/>
                      <a:pt x="1419" y="401"/>
                      <a:pt x="1419" y="401"/>
                    </a:cubicBezTo>
                    <a:cubicBezTo>
                      <a:pt x="1409" y="406"/>
                      <a:pt x="1409" y="406"/>
                      <a:pt x="1409" y="406"/>
                    </a:cubicBezTo>
                    <a:cubicBezTo>
                      <a:pt x="1405" y="409"/>
                      <a:pt x="1399" y="409"/>
                      <a:pt x="1394" y="408"/>
                    </a:cubicBezTo>
                    <a:cubicBezTo>
                      <a:pt x="1392" y="407"/>
                      <a:pt x="1392" y="407"/>
                      <a:pt x="1392" y="407"/>
                    </a:cubicBezTo>
                    <a:cubicBezTo>
                      <a:pt x="1343" y="417"/>
                      <a:pt x="1343" y="417"/>
                      <a:pt x="1343" y="417"/>
                    </a:cubicBezTo>
                    <a:cubicBezTo>
                      <a:pt x="1341" y="418"/>
                      <a:pt x="1338" y="418"/>
                      <a:pt x="1336" y="417"/>
                    </a:cubicBezTo>
                    <a:cubicBezTo>
                      <a:pt x="1328" y="416"/>
                      <a:pt x="1328" y="416"/>
                      <a:pt x="1328" y="416"/>
                    </a:cubicBezTo>
                    <a:cubicBezTo>
                      <a:pt x="1324" y="415"/>
                      <a:pt x="1320" y="414"/>
                      <a:pt x="1317" y="411"/>
                    </a:cubicBezTo>
                    <a:cubicBezTo>
                      <a:pt x="1305" y="399"/>
                      <a:pt x="1305" y="399"/>
                      <a:pt x="1305" y="399"/>
                    </a:cubicBezTo>
                    <a:cubicBezTo>
                      <a:pt x="1302" y="397"/>
                      <a:pt x="1300" y="394"/>
                      <a:pt x="1299" y="391"/>
                    </a:cubicBezTo>
                    <a:cubicBezTo>
                      <a:pt x="1289" y="360"/>
                      <a:pt x="1289" y="360"/>
                      <a:pt x="1289" y="360"/>
                    </a:cubicBezTo>
                    <a:cubicBezTo>
                      <a:pt x="1284" y="357"/>
                      <a:pt x="1284" y="357"/>
                      <a:pt x="1284" y="357"/>
                    </a:cubicBezTo>
                    <a:cubicBezTo>
                      <a:pt x="1150" y="356"/>
                      <a:pt x="1150" y="356"/>
                      <a:pt x="1150" y="356"/>
                    </a:cubicBezTo>
                    <a:cubicBezTo>
                      <a:pt x="1148" y="356"/>
                      <a:pt x="1146" y="356"/>
                      <a:pt x="1144" y="355"/>
                    </a:cubicBezTo>
                    <a:cubicBezTo>
                      <a:pt x="1136" y="353"/>
                      <a:pt x="1136" y="353"/>
                      <a:pt x="1136" y="353"/>
                    </a:cubicBezTo>
                    <a:cubicBezTo>
                      <a:pt x="1130" y="351"/>
                      <a:pt x="1126" y="346"/>
                      <a:pt x="1124" y="340"/>
                    </a:cubicBezTo>
                    <a:cubicBezTo>
                      <a:pt x="1124" y="339"/>
                      <a:pt x="1123" y="336"/>
                      <a:pt x="1123" y="335"/>
                    </a:cubicBezTo>
                    <a:cubicBezTo>
                      <a:pt x="1121" y="326"/>
                      <a:pt x="1121" y="326"/>
                      <a:pt x="1121" y="326"/>
                    </a:cubicBezTo>
                    <a:cubicBezTo>
                      <a:pt x="1116" y="325"/>
                      <a:pt x="1116" y="325"/>
                      <a:pt x="1116" y="325"/>
                    </a:cubicBezTo>
                    <a:cubicBezTo>
                      <a:pt x="1055" y="335"/>
                      <a:pt x="1055" y="335"/>
                      <a:pt x="1055" y="335"/>
                    </a:cubicBezTo>
                    <a:cubicBezTo>
                      <a:pt x="1054" y="336"/>
                      <a:pt x="1052" y="336"/>
                      <a:pt x="1051" y="336"/>
                    </a:cubicBezTo>
                    <a:cubicBezTo>
                      <a:pt x="1035" y="334"/>
                      <a:pt x="1035" y="334"/>
                      <a:pt x="1035" y="334"/>
                    </a:cubicBezTo>
                    <a:cubicBezTo>
                      <a:pt x="1033" y="334"/>
                      <a:pt x="1032" y="334"/>
                      <a:pt x="1030" y="333"/>
                    </a:cubicBezTo>
                    <a:cubicBezTo>
                      <a:pt x="1001" y="323"/>
                      <a:pt x="1001" y="323"/>
                      <a:pt x="1001" y="323"/>
                    </a:cubicBezTo>
                    <a:cubicBezTo>
                      <a:pt x="1000" y="322"/>
                      <a:pt x="998" y="322"/>
                      <a:pt x="997" y="321"/>
                    </a:cubicBezTo>
                    <a:cubicBezTo>
                      <a:pt x="958" y="295"/>
                      <a:pt x="958" y="295"/>
                      <a:pt x="958" y="295"/>
                    </a:cubicBezTo>
                    <a:cubicBezTo>
                      <a:pt x="957" y="294"/>
                      <a:pt x="956" y="293"/>
                      <a:pt x="955" y="292"/>
                    </a:cubicBezTo>
                    <a:cubicBezTo>
                      <a:pt x="949" y="287"/>
                      <a:pt x="949" y="287"/>
                      <a:pt x="949" y="287"/>
                    </a:cubicBezTo>
                    <a:cubicBezTo>
                      <a:pt x="948" y="285"/>
                      <a:pt x="947" y="283"/>
                      <a:pt x="946" y="281"/>
                    </a:cubicBezTo>
                    <a:cubicBezTo>
                      <a:pt x="942" y="272"/>
                      <a:pt x="942" y="272"/>
                      <a:pt x="942" y="272"/>
                    </a:cubicBezTo>
                    <a:cubicBezTo>
                      <a:pt x="941" y="271"/>
                      <a:pt x="941" y="269"/>
                      <a:pt x="940" y="267"/>
                    </a:cubicBezTo>
                    <a:cubicBezTo>
                      <a:pt x="938" y="236"/>
                      <a:pt x="938" y="236"/>
                      <a:pt x="938" y="236"/>
                    </a:cubicBezTo>
                    <a:cubicBezTo>
                      <a:pt x="938" y="212"/>
                      <a:pt x="938" y="212"/>
                      <a:pt x="938" y="212"/>
                    </a:cubicBezTo>
                    <a:cubicBezTo>
                      <a:pt x="893" y="83"/>
                      <a:pt x="893" y="83"/>
                      <a:pt x="893" y="83"/>
                    </a:cubicBezTo>
                    <a:cubicBezTo>
                      <a:pt x="893" y="81"/>
                      <a:pt x="892" y="79"/>
                      <a:pt x="893" y="77"/>
                    </a:cubicBezTo>
                    <a:cubicBezTo>
                      <a:pt x="893" y="56"/>
                      <a:pt x="893" y="56"/>
                      <a:pt x="893" y="56"/>
                    </a:cubicBezTo>
                    <a:cubicBezTo>
                      <a:pt x="883" y="17"/>
                      <a:pt x="883" y="17"/>
                      <a:pt x="883" y="17"/>
                    </a:cubicBezTo>
                    <a:cubicBezTo>
                      <a:pt x="880" y="15"/>
                      <a:pt x="880" y="15"/>
                      <a:pt x="880" y="15"/>
                    </a:cubicBezTo>
                    <a:cubicBezTo>
                      <a:pt x="857" y="4"/>
                      <a:pt x="857" y="4"/>
                      <a:pt x="857" y="4"/>
                    </a:cubicBezTo>
                    <a:cubicBezTo>
                      <a:pt x="839" y="0"/>
                      <a:pt x="839" y="0"/>
                      <a:pt x="839" y="0"/>
                    </a:cubicBezTo>
                    <a:cubicBezTo>
                      <a:pt x="795" y="4"/>
                      <a:pt x="795" y="4"/>
                      <a:pt x="795" y="4"/>
                    </a:cubicBezTo>
                    <a:cubicBezTo>
                      <a:pt x="794" y="4"/>
                      <a:pt x="793" y="4"/>
                      <a:pt x="792" y="3"/>
                    </a:cubicBezTo>
                    <a:cubicBezTo>
                      <a:pt x="799" y="164"/>
                      <a:pt x="799" y="164"/>
                      <a:pt x="799" y="164"/>
                    </a:cubicBezTo>
                    <a:cubicBezTo>
                      <a:pt x="799" y="172"/>
                      <a:pt x="799" y="172"/>
                      <a:pt x="799" y="172"/>
                    </a:cubicBezTo>
                    <a:cubicBezTo>
                      <a:pt x="798" y="176"/>
                      <a:pt x="797" y="179"/>
                      <a:pt x="795" y="182"/>
                    </a:cubicBezTo>
                    <a:cubicBezTo>
                      <a:pt x="793" y="184"/>
                      <a:pt x="788" y="190"/>
                      <a:pt x="786" y="191"/>
                    </a:cubicBezTo>
                    <a:cubicBezTo>
                      <a:pt x="783" y="192"/>
                      <a:pt x="777" y="194"/>
                      <a:pt x="775" y="195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2" y="223"/>
                      <a:pt x="2" y="223"/>
                      <a:pt x="2" y="223"/>
                    </a:cubicBezTo>
                    <a:cubicBezTo>
                      <a:pt x="2" y="225"/>
                      <a:pt x="3" y="226"/>
                      <a:pt x="3" y="228"/>
                    </a:cubicBezTo>
                    <a:cubicBezTo>
                      <a:pt x="13" y="256"/>
                      <a:pt x="13" y="256"/>
                      <a:pt x="13" y="256"/>
                    </a:cubicBezTo>
                    <a:cubicBezTo>
                      <a:pt x="14" y="257"/>
                      <a:pt x="14" y="259"/>
                      <a:pt x="14" y="260"/>
                    </a:cubicBezTo>
                    <a:cubicBezTo>
                      <a:pt x="17" y="276"/>
                      <a:pt x="17" y="276"/>
                      <a:pt x="17" y="276"/>
                    </a:cubicBezTo>
                    <a:cubicBezTo>
                      <a:pt x="29" y="302"/>
                      <a:pt x="29" y="302"/>
                      <a:pt x="29" y="302"/>
                    </a:cubicBezTo>
                    <a:cubicBezTo>
                      <a:pt x="29" y="304"/>
                      <a:pt x="30" y="305"/>
                      <a:pt x="30" y="307"/>
                    </a:cubicBezTo>
                    <a:cubicBezTo>
                      <a:pt x="36" y="331"/>
                      <a:pt x="36" y="331"/>
                      <a:pt x="36" y="331"/>
                    </a:cubicBezTo>
                    <a:cubicBezTo>
                      <a:pt x="45" y="348"/>
                      <a:pt x="45" y="348"/>
                      <a:pt x="45" y="348"/>
                    </a:cubicBezTo>
                    <a:cubicBezTo>
                      <a:pt x="46" y="350"/>
                      <a:pt x="46" y="352"/>
                      <a:pt x="47" y="354"/>
                    </a:cubicBezTo>
                    <a:cubicBezTo>
                      <a:pt x="50" y="379"/>
                      <a:pt x="50" y="379"/>
                      <a:pt x="50" y="379"/>
                    </a:cubicBezTo>
                    <a:cubicBezTo>
                      <a:pt x="51" y="382"/>
                      <a:pt x="50" y="386"/>
                      <a:pt x="49" y="389"/>
                    </a:cubicBezTo>
                    <a:cubicBezTo>
                      <a:pt x="42" y="409"/>
                      <a:pt x="42" y="409"/>
                      <a:pt x="42" y="409"/>
                    </a:cubicBezTo>
                    <a:cubicBezTo>
                      <a:pt x="33" y="427"/>
                      <a:pt x="33" y="427"/>
                      <a:pt x="33" y="427"/>
                    </a:cubicBezTo>
                    <a:cubicBezTo>
                      <a:pt x="31" y="442"/>
                      <a:pt x="31" y="442"/>
                      <a:pt x="31" y="442"/>
                    </a:cubicBezTo>
                    <a:cubicBezTo>
                      <a:pt x="39" y="468"/>
                      <a:pt x="39" y="468"/>
                      <a:pt x="39" y="468"/>
                    </a:cubicBezTo>
                    <a:cubicBezTo>
                      <a:pt x="44" y="494"/>
                      <a:pt x="44" y="494"/>
                      <a:pt x="44" y="494"/>
                    </a:cubicBezTo>
                    <a:cubicBezTo>
                      <a:pt x="45" y="496"/>
                      <a:pt x="45" y="498"/>
                      <a:pt x="45" y="499"/>
                    </a:cubicBezTo>
                    <a:cubicBezTo>
                      <a:pt x="45" y="505"/>
                      <a:pt x="45" y="505"/>
                      <a:pt x="45" y="505"/>
                    </a:cubicBezTo>
                    <a:cubicBezTo>
                      <a:pt x="45" y="507"/>
                      <a:pt x="45" y="509"/>
                      <a:pt x="44" y="510"/>
                    </a:cubicBezTo>
                    <a:cubicBezTo>
                      <a:pt x="38" y="527"/>
                      <a:pt x="38" y="527"/>
                      <a:pt x="38" y="527"/>
                    </a:cubicBezTo>
                    <a:cubicBezTo>
                      <a:pt x="50" y="573"/>
                      <a:pt x="50" y="573"/>
                      <a:pt x="50" y="573"/>
                    </a:cubicBezTo>
                    <a:cubicBezTo>
                      <a:pt x="50" y="575"/>
                      <a:pt x="50" y="577"/>
                      <a:pt x="50" y="580"/>
                    </a:cubicBezTo>
                    <a:cubicBezTo>
                      <a:pt x="45" y="616"/>
                      <a:pt x="45" y="616"/>
                      <a:pt x="45" y="616"/>
                    </a:cubicBezTo>
                    <a:cubicBezTo>
                      <a:pt x="46" y="635"/>
                      <a:pt x="46" y="635"/>
                      <a:pt x="46" y="635"/>
                    </a:cubicBezTo>
                    <a:cubicBezTo>
                      <a:pt x="49" y="652"/>
                      <a:pt x="49" y="652"/>
                      <a:pt x="49" y="652"/>
                    </a:cubicBezTo>
                    <a:cubicBezTo>
                      <a:pt x="55" y="668"/>
                      <a:pt x="55" y="668"/>
                      <a:pt x="55" y="668"/>
                    </a:cubicBezTo>
                    <a:cubicBezTo>
                      <a:pt x="73" y="705"/>
                      <a:pt x="73" y="705"/>
                      <a:pt x="73" y="705"/>
                    </a:cubicBezTo>
                    <a:cubicBezTo>
                      <a:pt x="83" y="740"/>
                      <a:pt x="83" y="740"/>
                      <a:pt x="83" y="740"/>
                    </a:cubicBezTo>
                    <a:cubicBezTo>
                      <a:pt x="95" y="752"/>
                      <a:pt x="95" y="752"/>
                      <a:pt x="95" y="752"/>
                    </a:cubicBezTo>
                    <a:cubicBezTo>
                      <a:pt x="100" y="757"/>
                      <a:pt x="102" y="765"/>
                      <a:pt x="99" y="772"/>
                    </a:cubicBezTo>
                    <a:cubicBezTo>
                      <a:pt x="95" y="780"/>
                      <a:pt x="95" y="780"/>
                      <a:pt x="95" y="780"/>
                    </a:cubicBezTo>
                    <a:cubicBezTo>
                      <a:pt x="96" y="785"/>
                      <a:pt x="96" y="785"/>
                      <a:pt x="96" y="785"/>
                    </a:cubicBezTo>
                    <a:cubicBezTo>
                      <a:pt x="106" y="808"/>
                      <a:pt x="106" y="808"/>
                      <a:pt x="106" y="808"/>
                    </a:cubicBezTo>
                    <a:cubicBezTo>
                      <a:pt x="107" y="810"/>
                      <a:pt x="107" y="813"/>
                      <a:pt x="107" y="815"/>
                    </a:cubicBezTo>
                    <a:cubicBezTo>
                      <a:pt x="107" y="816"/>
                      <a:pt x="107" y="816"/>
                      <a:pt x="107" y="817"/>
                    </a:cubicBezTo>
                    <a:cubicBezTo>
                      <a:pt x="116" y="827"/>
                      <a:pt x="116" y="827"/>
                      <a:pt x="116" y="827"/>
                    </a:cubicBezTo>
                    <a:cubicBezTo>
                      <a:pt x="118" y="829"/>
                      <a:pt x="119" y="831"/>
                      <a:pt x="120" y="833"/>
                    </a:cubicBezTo>
                    <a:cubicBezTo>
                      <a:pt x="123" y="840"/>
                      <a:pt x="123" y="840"/>
                      <a:pt x="123" y="840"/>
                    </a:cubicBezTo>
                    <a:cubicBezTo>
                      <a:pt x="133" y="868"/>
                      <a:pt x="133" y="868"/>
                      <a:pt x="133" y="868"/>
                    </a:cubicBezTo>
                    <a:cubicBezTo>
                      <a:pt x="144" y="885"/>
                      <a:pt x="144" y="885"/>
                      <a:pt x="144" y="885"/>
                    </a:cubicBezTo>
                    <a:cubicBezTo>
                      <a:pt x="145" y="887"/>
                      <a:pt x="145" y="889"/>
                      <a:pt x="145" y="891"/>
                    </a:cubicBezTo>
                    <a:cubicBezTo>
                      <a:pt x="152" y="916"/>
                      <a:pt x="152" y="916"/>
                      <a:pt x="152" y="916"/>
                    </a:cubicBezTo>
                    <a:cubicBezTo>
                      <a:pt x="154" y="917"/>
                      <a:pt x="156" y="919"/>
                      <a:pt x="157" y="921"/>
                    </a:cubicBezTo>
                    <a:cubicBezTo>
                      <a:pt x="159" y="923"/>
                      <a:pt x="161" y="929"/>
                      <a:pt x="162" y="932"/>
                    </a:cubicBezTo>
                    <a:cubicBezTo>
                      <a:pt x="162" y="934"/>
                      <a:pt x="162" y="941"/>
                      <a:pt x="161" y="943"/>
                    </a:cubicBezTo>
                    <a:cubicBezTo>
                      <a:pt x="161" y="944"/>
                      <a:pt x="160" y="947"/>
                      <a:pt x="159" y="949"/>
                    </a:cubicBezTo>
                    <a:cubicBezTo>
                      <a:pt x="160" y="957"/>
                      <a:pt x="160" y="957"/>
                      <a:pt x="160" y="957"/>
                    </a:cubicBezTo>
                    <a:cubicBezTo>
                      <a:pt x="160" y="969"/>
                      <a:pt x="160" y="969"/>
                      <a:pt x="160" y="969"/>
                    </a:cubicBezTo>
                    <a:cubicBezTo>
                      <a:pt x="163" y="978"/>
                      <a:pt x="163" y="978"/>
                      <a:pt x="163" y="978"/>
                    </a:cubicBezTo>
                    <a:cubicBezTo>
                      <a:pt x="164" y="981"/>
                      <a:pt x="164" y="983"/>
                      <a:pt x="165" y="986"/>
                    </a:cubicBezTo>
                    <a:cubicBezTo>
                      <a:pt x="165" y="993"/>
                      <a:pt x="165" y="993"/>
                      <a:pt x="165" y="993"/>
                    </a:cubicBezTo>
                    <a:cubicBezTo>
                      <a:pt x="165" y="995"/>
                      <a:pt x="165" y="997"/>
                      <a:pt x="165" y="998"/>
                    </a:cubicBezTo>
                    <a:cubicBezTo>
                      <a:pt x="159" y="1025"/>
                      <a:pt x="159" y="1025"/>
                      <a:pt x="159" y="1025"/>
                    </a:cubicBezTo>
                    <a:cubicBezTo>
                      <a:pt x="164" y="1031"/>
                      <a:pt x="164" y="1031"/>
                      <a:pt x="164" y="1031"/>
                    </a:cubicBezTo>
                    <a:cubicBezTo>
                      <a:pt x="166" y="1033"/>
                      <a:pt x="167" y="1035"/>
                      <a:pt x="168" y="1038"/>
                    </a:cubicBezTo>
                    <a:cubicBezTo>
                      <a:pt x="170" y="1043"/>
                      <a:pt x="170" y="1043"/>
                      <a:pt x="170" y="1043"/>
                    </a:cubicBezTo>
                    <a:cubicBezTo>
                      <a:pt x="170" y="1045"/>
                      <a:pt x="170" y="1047"/>
                      <a:pt x="170" y="1049"/>
                    </a:cubicBezTo>
                    <a:cubicBezTo>
                      <a:pt x="170" y="1117"/>
                      <a:pt x="170" y="1117"/>
                      <a:pt x="170" y="1117"/>
                    </a:cubicBezTo>
                    <a:cubicBezTo>
                      <a:pt x="171" y="1126"/>
                      <a:pt x="171" y="1126"/>
                      <a:pt x="171" y="1126"/>
                    </a:cubicBezTo>
                    <a:cubicBezTo>
                      <a:pt x="179" y="1162"/>
                      <a:pt x="179" y="1162"/>
                      <a:pt x="179" y="1162"/>
                    </a:cubicBezTo>
                    <a:cubicBezTo>
                      <a:pt x="180" y="1164"/>
                      <a:pt x="180" y="1166"/>
                      <a:pt x="179" y="1167"/>
                    </a:cubicBezTo>
                    <a:cubicBezTo>
                      <a:pt x="179" y="1168"/>
                      <a:pt x="179" y="1173"/>
                      <a:pt x="178" y="1174"/>
                    </a:cubicBezTo>
                    <a:cubicBezTo>
                      <a:pt x="177" y="1181"/>
                      <a:pt x="177" y="1181"/>
                      <a:pt x="177" y="1181"/>
                    </a:cubicBezTo>
                    <a:cubicBezTo>
                      <a:pt x="177" y="1184"/>
                      <a:pt x="177" y="1184"/>
                      <a:pt x="177" y="1184"/>
                    </a:cubicBezTo>
                    <a:cubicBezTo>
                      <a:pt x="182" y="1202"/>
                      <a:pt x="182" y="1202"/>
                      <a:pt x="182" y="1202"/>
                    </a:cubicBezTo>
                    <a:cubicBezTo>
                      <a:pt x="184" y="1216"/>
                      <a:pt x="184" y="1216"/>
                      <a:pt x="184" y="1216"/>
                    </a:cubicBezTo>
                    <a:cubicBezTo>
                      <a:pt x="182" y="1252"/>
                      <a:pt x="182" y="1252"/>
                      <a:pt x="182" y="1252"/>
                    </a:cubicBezTo>
                    <a:cubicBezTo>
                      <a:pt x="184" y="1258"/>
                      <a:pt x="184" y="1258"/>
                      <a:pt x="184" y="1258"/>
                    </a:cubicBezTo>
                    <a:cubicBezTo>
                      <a:pt x="187" y="1262"/>
                      <a:pt x="187" y="1262"/>
                      <a:pt x="187" y="1262"/>
                    </a:cubicBezTo>
                    <a:cubicBezTo>
                      <a:pt x="189" y="1264"/>
                      <a:pt x="190" y="1266"/>
                      <a:pt x="190" y="1268"/>
                    </a:cubicBezTo>
                    <a:cubicBezTo>
                      <a:pt x="192" y="1272"/>
                      <a:pt x="192" y="1272"/>
                      <a:pt x="192" y="1272"/>
                    </a:cubicBezTo>
                    <a:cubicBezTo>
                      <a:pt x="195" y="1272"/>
                      <a:pt x="197" y="1274"/>
                      <a:pt x="200" y="1275"/>
                    </a:cubicBezTo>
                    <a:cubicBezTo>
                      <a:pt x="202" y="1277"/>
                      <a:pt x="206" y="1281"/>
                      <a:pt x="207" y="1284"/>
                    </a:cubicBezTo>
                    <a:cubicBezTo>
                      <a:pt x="209" y="1287"/>
                      <a:pt x="211" y="1295"/>
                      <a:pt x="210" y="1299"/>
                    </a:cubicBezTo>
                    <a:cubicBezTo>
                      <a:pt x="210" y="1300"/>
                      <a:pt x="209" y="1305"/>
                      <a:pt x="208" y="1306"/>
                    </a:cubicBezTo>
                    <a:cubicBezTo>
                      <a:pt x="206" y="1313"/>
                      <a:pt x="206" y="1313"/>
                      <a:pt x="206" y="1313"/>
                    </a:cubicBezTo>
                    <a:cubicBezTo>
                      <a:pt x="206" y="1316"/>
                      <a:pt x="205" y="1318"/>
                      <a:pt x="203" y="1320"/>
                    </a:cubicBezTo>
                    <a:cubicBezTo>
                      <a:pt x="200" y="1324"/>
                      <a:pt x="200" y="1324"/>
                      <a:pt x="200" y="1324"/>
                    </a:cubicBezTo>
                    <a:cubicBezTo>
                      <a:pt x="201" y="1339"/>
                      <a:pt x="201" y="1339"/>
                      <a:pt x="201" y="1339"/>
                    </a:cubicBezTo>
                    <a:cubicBezTo>
                      <a:pt x="201" y="1347"/>
                      <a:pt x="201" y="1347"/>
                      <a:pt x="201" y="1347"/>
                    </a:cubicBezTo>
                    <a:cubicBezTo>
                      <a:pt x="201" y="1349"/>
                      <a:pt x="201" y="1350"/>
                      <a:pt x="200" y="1352"/>
                    </a:cubicBezTo>
                    <a:cubicBezTo>
                      <a:pt x="200" y="1352"/>
                      <a:pt x="199" y="1356"/>
                      <a:pt x="199" y="1356"/>
                    </a:cubicBezTo>
                    <a:cubicBezTo>
                      <a:pt x="196" y="1363"/>
                      <a:pt x="196" y="1363"/>
                      <a:pt x="196" y="1363"/>
                    </a:cubicBezTo>
                    <a:cubicBezTo>
                      <a:pt x="197" y="1369"/>
                      <a:pt x="197" y="1369"/>
                      <a:pt x="197" y="1369"/>
                    </a:cubicBezTo>
                    <a:cubicBezTo>
                      <a:pt x="203" y="1384"/>
                      <a:pt x="203" y="1384"/>
                      <a:pt x="203" y="1384"/>
                    </a:cubicBezTo>
                    <a:cubicBezTo>
                      <a:pt x="205" y="1400"/>
                      <a:pt x="205" y="1400"/>
                      <a:pt x="205" y="1400"/>
                    </a:cubicBezTo>
                    <a:cubicBezTo>
                      <a:pt x="205" y="1401"/>
                      <a:pt x="205" y="1403"/>
                      <a:pt x="205" y="1404"/>
                    </a:cubicBezTo>
                    <a:cubicBezTo>
                      <a:pt x="200" y="1434"/>
                      <a:pt x="200" y="1434"/>
                      <a:pt x="200" y="1434"/>
                    </a:cubicBezTo>
                    <a:cubicBezTo>
                      <a:pt x="203" y="1443"/>
                      <a:pt x="203" y="1443"/>
                      <a:pt x="203" y="1443"/>
                    </a:cubicBezTo>
                    <a:cubicBezTo>
                      <a:pt x="214" y="1456"/>
                      <a:pt x="214" y="1456"/>
                      <a:pt x="214" y="1456"/>
                    </a:cubicBezTo>
                    <a:cubicBezTo>
                      <a:pt x="216" y="1458"/>
                      <a:pt x="217" y="1461"/>
                      <a:pt x="218" y="1463"/>
                    </a:cubicBezTo>
                    <a:cubicBezTo>
                      <a:pt x="221" y="1474"/>
                      <a:pt x="221" y="1474"/>
                      <a:pt x="221" y="1474"/>
                    </a:cubicBezTo>
                    <a:cubicBezTo>
                      <a:pt x="225" y="1508"/>
                      <a:pt x="225" y="1508"/>
                      <a:pt x="225" y="1508"/>
                    </a:cubicBezTo>
                    <a:cubicBezTo>
                      <a:pt x="225" y="1510"/>
                      <a:pt x="225" y="1512"/>
                      <a:pt x="225" y="1514"/>
                    </a:cubicBezTo>
                    <a:cubicBezTo>
                      <a:pt x="224" y="1516"/>
                      <a:pt x="224" y="1516"/>
                      <a:pt x="224" y="1516"/>
                    </a:cubicBezTo>
                    <a:cubicBezTo>
                      <a:pt x="226" y="1518"/>
                      <a:pt x="226" y="1518"/>
                      <a:pt x="226" y="1518"/>
                    </a:cubicBezTo>
                    <a:cubicBezTo>
                      <a:pt x="227" y="1519"/>
                      <a:pt x="228" y="1520"/>
                      <a:pt x="229" y="1521"/>
                    </a:cubicBezTo>
                    <a:cubicBezTo>
                      <a:pt x="231" y="1525"/>
                      <a:pt x="231" y="1525"/>
                      <a:pt x="231" y="1525"/>
                    </a:cubicBezTo>
                    <a:cubicBezTo>
                      <a:pt x="233" y="1527"/>
                      <a:pt x="233" y="1529"/>
                      <a:pt x="234" y="1532"/>
                    </a:cubicBezTo>
                    <a:cubicBezTo>
                      <a:pt x="234" y="1533"/>
                      <a:pt x="235" y="1538"/>
                      <a:pt x="235" y="1539"/>
                    </a:cubicBezTo>
                    <a:cubicBezTo>
                      <a:pt x="237" y="1547"/>
                      <a:pt x="237" y="1547"/>
                      <a:pt x="237" y="1547"/>
                    </a:cubicBezTo>
                    <a:cubicBezTo>
                      <a:pt x="260" y="1578"/>
                      <a:pt x="260" y="1578"/>
                      <a:pt x="260" y="1578"/>
                    </a:cubicBezTo>
                    <a:cubicBezTo>
                      <a:pt x="272" y="1590"/>
                      <a:pt x="272" y="1590"/>
                      <a:pt x="272" y="1590"/>
                    </a:cubicBezTo>
                    <a:cubicBezTo>
                      <a:pt x="280" y="1602"/>
                      <a:pt x="280" y="1602"/>
                      <a:pt x="280" y="1602"/>
                    </a:cubicBezTo>
                    <a:cubicBezTo>
                      <a:pt x="281" y="1604"/>
                      <a:pt x="282" y="1606"/>
                      <a:pt x="283" y="1608"/>
                    </a:cubicBezTo>
                    <a:cubicBezTo>
                      <a:pt x="286" y="1619"/>
                      <a:pt x="286" y="1619"/>
                      <a:pt x="286" y="1619"/>
                    </a:cubicBezTo>
                    <a:cubicBezTo>
                      <a:pt x="286" y="1621"/>
                      <a:pt x="286" y="1622"/>
                      <a:pt x="286" y="1624"/>
                    </a:cubicBezTo>
                    <a:cubicBezTo>
                      <a:pt x="289" y="1671"/>
                      <a:pt x="289" y="1671"/>
                      <a:pt x="289" y="1671"/>
                    </a:cubicBezTo>
                    <a:cubicBezTo>
                      <a:pt x="297" y="1683"/>
                      <a:pt x="297" y="1683"/>
                      <a:pt x="297" y="1683"/>
                    </a:cubicBezTo>
                    <a:cubicBezTo>
                      <a:pt x="300" y="1686"/>
                      <a:pt x="301" y="1690"/>
                      <a:pt x="301" y="1694"/>
                    </a:cubicBezTo>
                    <a:cubicBezTo>
                      <a:pt x="301" y="1695"/>
                      <a:pt x="301" y="1700"/>
                      <a:pt x="300" y="1701"/>
                    </a:cubicBezTo>
                    <a:cubicBezTo>
                      <a:pt x="300" y="1704"/>
                      <a:pt x="300" y="1704"/>
                      <a:pt x="300" y="1704"/>
                    </a:cubicBezTo>
                    <a:cubicBezTo>
                      <a:pt x="301" y="1705"/>
                      <a:pt x="301" y="1707"/>
                      <a:pt x="301" y="1708"/>
                    </a:cubicBezTo>
                    <a:cubicBezTo>
                      <a:pt x="305" y="1737"/>
                      <a:pt x="305" y="1737"/>
                      <a:pt x="305" y="1737"/>
                    </a:cubicBezTo>
                    <a:cubicBezTo>
                      <a:pt x="303" y="1755"/>
                      <a:pt x="303" y="1755"/>
                      <a:pt x="303" y="1755"/>
                    </a:cubicBezTo>
                    <a:cubicBezTo>
                      <a:pt x="302" y="1756"/>
                      <a:pt x="302" y="1758"/>
                      <a:pt x="302" y="1759"/>
                    </a:cubicBezTo>
                    <a:cubicBezTo>
                      <a:pt x="298" y="1768"/>
                      <a:pt x="298" y="1768"/>
                      <a:pt x="298" y="1768"/>
                    </a:cubicBezTo>
                    <a:cubicBezTo>
                      <a:pt x="299" y="1777"/>
                      <a:pt x="299" y="1777"/>
                      <a:pt x="299" y="1777"/>
                    </a:cubicBezTo>
                    <a:cubicBezTo>
                      <a:pt x="307" y="1813"/>
                      <a:pt x="307" y="1813"/>
                      <a:pt x="307" y="1813"/>
                    </a:cubicBezTo>
                    <a:cubicBezTo>
                      <a:pt x="308" y="1816"/>
                      <a:pt x="308" y="1820"/>
                      <a:pt x="307" y="1823"/>
                    </a:cubicBezTo>
                    <a:cubicBezTo>
                      <a:pt x="305" y="1829"/>
                      <a:pt x="305" y="1829"/>
                      <a:pt x="305" y="1829"/>
                    </a:cubicBezTo>
                    <a:cubicBezTo>
                      <a:pt x="304" y="1831"/>
                      <a:pt x="303" y="1833"/>
                      <a:pt x="301" y="1835"/>
                    </a:cubicBezTo>
                    <a:cubicBezTo>
                      <a:pt x="299" y="1865"/>
                      <a:pt x="299" y="1865"/>
                      <a:pt x="299" y="1865"/>
                    </a:cubicBezTo>
                    <a:cubicBezTo>
                      <a:pt x="296" y="1877"/>
                      <a:pt x="296" y="1877"/>
                      <a:pt x="296" y="1877"/>
                    </a:cubicBezTo>
                    <a:cubicBezTo>
                      <a:pt x="296" y="1879"/>
                      <a:pt x="295" y="1880"/>
                      <a:pt x="295" y="1881"/>
                    </a:cubicBezTo>
                    <a:cubicBezTo>
                      <a:pt x="287" y="1896"/>
                      <a:pt x="287" y="1896"/>
                      <a:pt x="287" y="1896"/>
                    </a:cubicBezTo>
                    <a:cubicBezTo>
                      <a:pt x="276" y="1921"/>
                      <a:pt x="276" y="1921"/>
                      <a:pt x="276" y="1921"/>
                    </a:cubicBezTo>
                    <a:cubicBezTo>
                      <a:pt x="276" y="1922"/>
                      <a:pt x="274" y="1926"/>
                      <a:pt x="273" y="1927"/>
                    </a:cubicBezTo>
                    <a:cubicBezTo>
                      <a:pt x="265" y="1937"/>
                      <a:pt x="265" y="1937"/>
                      <a:pt x="265" y="1937"/>
                    </a:cubicBezTo>
                    <a:cubicBezTo>
                      <a:pt x="252" y="1948"/>
                      <a:pt x="252" y="1948"/>
                      <a:pt x="252" y="1948"/>
                    </a:cubicBezTo>
                    <a:cubicBezTo>
                      <a:pt x="219" y="1968"/>
                      <a:pt x="219" y="1968"/>
                      <a:pt x="219" y="1968"/>
                    </a:cubicBezTo>
                    <a:cubicBezTo>
                      <a:pt x="213" y="1976"/>
                      <a:pt x="213" y="1976"/>
                      <a:pt x="213" y="1976"/>
                    </a:cubicBezTo>
                    <a:cubicBezTo>
                      <a:pt x="212" y="1977"/>
                      <a:pt x="210" y="1978"/>
                      <a:pt x="209" y="1979"/>
                    </a:cubicBezTo>
                    <a:cubicBezTo>
                      <a:pt x="193" y="1991"/>
                      <a:pt x="193" y="1991"/>
                      <a:pt x="193" y="1991"/>
                    </a:cubicBezTo>
                    <a:cubicBezTo>
                      <a:pt x="190" y="1998"/>
                      <a:pt x="190" y="1998"/>
                      <a:pt x="190" y="1998"/>
                    </a:cubicBezTo>
                    <a:cubicBezTo>
                      <a:pt x="196" y="2005"/>
                      <a:pt x="196" y="2005"/>
                      <a:pt x="196" y="2005"/>
                    </a:cubicBezTo>
                    <a:cubicBezTo>
                      <a:pt x="216" y="2025"/>
                      <a:pt x="216" y="2025"/>
                      <a:pt x="216" y="2025"/>
                    </a:cubicBezTo>
                    <a:cubicBezTo>
                      <a:pt x="226" y="2039"/>
                      <a:pt x="226" y="2039"/>
                      <a:pt x="226" y="2039"/>
                    </a:cubicBezTo>
                    <a:cubicBezTo>
                      <a:pt x="251" y="2086"/>
                      <a:pt x="251" y="2086"/>
                      <a:pt x="251" y="2086"/>
                    </a:cubicBezTo>
                    <a:cubicBezTo>
                      <a:pt x="278" y="2088"/>
                      <a:pt x="278" y="2088"/>
                      <a:pt x="278" y="2088"/>
                    </a:cubicBezTo>
                    <a:cubicBezTo>
                      <a:pt x="299" y="2093"/>
                      <a:pt x="299" y="2093"/>
                      <a:pt x="299" y="2093"/>
                    </a:cubicBezTo>
                    <a:cubicBezTo>
                      <a:pt x="301" y="2094"/>
                      <a:pt x="303" y="2095"/>
                      <a:pt x="305" y="2096"/>
                    </a:cubicBezTo>
                    <a:cubicBezTo>
                      <a:pt x="337" y="2121"/>
                      <a:pt x="337" y="2121"/>
                      <a:pt x="337" y="2121"/>
                    </a:cubicBezTo>
                    <a:cubicBezTo>
                      <a:pt x="339" y="2123"/>
                      <a:pt x="340" y="2124"/>
                      <a:pt x="341" y="2126"/>
                    </a:cubicBezTo>
                    <a:cubicBezTo>
                      <a:pt x="355" y="2150"/>
                      <a:pt x="355" y="2150"/>
                      <a:pt x="355" y="2150"/>
                    </a:cubicBezTo>
                    <a:cubicBezTo>
                      <a:pt x="358" y="2153"/>
                      <a:pt x="360" y="2158"/>
                      <a:pt x="360" y="2162"/>
                    </a:cubicBezTo>
                    <a:cubicBezTo>
                      <a:pt x="391" y="3114"/>
                      <a:pt x="391" y="3114"/>
                      <a:pt x="391" y="3114"/>
                    </a:cubicBezTo>
                    <a:cubicBezTo>
                      <a:pt x="1319" y="3074"/>
                      <a:pt x="1319" y="3074"/>
                      <a:pt x="1319" y="3074"/>
                    </a:cubicBezTo>
                    <a:lnTo>
                      <a:pt x="1891" y="30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2" name="Group 291"/>
              <p:cNvGrpSpPr/>
              <p:nvPr/>
            </p:nvGrpSpPr>
            <p:grpSpPr>
              <a:xfrm>
                <a:off x="5310188" y="1166813"/>
                <a:ext cx="914401" cy="879475"/>
                <a:chOff x="5310188" y="1166813"/>
                <a:chExt cx="914401" cy="879475"/>
              </a:xfrm>
              <a:solidFill>
                <a:schemeClr val="accent1"/>
              </a:solidFill>
            </p:grpSpPr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>
                  <a:off x="5649913" y="1566863"/>
                  <a:ext cx="23813" cy="44450"/>
                </a:xfrm>
                <a:custGeom>
                  <a:avLst/>
                  <a:gdLst>
                    <a:gd name="T0" fmla="*/ 13 w 85"/>
                    <a:gd name="T1" fmla="*/ 164 h 169"/>
                    <a:gd name="T2" fmla="*/ 20 w 85"/>
                    <a:gd name="T3" fmla="*/ 169 h 169"/>
                    <a:gd name="T4" fmla="*/ 23 w 85"/>
                    <a:gd name="T5" fmla="*/ 168 h 169"/>
                    <a:gd name="T6" fmla="*/ 38 w 85"/>
                    <a:gd name="T7" fmla="*/ 143 h 169"/>
                    <a:gd name="T8" fmla="*/ 39 w 85"/>
                    <a:gd name="T9" fmla="*/ 135 h 169"/>
                    <a:gd name="T10" fmla="*/ 40 w 85"/>
                    <a:gd name="T11" fmla="*/ 130 h 169"/>
                    <a:gd name="T12" fmla="*/ 42 w 85"/>
                    <a:gd name="T13" fmla="*/ 125 h 169"/>
                    <a:gd name="T14" fmla="*/ 45 w 85"/>
                    <a:gd name="T15" fmla="*/ 119 h 169"/>
                    <a:gd name="T16" fmla="*/ 46 w 85"/>
                    <a:gd name="T17" fmla="*/ 118 h 169"/>
                    <a:gd name="T18" fmla="*/ 45 w 85"/>
                    <a:gd name="T19" fmla="*/ 106 h 169"/>
                    <a:gd name="T20" fmla="*/ 48 w 85"/>
                    <a:gd name="T21" fmla="*/ 89 h 169"/>
                    <a:gd name="T22" fmla="*/ 50 w 85"/>
                    <a:gd name="T23" fmla="*/ 84 h 169"/>
                    <a:gd name="T24" fmla="*/ 64 w 85"/>
                    <a:gd name="T25" fmla="*/ 56 h 169"/>
                    <a:gd name="T26" fmla="*/ 69 w 85"/>
                    <a:gd name="T27" fmla="*/ 38 h 169"/>
                    <a:gd name="T28" fmla="*/ 77 w 85"/>
                    <a:gd name="T29" fmla="*/ 29 h 169"/>
                    <a:gd name="T30" fmla="*/ 81 w 85"/>
                    <a:gd name="T31" fmla="*/ 26 h 169"/>
                    <a:gd name="T32" fmla="*/ 83 w 85"/>
                    <a:gd name="T33" fmla="*/ 25 h 169"/>
                    <a:gd name="T34" fmla="*/ 84 w 85"/>
                    <a:gd name="T35" fmla="*/ 24 h 169"/>
                    <a:gd name="T36" fmla="*/ 85 w 85"/>
                    <a:gd name="T37" fmla="*/ 20 h 169"/>
                    <a:gd name="T38" fmla="*/ 85 w 85"/>
                    <a:gd name="T39" fmla="*/ 19 h 169"/>
                    <a:gd name="T40" fmla="*/ 81 w 85"/>
                    <a:gd name="T41" fmla="*/ 15 h 169"/>
                    <a:gd name="T42" fmla="*/ 76 w 85"/>
                    <a:gd name="T43" fmla="*/ 8 h 169"/>
                    <a:gd name="T44" fmla="*/ 73 w 85"/>
                    <a:gd name="T45" fmla="*/ 0 h 169"/>
                    <a:gd name="T46" fmla="*/ 73 w 85"/>
                    <a:gd name="T47" fmla="*/ 1 h 169"/>
                    <a:gd name="T48" fmla="*/ 56 w 85"/>
                    <a:gd name="T49" fmla="*/ 14 h 169"/>
                    <a:gd name="T50" fmla="*/ 49 w 85"/>
                    <a:gd name="T51" fmla="*/ 14 h 169"/>
                    <a:gd name="T52" fmla="*/ 45 w 85"/>
                    <a:gd name="T53" fmla="*/ 14 h 169"/>
                    <a:gd name="T54" fmla="*/ 44 w 85"/>
                    <a:gd name="T55" fmla="*/ 22 h 169"/>
                    <a:gd name="T56" fmla="*/ 44 w 85"/>
                    <a:gd name="T57" fmla="*/ 36 h 169"/>
                    <a:gd name="T58" fmla="*/ 42 w 85"/>
                    <a:gd name="T59" fmla="*/ 46 h 169"/>
                    <a:gd name="T60" fmla="*/ 41 w 85"/>
                    <a:gd name="T61" fmla="*/ 51 h 169"/>
                    <a:gd name="T62" fmla="*/ 39 w 85"/>
                    <a:gd name="T63" fmla="*/ 54 h 169"/>
                    <a:gd name="T64" fmla="*/ 39 w 85"/>
                    <a:gd name="T65" fmla="*/ 56 h 169"/>
                    <a:gd name="T66" fmla="*/ 39 w 85"/>
                    <a:gd name="T67" fmla="*/ 62 h 169"/>
                    <a:gd name="T68" fmla="*/ 29 w 85"/>
                    <a:gd name="T69" fmla="*/ 79 h 169"/>
                    <a:gd name="T70" fmla="*/ 23 w 85"/>
                    <a:gd name="T71" fmla="*/ 81 h 169"/>
                    <a:gd name="T72" fmla="*/ 8 w 85"/>
                    <a:gd name="T73" fmla="*/ 104 h 169"/>
                    <a:gd name="T74" fmla="*/ 3 w 85"/>
                    <a:gd name="T75" fmla="*/ 118 h 169"/>
                    <a:gd name="T76" fmla="*/ 0 w 85"/>
                    <a:gd name="T77" fmla="*/ 136 h 169"/>
                    <a:gd name="T78" fmla="*/ 4 w 85"/>
                    <a:gd name="T79" fmla="*/ 150 h 169"/>
                    <a:gd name="T80" fmla="*/ 13 w 85"/>
                    <a:gd name="T81" fmla="*/ 16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5" h="169">
                      <a:moveTo>
                        <a:pt x="13" y="164"/>
                      </a:move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3" y="168"/>
                        <a:pt x="23" y="168"/>
                        <a:pt x="23" y="168"/>
                      </a:cubicBezTo>
                      <a:cubicBezTo>
                        <a:pt x="38" y="143"/>
                        <a:pt x="38" y="143"/>
                        <a:pt x="38" y="143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9" y="133"/>
                        <a:pt x="40" y="132"/>
                        <a:pt x="40" y="130"/>
                      </a:cubicBezTo>
                      <a:cubicBezTo>
                        <a:pt x="42" y="125"/>
                        <a:pt x="42" y="125"/>
                        <a:pt x="42" y="125"/>
                      </a:cubicBezTo>
                      <a:cubicBezTo>
                        <a:pt x="43" y="123"/>
                        <a:pt x="44" y="121"/>
                        <a:pt x="45" y="119"/>
                      </a:cubicBezTo>
                      <a:cubicBezTo>
                        <a:pt x="46" y="118"/>
                        <a:pt x="46" y="118"/>
                        <a:pt x="46" y="118"/>
                      </a:cubicBezTo>
                      <a:cubicBezTo>
                        <a:pt x="45" y="114"/>
                        <a:pt x="44" y="110"/>
                        <a:pt x="45" y="106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cubicBezTo>
                        <a:pt x="49" y="87"/>
                        <a:pt x="49" y="86"/>
                        <a:pt x="50" y="8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1" y="34"/>
                        <a:pt x="73" y="31"/>
                        <a:pt x="77" y="29"/>
                      </a:cubicBezTo>
                      <a:cubicBezTo>
                        <a:pt x="81" y="26"/>
                        <a:pt x="81" y="26"/>
                        <a:pt x="81" y="26"/>
                      </a:cubicBezTo>
                      <a:cubicBezTo>
                        <a:pt x="82" y="26"/>
                        <a:pt x="83" y="25"/>
                        <a:pt x="83" y="25"/>
                      </a:cubicBezTo>
                      <a:cubicBezTo>
                        <a:pt x="84" y="25"/>
                        <a:pt x="84" y="24"/>
                        <a:pt x="84" y="24"/>
                      </a:cubicBezTo>
                      <a:cubicBezTo>
                        <a:pt x="85" y="20"/>
                        <a:pt x="85" y="20"/>
                        <a:pt x="85" y="20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3" y="18"/>
                        <a:pt x="82" y="17"/>
                        <a:pt x="81" y="15"/>
                      </a:cubicBezTo>
                      <a:cubicBezTo>
                        <a:pt x="76" y="8"/>
                        <a:pt x="76" y="8"/>
                        <a:pt x="76" y="8"/>
                      </a:cubicBezTo>
                      <a:cubicBezTo>
                        <a:pt x="74" y="6"/>
                        <a:pt x="73" y="3"/>
                        <a:pt x="73" y="0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0" y="9"/>
                        <a:pt x="63" y="13"/>
                        <a:pt x="56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8" y="14"/>
                        <a:pt x="46" y="14"/>
                        <a:pt x="45" y="14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2" y="48"/>
                        <a:pt x="41" y="49"/>
                        <a:pt x="41" y="51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39" y="57"/>
                        <a:pt x="39" y="60"/>
                        <a:pt x="39" y="62"/>
                      </a:cubicBezTo>
                      <a:cubicBezTo>
                        <a:pt x="39" y="69"/>
                        <a:pt x="35" y="75"/>
                        <a:pt x="29" y="79"/>
                      </a:cubicBezTo>
                      <a:cubicBezTo>
                        <a:pt x="27" y="79"/>
                        <a:pt x="25" y="80"/>
                        <a:pt x="23" y="81"/>
                      </a:cubicBezTo>
                      <a:cubicBezTo>
                        <a:pt x="8" y="104"/>
                        <a:pt x="8" y="104"/>
                        <a:pt x="8" y="104"/>
                      </a:cubicBezTo>
                      <a:cubicBezTo>
                        <a:pt x="3" y="118"/>
                        <a:pt x="3" y="118"/>
                        <a:pt x="3" y="118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lnTo>
                        <a:pt x="1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43"/>
                <p:cNvSpPr>
                  <a:spLocks/>
                </p:cNvSpPr>
                <p:nvPr/>
              </p:nvSpPr>
              <p:spPr bwMode="auto">
                <a:xfrm>
                  <a:off x="5414963" y="1166813"/>
                  <a:ext cx="50800" cy="36513"/>
                </a:xfrm>
                <a:custGeom>
                  <a:avLst/>
                  <a:gdLst>
                    <a:gd name="T0" fmla="*/ 39 w 189"/>
                    <a:gd name="T1" fmla="*/ 118 h 140"/>
                    <a:gd name="T2" fmla="*/ 42 w 189"/>
                    <a:gd name="T3" fmla="*/ 106 h 140"/>
                    <a:gd name="T4" fmla="*/ 46 w 189"/>
                    <a:gd name="T5" fmla="*/ 99 h 140"/>
                    <a:gd name="T6" fmla="*/ 51 w 189"/>
                    <a:gd name="T7" fmla="*/ 94 h 140"/>
                    <a:gd name="T8" fmla="*/ 62 w 189"/>
                    <a:gd name="T9" fmla="*/ 86 h 140"/>
                    <a:gd name="T10" fmla="*/ 69 w 189"/>
                    <a:gd name="T11" fmla="*/ 78 h 140"/>
                    <a:gd name="T12" fmla="*/ 167 w 189"/>
                    <a:gd name="T13" fmla="*/ 29 h 140"/>
                    <a:gd name="T14" fmla="*/ 189 w 189"/>
                    <a:gd name="T15" fmla="*/ 11 h 140"/>
                    <a:gd name="T16" fmla="*/ 188 w 189"/>
                    <a:gd name="T17" fmla="*/ 7 h 140"/>
                    <a:gd name="T18" fmla="*/ 187 w 189"/>
                    <a:gd name="T19" fmla="*/ 2 h 140"/>
                    <a:gd name="T20" fmla="*/ 187 w 189"/>
                    <a:gd name="T21" fmla="*/ 0 h 140"/>
                    <a:gd name="T22" fmla="*/ 175 w 189"/>
                    <a:gd name="T23" fmla="*/ 10 h 140"/>
                    <a:gd name="T24" fmla="*/ 163 w 189"/>
                    <a:gd name="T25" fmla="*/ 15 h 140"/>
                    <a:gd name="T26" fmla="*/ 145 w 189"/>
                    <a:gd name="T27" fmla="*/ 30 h 140"/>
                    <a:gd name="T28" fmla="*/ 126 w 189"/>
                    <a:gd name="T29" fmla="*/ 42 h 140"/>
                    <a:gd name="T30" fmla="*/ 118 w 189"/>
                    <a:gd name="T31" fmla="*/ 45 h 140"/>
                    <a:gd name="T32" fmla="*/ 113 w 189"/>
                    <a:gd name="T33" fmla="*/ 47 h 140"/>
                    <a:gd name="T34" fmla="*/ 101 w 189"/>
                    <a:gd name="T35" fmla="*/ 57 h 140"/>
                    <a:gd name="T36" fmla="*/ 88 w 189"/>
                    <a:gd name="T37" fmla="*/ 63 h 140"/>
                    <a:gd name="T38" fmla="*/ 79 w 189"/>
                    <a:gd name="T39" fmla="*/ 64 h 140"/>
                    <a:gd name="T40" fmla="*/ 79 w 189"/>
                    <a:gd name="T41" fmla="*/ 64 h 140"/>
                    <a:gd name="T42" fmla="*/ 72 w 189"/>
                    <a:gd name="T43" fmla="*/ 70 h 140"/>
                    <a:gd name="T44" fmla="*/ 15 w 189"/>
                    <a:gd name="T45" fmla="*/ 106 h 140"/>
                    <a:gd name="T46" fmla="*/ 17 w 189"/>
                    <a:gd name="T47" fmla="*/ 112 h 140"/>
                    <a:gd name="T48" fmla="*/ 8 w 189"/>
                    <a:gd name="T49" fmla="*/ 134 h 140"/>
                    <a:gd name="T50" fmla="*/ 0 w 189"/>
                    <a:gd name="T51" fmla="*/ 140 h 140"/>
                    <a:gd name="T52" fmla="*/ 1 w 189"/>
                    <a:gd name="T53" fmla="*/ 139 h 140"/>
                    <a:gd name="T54" fmla="*/ 39 w 189"/>
                    <a:gd name="T55" fmla="*/ 118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9" h="140">
                      <a:moveTo>
                        <a:pt x="39" y="118"/>
                      </a:moveTo>
                      <a:cubicBezTo>
                        <a:pt x="39" y="114"/>
                        <a:pt x="40" y="109"/>
                        <a:pt x="42" y="106"/>
                      </a:cubicBezTo>
                      <a:cubicBezTo>
                        <a:pt x="46" y="99"/>
                        <a:pt x="46" y="99"/>
                        <a:pt x="46" y="99"/>
                      </a:cubicBezTo>
                      <a:cubicBezTo>
                        <a:pt x="47" y="97"/>
                        <a:pt x="49" y="95"/>
                        <a:pt x="51" y="94"/>
                      </a:cubicBezTo>
                      <a:cubicBezTo>
                        <a:pt x="62" y="86"/>
                        <a:pt x="62" y="86"/>
                        <a:pt x="62" y="86"/>
                      </a:cubicBezTo>
                      <a:cubicBezTo>
                        <a:pt x="64" y="83"/>
                        <a:pt x="66" y="80"/>
                        <a:pt x="69" y="78"/>
                      </a:cubicBezTo>
                      <a:cubicBezTo>
                        <a:pt x="167" y="29"/>
                        <a:pt x="167" y="29"/>
                        <a:pt x="167" y="29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88" y="7"/>
                        <a:pt x="188" y="7"/>
                        <a:pt x="188" y="7"/>
                      </a:cubicBezTo>
                      <a:cubicBezTo>
                        <a:pt x="188" y="6"/>
                        <a:pt x="187" y="3"/>
                        <a:pt x="187" y="2"/>
                      </a:cubicBezTo>
                      <a:cubicBezTo>
                        <a:pt x="187" y="1"/>
                        <a:pt x="187" y="0"/>
                        <a:pt x="187" y="0"/>
                      </a:cubicBezTo>
                      <a:cubicBezTo>
                        <a:pt x="175" y="10"/>
                        <a:pt x="175" y="10"/>
                        <a:pt x="175" y="10"/>
                      </a:cubicBezTo>
                      <a:cubicBezTo>
                        <a:pt x="172" y="13"/>
                        <a:pt x="168" y="15"/>
                        <a:pt x="163" y="15"/>
                      </a:cubicBezTo>
                      <a:cubicBezTo>
                        <a:pt x="145" y="30"/>
                        <a:pt x="145" y="30"/>
                        <a:pt x="145" y="30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24" y="44"/>
                        <a:pt x="121" y="44"/>
                        <a:pt x="118" y="45"/>
                      </a:cubicBezTo>
                      <a:cubicBezTo>
                        <a:pt x="113" y="47"/>
                        <a:pt x="113" y="47"/>
                        <a:pt x="113" y="47"/>
                      </a:cubicBezTo>
                      <a:cubicBezTo>
                        <a:pt x="101" y="57"/>
                        <a:pt x="101" y="57"/>
                        <a:pt x="101" y="57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5" y="64"/>
                        <a:pt x="82" y="65"/>
                        <a:pt x="79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6" y="108"/>
                        <a:pt x="17" y="110"/>
                        <a:pt x="17" y="112"/>
                      </a:cubicBezTo>
                      <a:cubicBezTo>
                        <a:pt x="18" y="120"/>
                        <a:pt x="15" y="131"/>
                        <a:pt x="8" y="134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lnTo>
                        <a:pt x="39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44"/>
                <p:cNvSpPr>
                  <a:spLocks/>
                </p:cNvSpPr>
                <p:nvPr/>
              </p:nvSpPr>
              <p:spPr bwMode="auto">
                <a:xfrm>
                  <a:off x="5484813" y="1249363"/>
                  <a:ext cx="79375" cy="50800"/>
                </a:xfrm>
                <a:custGeom>
                  <a:avLst/>
                  <a:gdLst>
                    <a:gd name="T0" fmla="*/ 30 w 295"/>
                    <a:gd name="T1" fmla="*/ 176 h 192"/>
                    <a:gd name="T2" fmla="*/ 38 w 295"/>
                    <a:gd name="T3" fmla="*/ 160 h 192"/>
                    <a:gd name="T4" fmla="*/ 51 w 295"/>
                    <a:gd name="T5" fmla="*/ 145 h 192"/>
                    <a:gd name="T6" fmla="*/ 67 w 295"/>
                    <a:gd name="T7" fmla="*/ 138 h 192"/>
                    <a:gd name="T8" fmla="*/ 86 w 295"/>
                    <a:gd name="T9" fmla="*/ 159 h 192"/>
                    <a:gd name="T10" fmla="*/ 86 w 295"/>
                    <a:gd name="T11" fmla="*/ 184 h 192"/>
                    <a:gd name="T12" fmla="*/ 88 w 295"/>
                    <a:gd name="T13" fmla="*/ 189 h 192"/>
                    <a:gd name="T14" fmla="*/ 97 w 295"/>
                    <a:gd name="T15" fmla="*/ 180 h 192"/>
                    <a:gd name="T16" fmla="*/ 109 w 295"/>
                    <a:gd name="T17" fmla="*/ 163 h 192"/>
                    <a:gd name="T18" fmla="*/ 111 w 295"/>
                    <a:gd name="T19" fmla="*/ 154 h 192"/>
                    <a:gd name="T20" fmla="*/ 116 w 295"/>
                    <a:gd name="T21" fmla="*/ 138 h 192"/>
                    <a:gd name="T22" fmla="*/ 124 w 295"/>
                    <a:gd name="T23" fmla="*/ 127 h 192"/>
                    <a:gd name="T24" fmla="*/ 137 w 295"/>
                    <a:gd name="T25" fmla="*/ 118 h 192"/>
                    <a:gd name="T26" fmla="*/ 146 w 295"/>
                    <a:gd name="T27" fmla="*/ 116 h 192"/>
                    <a:gd name="T28" fmla="*/ 160 w 295"/>
                    <a:gd name="T29" fmla="*/ 96 h 192"/>
                    <a:gd name="T30" fmla="*/ 168 w 295"/>
                    <a:gd name="T31" fmla="*/ 90 h 192"/>
                    <a:gd name="T32" fmla="*/ 178 w 295"/>
                    <a:gd name="T33" fmla="*/ 79 h 192"/>
                    <a:gd name="T34" fmla="*/ 192 w 295"/>
                    <a:gd name="T35" fmla="*/ 66 h 192"/>
                    <a:gd name="T36" fmla="*/ 200 w 295"/>
                    <a:gd name="T37" fmla="*/ 61 h 192"/>
                    <a:gd name="T38" fmla="*/ 186 w 295"/>
                    <a:gd name="T39" fmla="*/ 33 h 192"/>
                    <a:gd name="T40" fmla="*/ 201 w 295"/>
                    <a:gd name="T41" fmla="*/ 18 h 192"/>
                    <a:gd name="T42" fmla="*/ 214 w 295"/>
                    <a:gd name="T43" fmla="*/ 14 h 192"/>
                    <a:gd name="T44" fmla="*/ 256 w 295"/>
                    <a:gd name="T45" fmla="*/ 3 h 192"/>
                    <a:gd name="T46" fmla="*/ 271 w 295"/>
                    <a:gd name="T47" fmla="*/ 3 h 192"/>
                    <a:gd name="T48" fmla="*/ 295 w 295"/>
                    <a:gd name="T49" fmla="*/ 5 h 192"/>
                    <a:gd name="T50" fmla="*/ 279 w 295"/>
                    <a:gd name="T51" fmla="*/ 0 h 192"/>
                    <a:gd name="T52" fmla="*/ 161 w 295"/>
                    <a:gd name="T53" fmla="*/ 18 h 192"/>
                    <a:gd name="T54" fmla="*/ 133 w 295"/>
                    <a:gd name="T55" fmla="*/ 36 h 192"/>
                    <a:gd name="T56" fmla="*/ 125 w 295"/>
                    <a:gd name="T57" fmla="*/ 43 h 192"/>
                    <a:gd name="T58" fmla="*/ 106 w 295"/>
                    <a:gd name="T59" fmla="*/ 46 h 192"/>
                    <a:gd name="T60" fmla="*/ 97 w 295"/>
                    <a:gd name="T61" fmla="*/ 54 h 192"/>
                    <a:gd name="T62" fmla="*/ 21 w 295"/>
                    <a:gd name="T63" fmla="*/ 136 h 192"/>
                    <a:gd name="T64" fmla="*/ 0 w 295"/>
                    <a:gd name="T65" fmla="*/ 155 h 192"/>
                    <a:gd name="T66" fmla="*/ 1 w 295"/>
                    <a:gd name="T67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5" h="192">
                      <a:moveTo>
                        <a:pt x="24" y="175"/>
                      </a:moveTo>
                      <a:cubicBezTo>
                        <a:pt x="26" y="175"/>
                        <a:pt x="28" y="176"/>
                        <a:pt x="30" y="176"/>
                      </a:cubicBezTo>
                      <a:cubicBezTo>
                        <a:pt x="31" y="174"/>
                        <a:pt x="31" y="174"/>
                        <a:pt x="31" y="174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48" y="148"/>
                        <a:pt x="48" y="148"/>
                        <a:pt x="48" y="148"/>
                      </a:cubicBezTo>
                      <a:cubicBezTo>
                        <a:pt x="49" y="147"/>
                        <a:pt x="50" y="146"/>
                        <a:pt x="51" y="145"/>
                      </a:cubicBezTo>
                      <a:cubicBezTo>
                        <a:pt x="57" y="141"/>
                        <a:pt x="57" y="141"/>
                        <a:pt x="57" y="141"/>
                      </a:cubicBezTo>
                      <a:cubicBezTo>
                        <a:pt x="60" y="139"/>
                        <a:pt x="64" y="138"/>
                        <a:pt x="67" y="138"/>
                      </a:cubicBezTo>
                      <a:cubicBezTo>
                        <a:pt x="71" y="138"/>
                        <a:pt x="74" y="139"/>
                        <a:pt x="77" y="141"/>
                      </a:cubicBezTo>
                      <a:cubicBezTo>
                        <a:pt x="84" y="145"/>
                        <a:pt x="87" y="152"/>
                        <a:pt x="86" y="159"/>
                      </a:cubicBezTo>
                      <a:cubicBezTo>
                        <a:pt x="85" y="168"/>
                        <a:pt x="85" y="168"/>
                        <a:pt x="85" y="168"/>
                      </a:cubicBezTo>
                      <a:cubicBezTo>
                        <a:pt x="86" y="184"/>
                        <a:pt x="86" y="184"/>
                        <a:pt x="86" y="184"/>
                      </a:cubicBezTo>
                      <a:cubicBezTo>
                        <a:pt x="85" y="192"/>
                        <a:pt x="85" y="192"/>
                        <a:pt x="85" y="192"/>
                      </a:cubicBezTo>
                      <a:cubicBezTo>
                        <a:pt x="86" y="191"/>
                        <a:pt x="87" y="190"/>
                        <a:pt x="88" y="189"/>
                      </a:cubicBezTo>
                      <a:cubicBezTo>
                        <a:pt x="97" y="184"/>
                        <a:pt x="97" y="184"/>
                        <a:pt x="97" y="184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97" y="175"/>
                        <a:pt x="100" y="171"/>
                        <a:pt x="104" y="167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10" y="162"/>
                        <a:pt x="111" y="162"/>
                      </a:cubicBezTo>
                      <a:cubicBezTo>
                        <a:pt x="111" y="154"/>
                        <a:pt x="111" y="154"/>
                        <a:pt x="111" y="154"/>
                      </a:cubicBezTo>
                      <a:cubicBezTo>
                        <a:pt x="111" y="152"/>
                        <a:pt x="111" y="150"/>
                        <a:pt x="112" y="148"/>
                      </a:cubicBezTo>
                      <a:cubicBezTo>
                        <a:pt x="116" y="138"/>
                        <a:pt x="116" y="138"/>
                        <a:pt x="116" y="138"/>
                      </a:cubicBezTo>
                      <a:cubicBezTo>
                        <a:pt x="117" y="136"/>
                        <a:pt x="118" y="135"/>
                        <a:pt x="119" y="133"/>
                      </a:cubicBezTo>
                      <a:cubicBezTo>
                        <a:pt x="124" y="127"/>
                        <a:pt x="124" y="127"/>
                        <a:pt x="124" y="127"/>
                      </a:cubicBezTo>
                      <a:cubicBezTo>
                        <a:pt x="126" y="124"/>
                        <a:pt x="129" y="122"/>
                        <a:pt x="132" y="121"/>
                      </a:cubicBezTo>
                      <a:cubicBezTo>
                        <a:pt x="137" y="118"/>
                        <a:pt x="137" y="118"/>
                        <a:pt x="137" y="118"/>
                      </a:cubicBezTo>
                      <a:cubicBezTo>
                        <a:pt x="138" y="118"/>
                        <a:pt x="140" y="117"/>
                        <a:pt x="142" y="117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57" y="99"/>
                        <a:pt x="157" y="99"/>
                        <a:pt x="157" y="99"/>
                      </a:cubicBezTo>
                      <a:cubicBezTo>
                        <a:pt x="158" y="98"/>
                        <a:pt x="159" y="97"/>
                        <a:pt x="160" y="96"/>
                      </a:cubicBezTo>
                      <a:cubicBezTo>
                        <a:pt x="164" y="93"/>
                        <a:pt x="164" y="93"/>
                        <a:pt x="164" y="93"/>
                      </a:cubicBezTo>
                      <a:cubicBezTo>
                        <a:pt x="165" y="92"/>
                        <a:pt x="167" y="91"/>
                        <a:pt x="168" y="90"/>
                      </a:cubicBezTo>
                      <a:cubicBezTo>
                        <a:pt x="174" y="87"/>
                        <a:pt x="174" y="87"/>
                        <a:pt x="174" y="87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9" y="77"/>
                        <a:pt x="180" y="75"/>
                        <a:pt x="182" y="73"/>
                      </a:cubicBezTo>
                      <a:cubicBezTo>
                        <a:pt x="184" y="71"/>
                        <a:pt x="189" y="67"/>
                        <a:pt x="192" y="66"/>
                      </a:cubicBezTo>
                      <a:cubicBezTo>
                        <a:pt x="201" y="62"/>
                        <a:pt x="201" y="62"/>
                        <a:pt x="201" y="62"/>
                      </a:cubicBezTo>
                      <a:cubicBezTo>
                        <a:pt x="200" y="61"/>
                        <a:pt x="200" y="61"/>
                        <a:pt x="200" y="61"/>
                      </a:cubicBezTo>
                      <a:cubicBezTo>
                        <a:pt x="194" y="61"/>
                        <a:pt x="188" y="57"/>
                        <a:pt x="185" y="51"/>
                      </a:cubicBezTo>
                      <a:cubicBezTo>
                        <a:pt x="183" y="45"/>
                        <a:pt x="183" y="38"/>
                        <a:pt x="186" y="33"/>
                      </a:cubicBezTo>
                      <a:cubicBezTo>
                        <a:pt x="191" y="26"/>
                        <a:pt x="191" y="26"/>
                        <a:pt x="191" y="26"/>
                      </a:cubicBezTo>
                      <a:cubicBezTo>
                        <a:pt x="193" y="22"/>
                        <a:pt x="197" y="19"/>
                        <a:pt x="201" y="18"/>
                      </a:cubicBezTo>
                      <a:cubicBezTo>
                        <a:pt x="209" y="15"/>
                        <a:pt x="209" y="15"/>
                        <a:pt x="209" y="15"/>
                      </a:cubicBezTo>
                      <a:cubicBezTo>
                        <a:pt x="211" y="15"/>
                        <a:pt x="212" y="15"/>
                        <a:pt x="214" y="14"/>
                      </a:cubicBezTo>
                      <a:cubicBezTo>
                        <a:pt x="228" y="14"/>
                        <a:pt x="228" y="14"/>
                        <a:pt x="228" y="14"/>
                      </a:cubicBezTo>
                      <a:cubicBezTo>
                        <a:pt x="256" y="3"/>
                        <a:pt x="256" y="3"/>
                        <a:pt x="256" y="3"/>
                      </a:cubicBezTo>
                      <a:cubicBezTo>
                        <a:pt x="258" y="3"/>
                        <a:pt x="260" y="3"/>
                        <a:pt x="262" y="3"/>
                      </a:cubicBezTo>
                      <a:cubicBezTo>
                        <a:pt x="271" y="3"/>
                        <a:pt x="271" y="3"/>
                        <a:pt x="271" y="3"/>
                      </a:cubicBezTo>
                      <a:cubicBezTo>
                        <a:pt x="290" y="7"/>
                        <a:pt x="290" y="7"/>
                        <a:pt x="290" y="7"/>
                      </a:cubicBezTo>
                      <a:cubicBezTo>
                        <a:pt x="295" y="5"/>
                        <a:pt x="295" y="5"/>
                        <a:pt x="295" y="5"/>
                      </a:cubicBezTo>
                      <a:cubicBezTo>
                        <a:pt x="294" y="5"/>
                        <a:pt x="294" y="5"/>
                        <a:pt x="294" y="5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190" y="9"/>
                        <a:pt x="190" y="9"/>
                        <a:pt x="190" y="9"/>
                      </a:cubicBezTo>
                      <a:cubicBezTo>
                        <a:pt x="161" y="18"/>
                        <a:pt x="161" y="18"/>
                        <a:pt x="161" y="18"/>
                      </a:cubicBezTo>
                      <a:cubicBezTo>
                        <a:pt x="135" y="32"/>
                        <a:pt x="135" y="32"/>
                        <a:pt x="135" y="32"/>
                      </a:cubicBezTo>
                      <a:cubicBezTo>
                        <a:pt x="133" y="36"/>
                        <a:pt x="133" y="36"/>
                        <a:pt x="133" y="36"/>
                      </a:cubicBezTo>
                      <a:cubicBezTo>
                        <a:pt x="132" y="38"/>
                        <a:pt x="130" y="39"/>
                        <a:pt x="129" y="40"/>
                      </a:cubicBezTo>
                      <a:cubicBezTo>
                        <a:pt x="125" y="43"/>
                        <a:pt x="125" y="43"/>
                        <a:pt x="125" y="43"/>
                      </a:cubicBezTo>
                      <a:cubicBezTo>
                        <a:pt x="121" y="46"/>
                        <a:pt x="116" y="47"/>
                        <a:pt x="110" y="46"/>
                      </a:cubicBezTo>
                      <a:cubicBezTo>
                        <a:pt x="106" y="46"/>
                        <a:pt x="106" y="46"/>
                        <a:pt x="106" y="46"/>
                      </a:cubicBezTo>
                      <a:cubicBezTo>
                        <a:pt x="102" y="50"/>
                        <a:pt x="102" y="50"/>
                        <a:pt x="102" y="50"/>
                      </a:cubicBezTo>
                      <a:cubicBezTo>
                        <a:pt x="100" y="51"/>
                        <a:pt x="99" y="53"/>
                        <a:pt x="97" y="54"/>
                      </a:cubicBezTo>
                      <a:cubicBezTo>
                        <a:pt x="60" y="78"/>
                        <a:pt x="60" y="78"/>
                        <a:pt x="60" y="78"/>
                      </a:cubicBezTo>
                      <a:cubicBezTo>
                        <a:pt x="21" y="136"/>
                        <a:pt x="21" y="136"/>
                        <a:pt x="21" y="136"/>
                      </a:cubicBezTo>
                      <a:cubicBezTo>
                        <a:pt x="20" y="137"/>
                        <a:pt x="19" y="139"/>
                        <a:pt x="17" y="139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1" y="176"/>
                        <a:pt x="1" y="176"/>
                        <a:pt x="1" y="176"/>
                      </a:cubicBezTo>
                      <a:lnTo>
                        <a:pt x="24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45"/>
                <p:cNvSpPr>
                  <a:spLocks/>
                </p:cNvSpPr>
                <p:nvPr/>
              </p:nvSpPr>
              <p:spPr bwMode="auto">
                <a:xfrm>
                  <a:off x="5310188" y="1295400"/>
                  <a:ext cx="685800" cy="274638"/>
                </a:xfrm>
                <a:custGeom>
                  <a:avLst/>
                  <a:gdLst>
                    <a:gd name="T0" fmla="*/ 45 w 2562"/>
                    <a:gd name="T1" fmla="*/ 404 h 1028"/>
                    <a:gd name="T2" fmla="*/ 635 w 2562"/>
                    <a:gd name="T3" fmla="*/ 597 h 1028"/>
                    <a:gd name="T4" fmla="*/ 700 w 2562"/>
                    <a:gd name="T5" fmla="*/ 600 h 1028"/>
                    <a:gd name="T6" fmla="*/ 760 w 2562"/>
                    <a:gd name="T7" fmla="*/ 598 h 1028"/>
                    <a:gd name="T8" fmla="*/ 828 w 2562"/>
                    <a:gd name="T9" fmla="*/ 610 h 1028"/>
                    <a:gd name="T10" fmla="*/ 882 w 2562"/>
                    <a:gd name="T11" fmla="*/ 613 h 1028"/>
                    <a:gd name="T12" fmla="*/ 938 w 2562"/>
                    <a:gd name="T13" fmla="*/ 657 h 1028"/>
                    <a:gd name="T14" fmla="*/ 943 w 2562"/>
                    <a:gd name="T15" fmla="*/ 700 h 1028"/>
                    <a:gd name="T16" fmla="*/ 1007 w 2562"/>
                    <a:gd name="T17" fmla="*/ 707 h 1028"/>
                    <a:gd name="T18" fmla="*/ 1068 w 2562"/>
                    <a:gd name="T19" fmla="*/ 761 h 1028"/>
                    <a:gd name="T20" fmla="*/ 1075 w 2562"/>
                    <a:gd name="T21" fmla="*/ 819 h 1028"/>
                    <a:gd name="T22" fmla="*/ 1068 w 2562"/>
                    <a:gd name="T23" fmla="*/ 887 h 1028"/>
                    <a:gd name="T24" fmla="*/ 1066 w 2562"/>
                    <a:gd name="T25" fmla="*/ 915 h 1028"/>
                    <a:gd name="T26" fmla="*/ 1145 w 2562"/>
                    <a:gd name="T27" fmla="*/ 922 h 1028"/>
                    <a:gd name="T28" fmla="*/ 1140 w 2562"/>
                    <a:gd name="T29" fmla="*/ 1028 h 1028"/>
                    <a:gd name="T30" fmla="*/ 1237 w 2562"/>
                    <a:gd name="T31" fmla="*/ 844 h 1028"/>
                    <a:gd name="T32" fmla="*/ 1295 w 2562"/>
                    <a:gd name="T33" fmla="*/ 721 h 1028"/>
                    <a:gd name="T34" fmla="*/ 1331 w 2562"/>
                    <a:gd name="T35" fmla="*/ 630 h 1028"/>
                    <a:gd name="T36" fmla="*/ 1387 w 2562"/>
                    <a:gd name="T37" fmla="*/ 591 h 1028"/>
                    <a:gd name="T38" fmla="*/ 1388 w 2562"/>
                    <a:gd name="T39" fmla="*/ 660 h 1028"/>
                    <a:gd name="T40" fmla="*/ 1418 w 2562"/>
                    <a:gd name="T41" fmla="*/ 656 h 1028"/>
                    <a:gd name="T42" fmla="*/ 1473 w 2562"/>
                    <a:gd name="T43" fmla="*/ 597 h 1028"/>
                    <a:gd name="T44" fmla="*/ 1560 w 2562"/>
                    <a:gd name="T45" fmla="*/ 592 h 1028"/>
                    <a:gd name="T46" fmla="*/ 1601 w 2562"/>
                    <a:gd name="T47" fmla="*/ 613 h 1028"/>
                    <a:gd name="T48" fmla="*/ 1736 w 2562"/>
                    <a:gd name="T49" fmla="*/ 506 h 1028"/>
                    <a:gd name="T50" fmla="*/ 1881 w 2562"/>
                    <a:gd name="T51" fmla="*/ 476 h 1028"/>
                    <a:gd name="T52" fmla="*/ 1966 w 2562"/>
                    <a:gd name="T53" fmla="*/ 400 h 1028"/>
                    <a:gd name="T54" fmla="*/ 2042 w 2562"/>
                    <a:gd name="T55" fmla="*/ 409 h 1028"/>
                    <a:gd name="T56" fmla="*/ 2158 w 2562"/>
                    <a:gd name="T57" fmla="*/ 430 h 1028"/>
                    <a:gd name="T58" fmla="*/ 2239 w 2562"/>
                    <a:gd name="T59" fmla="*/ 492 h 1028"/>
                    <a:gd name="T60" fmla="*/ 2243 w 2562"/>
                    <a:gd name="T61" fmla="*/ 452 h 1028"/>
                    <a:gd name="T62" fmla="*/ 2283 w 2562"/>
                    <a:gd name="T63" fmla="*/ 387 h 1028"/>
                    <a:gd name="T64" fmla="*/ 2349 w 2562"/>
                    <a:gd name="T65" fmla="*/ 406 h 1028"/>
                    <a:gd name="T66" fmla="*/ 2423 w 2562"/>
                    <a:gd name="T67" fmla="*/ 396 h 1028"/>
                    <a:gd name="T68" fmla="*/ 2562 w 2562"/>
                    <a:gd name="T69" fmla="*/ 393 h 1028"/>
                    <a:gd name="T70" fmla="*/ 2500 w 2562"/>
                    <a:gd name="T71" fmla="*/ 341 h 1028"/>
                    <a:gd name="T72" fmla="*/ 2428 w 2562"/>
                    <a:gd name="T73" fmla="*/ 326 h 1028"/>
                    <a:gd name="T74" fmla="*/ 2423 w 2562"/>
                    <a:gd name="T75" fmla="*/ 260 h 1028"/>
                    <a:gd name="T76" fmla="*/ 2345 w 2562"/>
                    <a:gd name="T77" fmla="*/ 191 h 1028"/>
                    <a:gd name="T78" fmla="*/ 2258 w 2562"/>
                    <a:gd name="T79" fmla="*/ 195 h 1028"/>
                    <a:gd name="T80" fmla="*/ 2194 w 2562"/>
                    <a:gd name="T81" fmla="*/ 220 h 1028"/>
                    <a:gd name="T82" fmla="*/ 2128 w 2562"/>
                    <a:gd name="T83" fmla="*/ 208 h 1028"/>
                    <a:gd name="T84" fmla="*/ 2073 w 2562"/>
                    <a:gd name="T85" fmla="*/ 183 h 1028"/>
                    <a:gd name="T86" fmla="*/ 2019 w 2562"/>
                    <a:gd name="T87" fmla="*/ 72 h 1028"/>
                    <a:gd name="T88" fmla="*/ 1745 w 2562"/>
                    <a:gd name="T89" fmla="*/ 146 h 1028"/>
                    <a:gd name="T90" fmla="*/ 1609 w 2562"/>
                    <a:gd name="T91" fmla="*/ 205 h 1028"/>
                    <a:gd name="T92" fmla="*/ 1486 w 2562"/>
                    <a:gd name="T93" fmla="*/ 314 h 1028"/>
                    <a:gd name="T94" fmla="*/ 1419 w 2562"/>
                    <a:gd name="T95" fmla="*/ 306 h 1028"/>
                    <a:gd name="T96" fmla="*/ 1369 w 2562"/>
                    <a:gd name="T97" fmla="*/ 325 h 1028"/>
                    <a:gd name="T98" fmla="*/ 1315 w 2562"/>
                    <a:gd name="T99" fmla="*/ 283 h 1028"/>
                    <a:gd name="T100" fmla="*/ 1250 w 2562"/>
                    <a:gd name="T101" fmla="*/ 308 h 1028"/>
                    <a:gd name="T102" fmla="*/ 1144 w 2562"/>
                    <a:gd name="T103" fmla="*/ 286 h 1028"/>
                    <a:gd name="T104" fmla="*/ 1086 w 2562"/>
                    <a:gd name="T105" fmla="*/ 225 h 1028"/>
                    <a:gd name="T106" fmla="*/ 1015 w 2562"/>
                    <a:gd name="T107" fmla="*/ 157 h 1028"/>
                    <a:gd name="T108" fmla="*/ 933 w 2562"/>
                    <a:gd name="T109" fmla="*/ 126 h 1028"/>
                    <a:gd name="T110" fmla="*/ 807 w 2562"/>
                    <a:gd name="T111" fmla="*/ 179 h 1028"/>
                    <a:gd name="T112" fmla="*/ 709 w 2562"/>
                    <a:gd name="T113" fmla="*/ 227 h 1028"/>
                    <a:gd name="T114" fmla="*/ 692 w 2562"/>
                    <a:gd name="T115" fmla="*/ 138 h 1028"/>
                    <a:gd name="T116" fmla="*/ 664 w 2562"/>
                    <a:gd name="T117" fmla="*/ 59 h 1028"/>
                    <a:gd name="T118" fmla="*/ 612 w 2562"/>
                    <a:gd name="T119" fmla="*/ 4 h 1028"/>
                    <a:gd name="T120" fmla="*/ 523 w 2562"/>
                    <a:gd name="T121" fmla="*/ 112 h 1028"/>
                    <a:gd name="T122" fmla="*/ 425 w 2562"/>
                    <a:gd name="T123" fmla="*/ 165 h 1028"/>
                    <a:gd name="T124" fmla="*/ 32 w 2562"/>
                    <a:gd name="T125" fmla="*/ 365 h 1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62" h="1028">
                      <a:moveTo>
                        <a:pt x="6" y="389"/>
                      </a:moveTo>
                      <a:cubicBezTo>
                        <a:pt x="7" y="389"/>
                        <a:pt x="11" y="390"/>
                        <a:pt x="11" y="390"/>
                      </a:cubicBezTo>
                      <a:cubicBezTo>
                        <a:pt x="14" y="390"/>
                        <a:pt x="17" y="392"/>
                        <a:pt x="19" y="394"/>
                      </a:cubicBezTo>
                      <a:cubicBezTo>
                        <a:pt x="23" y="396"/>
                        <a:pt x="23" y="396"/>
                        <a:pt x="23" y="396"/>
                      </a:cubicBezTo>
                      <a:cubicBezTo>
                        <a:pt x="24" y="396"/>
                        <a:pt x="27" y="396"/>
                        <a:pt x="27" y="396"/>
                      </a:cubicBezTo>
                      <a:cubicBezTo>
                        <a:pt x="29" y="397"/>
                        <a:pt x="35" y="398"/>
                        <a:pt x="36" y="399"/>
                      </a:cubicBezTo>
                      <a:cubicBezTo>
                        <a:pt x="40" y="401"/>
                        <a:pt x="40" y="401"/>
                        <a:pt x="40" y="401"/>
                      </a:cubicBezTo>
                      <a:cubicBezTo>
                        <a:pt x="42" y="402"/>
                        <a:pt x="44" y="403"/>
                        <a:pt x="45" y="404"/>
                      </a:cubicBezTo>
                      <a:cubicBezTo>
                        <a:pt x="57" y="416"/>
                        <a:pt x="57" y="416"/>
                        <a:pt x="57" y="416"/>
                      </a:cubicBezTo>
                      <a:cubicBezTo>
                        <a:pt x="58" y="417"/>
                        <a:pt x="59" y="419"/>
                        <a:pt x="60" y="420"/>
                      </a:cubicBezTo>
                      <a:cubicBezTo>
                        <a:pt x="96" y="486"/>
                        <a:pt x="96" y="486"/>
                        <a:pt x="96" y="486"/>
                      </a:cubicBezTo>
                      <a:cubicBezTo>
                        <a:pt x="510" y="554"/>
                        <a:pt x="510" y="554"/>
                        <a:pt x="510" y="554"/>
                      </a:cubicBezTo>
                      <a:cubicBezTo>
                        <a:pt x="618" y="599"/>
                        <a:pt x="618" y="599"/>
                        <a:pt x="618" y="599"/>
                      </a:cubicBezTo>
                      <a:cubicBezTo>
                        <a:pt x="622" y="597"/>
                        <a:pt x="622" y="597"/>
                        <a:pt x="622" y="597"/>
                      </a:cubicBezTo>
                      <a:cubicBezTo>
                        <a:pt x="623" y="597"/>
                        <a:pt x="626" y="597"/>
                        <a:pt x="627" y="596"/>
                      </a:cubicBezTo>
                      <a:cubicBezTo>
                        <a:pt x="630" y="596"/>
                        <a:pt x="633" y="596"/>
                        <a:pt x="635" y="597"/>
                      </a:cubicBezTo>
                      <a:cubicBezTo>
                        <a:pt x="636" y="597"/>
                        <a:pt x="638" y="598"/>
                        <a:pt x="640" y="599"/>
                      </a:cubicBezTo>
                      <a:cubicBezTo>
                        <a:pt x="643" y="598"/>
                        <a:pt x="643" y="598"/>
                        <a:pt x="643" y="598"/>
                      </a:cubicBezTo>
                      <a:cubicBezTo>
                        <a:pt x="645" y="597"/>
                        <a:pt x="647" y="596"/>
                        <a:pt x="649" y="596"/>
                      </a:cubicBezTo>
                      <a:cubicBezTo>
                        <a:pt x="651" y="595"/>
                        <a:pt x="660" y="595"/>
                        <a:pt x="662" y="595"/>
                      </a:cubicBezTo>
                      <a:cubicBezTo>
                        <a:pt x="663" y="596"/>
                        <a:pt x="668" y="597"/>
                        <a:pt x="669" y="597"/>
                      </a:cubicBezTo>
                      <a:cubicBezTo>
                        <a:pt x="694" y="605"/>
                        <a:pt x="694" y="605"/>
                        <a:pt x="694" y="605"/>
                      </a:cubicBezTo>
                      <a:cubicBezTo>
                        <a:pt x="697" y="602"/>
                        <a:pt x="697" y="602"/>
                        <a:pt x="697" y="602"/>
                      </a:cubicBezTo>
                      <a:cubicBezTo>
                        <a:pt x="698" y="601"/>
                        <a:pt x="699" y="601"/>
                        <a:pt x="700" y="600"/>
                      </a:cubicBezTo>
                      <a:cubicBezTo>
                        <a:pt x="703" y="599"/>
                        <a:pt x="708" y="597"/>
                        <a:pt x="711" y="597"/>
                      </a:cubicBezTo>
                      <a:cubicBezTo>
                        <a:pt x="712" y="597"/>
                        <a:pt x="716" y="597"/>
                        <a:pt x="717" y="597"/>
                      </a:cubicBezTo>
                      <a:cubicBezTo>
                        <a:pt x="717" y="597"/>
                        <a:pt x="717" y="597"/>
                        <a:pt x="717" y="597"/>
                      </a:cubicBezTo>
                      <a:cubicBezTo>
                        <a:pt x="719" y="595"/>
                        <a:pt x="721" y="594"/>
                        <a:pt x="723" y="594"/>
                      </a:cubicBezTo>
                      <a:cubicBezTo>
                        <a:pt x="725" y="593"/>
                        <a:pt x="732" y="591"/>
                        <a:pt x="734" y="591"/>
                      </a:cubicBezTo>
                      <a:cubicBezTo>
                        <a:pt x="736" y="591"/>
                        <a:pt x="741" y="592"/>
                        <a:pt x="743" y="592"/>
                      </a:cubicBezTo>
                      <a:cubicBezTo>
                        <a:pt x="758" y="598"/>
                        <a:pt x="758" y="598"/>
                        <a:pt x="758" y="598"/>
                      </a:cubicBezTo>
                      <a:cubicBezTo>
                        <a:pt x="759" y="598"/>
                        <a:pt x="759" y="598"/>
                        <a:pt x="760" y="598"/>
                      </a:cubicBezTo>
                      <a:cubicBezTo>
                        <a:pt x="762" y="597"/>
                        <a:pt x="768" y="597"/>
                        <a:pt x="770" y="598"/>
                      </a:cubicBezTo>
                      <a:cubicBezTo>
                        <a:pt x="771" y="598"/>
                        <a:pt x="775" y="599"/>
                        <a:pt x="776" y="599"/>
                      </a:cubicBezTo>
                      <a:cubicBezTo>
                        <a:pt x="786" y="603"/>
                        <a:pt x="786" y="603"/>
                        <a:pt x="786" y="603"/>
                      </a:cubicBezTo>
                      <a:cubicBezTo>
                        <a:pt x="791" y="602"/>
                        <a:pt x="791" y="602"/>
                        <a:pt x="791" y="602"/>
                      </a:cubicBezTo>
                      <a:cubicBezTo>
                        <a:pt x="794" y="601"/>
                        <a:pt x="798" y="600"/>
                        <a:pt x="801" y="601"/>
                      </a:cubicBezTo>
                      <a:cubicBezTo>
                        <a:pt x="802" y="601"/>
                        <a:pt x="807" y="601"/>
                        <a:pt x="808" y="602"/>
                      </a:cubicBezTo>
                      <a:cubicBezTo>
                        <a:pt x="810" y="602"/>
                        <a:pt x="815" y="604"/>
                        <a:pt x="816" y="605"/>
                      </a:cubicBezTo>
                      <a:cubicBezTo>
                        <a:pt x="828" y="610"/>
                        <a:pt x="828" y="610"/>
                        <a:pt x="828" y="610"/>
                      </a:cubicBezTo>
                      <a:cubicBezTo>
                        <a:pt x="839" y="609"/>
                        <a:pt x="839" y="609"/>
                        <a:pt x="839" y="609"/>
                      </a:cubicBezTo>
                      <a:cubicBezTo>
                        <a:pt x="839" y="609"/>
                        <a:pt x="843" y="609"/>
                        <a:pt x="844" y="609"/>
                      </a:cubicBezTo>
                      <a:cubicBezTo>
                        <a:pt x="845" y="609"/>
                        <a:pt x="847" y="609"/>
                        <a:pt x="848" y="609"/>
                      </a:cubicBezTo>
                      <a:cubicBezTo>
                        <a:pt x="849" y="610"/>
                        <a:pt x="854" y="611"/>
                        <a:pt x="855" y="611"/>
                      </a:cubicBezTo>
                      <a:cubicBezTo>
                        <a:pt x="866" y="615"/>
                        <a:pt x="866" y="615"/>
                        <a:pt x="866" y="615"/>
                      </a:cubicBezTo>
                      <a:cubicBezTo>
                        <a:pt x="869" y="613"/>
                        <a:pt x="869" y="613"/>
                        <a:pt x="869" y="613"/>
                      </a:cubicBezTo>
                      <a:cubicBezTo>
                        <a:pt x="870" y="613"/>
                        <a:pt x="874" y="612"/>
                        <a:pt x="875" y="612"/>
                      </a:cubicBezTo>
                      <a:cubicBezTo>
                        <a:pt x="878" y="612"/>
                        <a:pt x="880" y="612"/>
                        <a:pt x="882" y="613"/>
                      </a:cubicBezTo>
                      <a:cubicBezTo>
                        <a:pt x="884" y="613"/>
                        <a:pt x="890" y="615"/>
                        <a:pt x="891" y="616"/>
                      </a:cubicBezTo>
                      <a:cubicBezTo>
                        <a:pt x="906" y="623"/>
                        <a:pt x="906" y="623"/>
                        <a:pt x="906" y="623"/>
                      </a:cubicBezTo>
                      <a:cubicBezTo>
                        <a:pt x="907" y="623"/>
                        <a:pt x="909" y="624"/>
                        <a:pt x="910" y="625"/>
                      </a:cubicBezTo>
                      <a:cubicBezTo>
                        <a:pt x="914" y="627"/>
                        <a:pt x="914" y="627"/>
                        <a:pt x="914" y="627"/>
                      </a:cubicBezTo>
                      <a:cubicBezTo>
                        <a:pt x="915" y="627"/>
                        <a:pt x="917" y="628"/>
                        <a:pt x="918" y="629"/>
                      </a:cubicBezTo>
                      <a:cubicBezTo>
                        <a:pt x="921" y="633"/>
                        <a:pt x="921" y="633"/>
                        <a:pt x="921" y="633"/>
                      </a:cubicBezTo>
                      <a:cubicBezTo>
                        <a:pt x="923" y="634"/>
                        <a:pt x="924" y="635"/>
                        <a:pt x="925" y="637"/>
                      </a:cubicBezTo>
                      <a:cubicBezTo>
                        <a:pt x="938" y="657"/>
                        <a:pt x="938" y="657"/>
                        <a:pt x="938" y="657"/>
                      </a:cubicBezTo>
                      <a:cubicBezTo>
                        <a:pt x="938" y="658"/>
                        <a:pt x="940" y="662"/>
                        <a:pt x="941" y="663"/>
                      </a:cubicBezTo>
                      <a:cubicBezTo>
                        <a:pt x="941" y="665"/>
                        <a:pt x="942" y="667"/>
                        <a:pt x="942" y="669"/>
                      </a:cubicBezTo>
                      <a:cubicBezTo>
                        <a:pt x="943" y="674"/>
                        <a:pt x="943" y="674"/>
                        <a:pt x="943" y="674"/>
                      </a:cubicBezTo>
                      <a:cubicBezTo>
                        <a:pt x="943" y="677"/>
                        <a:pt x="942" y="680"/>
                        <a:pt x="941" y="682"/>
                      </a:cubicBezTo>
                      <a:cubicBezTo>
                        <a:pt x="941" y="683"/>
                        <a:pt x="940" y="687"/>
                        <a:pt x="939" y="687"/>
                      </a:cubicBezTo>
                      <a:cubicBezTo>
                        <a:pt x="939" y="688"/>
                        <a:pt x="937" y="691"/>
                        <a:pt x="937" y="692"/>
                      </a:cubicBezTo>
                      <a:cubicBezTo>
                        <a:pt x="933" y="698"/>
                        <a:pt x="933" y="698"/>
                        <a:pt x="933" y="698"/>
                      </a:cubicBezTo>
                      <a:cubicBezTo>
                        <a:pt x="943" y="700"/>
                        <a:pt x="943" y="700"/>
                        <a:pt x="943" y="700"/>
                      </a:cubicBezTo>
                      <a:cubicBezTo>
                        <a:pt x="950" y="697"/>
                        <a:pt x="950" y="697"/>
                        <a:pt x="950" y="697"/>
                      </a:cubicBezTo>
                      <a:cubicBezTo>
                        <a:pt x="954" y="695"/>
                        <a:pt x="960" y="694"/>
                        <a:pt x="964" y="695"/>
                      </a:cubicBezTo>
                      <a:cubicBezTo>
                        <a:pt x="967" y="696"/>
                        <a:pt x="971" y="697"/>
                        <a:pt x="973" y="698"/>
                      </a:cubicBezTo>
                      <a:cubicBezTo>
                        <a:pt x="974" y="699"/>
                        <a:pt x="976" y="701"/>
                        <a:pt x="977" y="702"/>
                      </a:cubicBezTo>
                      <a:cubicBezTo>
                        <a:pt x="983" y="707"/>
                        <a:pt x="983" y="707"/>
                        <a:pt x="983" y="707"/>
                      </a:cubicBezTo>
                      <a:cubicBezTo>
                        <a:pt x="986" y="707"/>
                        <a:pt x="986" y="707"/>
                        <a:pt x="986" y="707"/>
                      </a:cubicBezTo>
                      <a:cubicBezTo>
                        <a:pt x="1000" y="706"/>
                        <a:pt x="1000" y="706"/>
                        <a:pt x="1000" y="706"/>
                      </a:cubicBezTo>
                      <a:cubicBezTo>
                        <a:pt x="1002" y="706"/>
                        <a:pt x="1006" y="707"/>
                        <a:pt x="1007" y="707"/>
                      </a:cubicBezTo>
                      <a:cubicBezTo>
                        <a:pt x="1009" y="707"/>
                        <a:pt x="1011" y="708"/>
                        <a:pt x="1013" y="709"/>
                      </a:cubicBezTo>
                      <a:cubicBezTo>
                        <a:pt x="1018" y="711"/>
                        <a:pt x="1018" y="711"/>
                        <a:pt x="1018" y="711"/>
                      </a:cubicBezTo>
                      <a:cubicBezTo>
                        <a:pt x="1020" y="712"/>
                        <a:pt x="1022" y="714"/>
                        <a:pt x="1024" y="716"/>
                      </a:cubicBezTo>
                      <a:cubicBezTo>
                        <a:pt x="1030" y="723"/>
                        <a:pt x="1030" y="723"/>
                        <a:pt x="1030" y="723"/>
                      </a:cubicBezTo>
                      <a:cubicBezTo>
                        <a:pt x="1044" y="730"/>
                        <a:pt x="1044" y="730"/>
                        <a:pt x="1044" y="730"/>
                      </a:cubicBezTo>
                      <a:cubicBezTo>
                        <a:pt x="1058" y="743"/>
                        <a:pt x="1058" y="743"/>
                        <a:pt x="1058" y="743"/>
                      </a:cubicBezTo>
                      <a:cubicBezTo>
                        <a:pt x="1060" y="744"/>
                        <a:pt x="1064" y="749"/>
                        <a:pt x="1065" y="751"/>
                      </a:cubicBezTo>
                      <a:cubicBezTo>
                        <a:pt x="1066" y="754"/>
                        <a:pt x="1068" y="758"/>
                        <a:pt x="1068" y="761"/>
                      </a:cubicBezTo>
                      <a:cubicBezTo>
                        <a:pt x="1068" y="763"/>
                        <a:pt x="1068" y="766"/>
                        <a:pt x="1067" y="768"/>
                      </a:cubicBezTo>
                      <a:cubicBezTo>
                        <a:pt x="1067" y="770"/>
                        <a:pt x="1065" y="774"/>
                        <a:pt x="1064" y="776"/>
                      </a:cubicBezTo>
                      <a:cubicBezTo>
                        <a:pt x="1069" y="782"/>
                        <a:pt x="1069" y="782"/>
                        <a:pt x="1069" y="782"/>
                      </a:cubicBezTo>
                      <a:cubicBezTo>
                        <a:pt x="1070" y="783"/>
                        <a:pt x="1072" y="787"/>
                        <a:pt x="1073" y="788"/>
                      </a:cubicBezTo>
                      <a:cubicBezTo>
                        <a:pt x="1073" y="789"/>
                        <a:pt x="1076" y="798"/>
                        <a:pt x="1076" y="799"/>
                      </a:cubicBezTo>
                      <a:cubicBezTo>
                        <a:pt x="1077" y="806"/>
                        <a:pt x="1077" y="806"/>
                        <a:pt x="1077" y="806"/>
                      </a:cubicBezTo>
                      <a:cubicBezTo>
                        <a:pt x="1077" y="808"/>
                        <a:pt x="1077" y="813"/>
                        <a:pt x="1077" y="814"/>
                      </a:cubicBezTo>
                      <a:cubicBezTo>
                        <a:pt x="1076" y="816"/>
                        <a:pt x="1076" y="818"/>
                        <a:pt x="1075" y="819"/>
                      </a:cubicBezTo>
                      <a:cubicBezTo>
                        <a:pt x="1074" y="822"/>
                        <a:pt x="1072" y="827"/>
                        <a:pt x="1070" y="829"/>
                      </a:cubicBezTo>
                      <a:cubicBezTo>
                        <a:pt x="1070" y="830"/>
                        <a:pt x="1070" y="830"/>
                        <a:pt x="1070" y="830"/>
                      </a:cubicBezTo>
                      <a:cubicBezTo>
                        <a:pt x="1076" y="849"/>
                        <a:pt x="1076" y="849"/>
                        <a:pt x="1076" y="849"/>
                      </a:cubicBezTo>
                      <a:cubicBezTo>
                        <a:pt x="1077" y="850"/>
                        <a:pt x="1077" y="855"/>
                        <a:pt x="1077" y="856"/>
                      </a:cubicBezTo>
                      <a:cubicBezTo>
                        <a:pt x="1077" y="857"/>
                        <a:pt x="1077" y="861"/>
                        <a:pt x="1077" y="862"/>
                      </a:cubicBezTo>
                      <a:cubicBezTo>
                        <a:pt x="1077" y="863"/>
                        <a:pt x="1077" y="867"/>
                        <a:pt x="1076" y="868"/>
                      </a:cubicBezTo>
                      <a:cubicBezTo>
                        <a:pt x="1071" y="882"/>
                        <a:pt x="1071" y="882"/>
                        <a:pt x="1071" y="882"/>
                      </a:cubicBezTo>
                      <a:cubicBezTo>
                        <a:pt x="1071" y="883"/>
                        <a:pt x="1069" y="886"/>
                        <a:pt x="1068" y="887"/>
                      </a:cubicBezTo>
                      <a:cubicBezTo>
                        <a:pt x="1067" y="888"/>
                        <a:pt x="1064" y="891"/>
                        <a:pt x="1063" y="893"/>
                      </a:cubicBezTo>
                      <a:cubicBezTo>
                        <a:pt x="1056" y="899"/>
                        <a:pt x="1056" y="899"/>
                        <a:pt x="1056" y="899"/>
                      </a:cubicBezTo>
                      <a:cubicBezTo>
                        <a:pt x="1057" y="901"/>
                        <a:pt x="1057" y="901"/>
                        <a:pt x="1057" y="901"/>
                      </a:cubicBezTo>
                      <a:cubicBezTo>
                        <a:pt x="1057" y="903"/>
                        <a:pt x="1057" y="904"/>
                        <a:pt x="1057" y="906"/>
                      </a:cubicBezTo>
                      <a:cubicBezTo>
                        <a:pt x="1057" y="910"/>
                        <a:pt x="1057" y="910"/>
                        <a:pt x="1057" y="910"/>
                      </a:cubicBezTo>
                      <a:cubicBezTo>
                        <a:pt x="1057" y="911"/>
                        <a:pt x="1057" y="913"/>
                        <a:pt x="1057" y="915"/>
                      </a:cubicBezTo>
                      <a:cubicBezTo>
                        <a:pt x="1057" y="915"/>
                        <a:pt x="1057" y="915"/>
                        <a:pt x="1057" y="915"/>
                      </a:cubicBezTo>
                      <a:cubicBezTo>
                        <a:pt x="1059" y="915"/>
                        <a:pt x="1064" y="914"/>
                        <a:pt x="1066" y="915"/>
                      </a:cubicBezTo>
                      <a:cubicBezTo>
                        <a:pt x="1073" y="916"/>
                        <a:pt x="1073" y="916"/>
                        <a:pt x="1073" y="916"/>
                      </a:cubicBezTo>
                      <a:cubicBezTo>
                        <a:pt x="1099" y="899"/>
                        <a:pt x="1099" y="899"/>
                        <a:pt x="1099" y="899"/>
                      </a:cubicBezTo>
                      <a:cubicBezTo>
                        <a:pt x="1100" y="898"/>
                        <a:pt x="1102" y="897"/>
                        <a:pt x="1104" y="897"/>
                      </a:cubicBezTo>
                      <a:cubicBezTo>
                        <a:pt x="1108" y="896"/>
                        <a:pt x="1117" y="895"/>
                        <a:pt x="1122" y="897"/>
                      </a:cubicBezTo>
                      <a:cubicBezTo>
                        <a:pt x="1124" y="898"/>
                        <a:pt x="1129" y="900"/>
                        <a:pt x="1131" y="902"/>
                      </a:cubicBezTo>
                      <a:cubicBezTo>
                        <a:pt x="1131" y="903"/>
                        <a:pt x="1134" y="906"/>
                        <a:pt x="1135" y="906"/>
                      </a:cubicBezTo>
                      <a:cubicBezTo>
                        <a:pt x="1142" y="915"/>
                        <a:pt x="1142" y="915"/>
                        <a:pt x="1142" y="915"/>
                      </a:cubicBezTo>
                      <a:cubicBezTo>
                        <a:pt x="1143" y="917"/>
                        <a:pt x="1145" y="919"/>
                        <a:pt x="1145" y="922"/>
                      </a:cubicBezTo>
                      <a:cubicBezTo>
                        <a:pt x="1146" y="924"/>
                        <a:pt x="1147" y="928"/>
                        <a:pt x="1147" y="930"/>
                      </a:cubicBezTo>
                      <a:cubicBezTo>
                        <a:pt x="1147" y="933"/>
                        <a:pt x="1146" y="939"/>
                        <a:pt x="1145" y="941"/>
                      </a:cubicBezTo>
                      <a:cubicBezTo>
                        <a:pt x="1144" y="942"/>
                        <a:pt x="1142" y="947"/>
                        <a:pt x="1141" y="948"/>
                      </a:cubicBezTo>
                      <a:cubicBezTo>
                        <a:pt x="1135" y="957"/>
                        <a:pt x="1135" y="957"/>
                        <a:pt x="1135" y="957"/>
                      </a:cubicBezTo>
                      <a:cubicBezTo>
                        <a:pt x="1123" y="1003"/>
                        <a:pt x="1123" y="1003"/>
                        <a:pt x="1123" y="1003"/>
                      </a:cubicBezTo>
                      <a:cubicBezTo>
                        <a:pt x="1123" y="1014"/>
                        <a:pt x="1123" y="1014"/>
                        <a:pt x="1123" y="1014"/>
                      </a:cubicBezTo>
                      <a:cubicBezTo>
                        <a:pt x="1129" y="1020"/>
                        <a:pt x="1129" y="1020"/>
                        <a:pt x="1129" y="1020"/>
                      </a:cubicBezTo>
                      <a:cubicBezTo>
                        <a:pt x="1140" y="1028"/>
                        <a:pt x="1140" y="1028"/>
                        <a:pt x="1140" y="1028"/>
                      </a:cubicBezTo>
                      <a:cubicBezTo>
                        <a:pt x="1140" y="1026"/>
                        <a:pt x="1140" y="1026"/>
                        <a:pt x="1140" y="1026"/>
                      </a:cubicBezTo>
                      <a:cubicBezTo>
                        <a:pt x="1140" y="1019"/>
                        <a:pt x="1143" y="1013"/>
                        <a:pt x="1148" y="1010"/>
                      </a:cubicBezTo>
                      <a:cubicBezTo>
                        <a:pt x="1161" y="1001"/>
                        <a:pt x="1161" y="1001"/>
                        <a:pt x="1161" y="1001"/>
                      </a:cubicBezTo>
                      <a:cubicBezTo>
                        <a:pt x="1232" y="869"/>
                        <a:pt x="1232" y="869"/>
                        <a:pt x="1232" y="869"/>
                      </a:cubicBezTo>
                      <a:cubicBezTo>
                        <a:pt x="1232" y="860"/>
                        <a:pt x="1232" y="860"/>
                        <a:pt x="1232" y="860"/>
                      </a:cubicBezTo>
                      <a:cubicBezTo>
                        <a:pt x="1232" y="858"/>
                        <a:pt x="1232" y="857"/>
                        <a:pt x="1233" y="855"/>
                      </a:cubicBezTo>
                      <a:cubicBezTo>
                        <a:pt x="1234" y="850"/>
                        <a:pt x="1234" y="850"/>
                        <a:pt x="1234" y="850"/>
                      </a:cubicBezTo>
                      <a:cubicBezTo>
                        <a:pt x="1235" y="848"/>
                        <a:pt x="1236" y="846"/>
                        <a:pt x="1237" y="844"/>
                      </a:cubicBezTo>
                      <a:cubicBezTo>
                        <a:pt x="1244" y="835"/>
                        <a:pt x="1244" y="835"/>
                        <a:pt x="1244" y="835"/>
                      </a:cubicBezTo>
                      <a:cubicBezTo>
                        <a:pt x="1248" y="812"/>
                        <a:pt x="1248" y="812"/>
                        <a:pt x="1248" y="812"/>
                      </a:cubicBezTo>
                      <a:cubicBezTo>
                        <a:pt x="1252" y="800"/>
                        <a:pt x="1252" y="800"/>
                        <a:pt x="1252" y="800"/>
                      </a:cubicBezTo>
                      <a:cubicBezTo>
                        <a:pt x="1265" y="776"/>
                        <a:pt x="1265" y="776"/>
                        <a:pt x="1265" y="776"/>
                      </a:cubicBezTo>
                      <a:cubicBezTo>
                        <a:pt x="1273" y="765"/>
                        <a:pt x="1273" y="765"/>
                        <a:pt x="1273" y="765"/>
                      </a:cubicBezTo>
                      <a:cubicBezTo>
                        <a:pt x="1284" y="734"/>
                        <a:pt x="1284" y="734"/>
                        <a:pt x="1284" y="734"/>
                      </a:cubicBezTo>
                      <a:cubicBezTo>
                        <a:pt x="1285" y="732"/>
                        <a:pt x="1287" y="729"/>
                        <a:pt x="1288" y="727"/>
                      </a:cubicBezTo>
                      <a:cubicBezTo>
                        <a:pt x="1295" y="721"/>
                        <a:pt x="1295" y="721"/>
                        <a:pt x="1295" y="721"/>
                      </a:cubicBezTo>
                      <a:cubicBezTo>
                        <a:pt x="1297" y="719"/>
                        <a:pt x="1299" y="718"/>
                        <a:pt x="1301" y="717"/>
                      </a:cubicBezTo>
                      <a:cubicBezTo>
                        <a:pt x="1314" y="711"/>
                        <a:pt x="1314" y="711"/>
                        <a:pt x="1314" y="711"/>
                      </a:cubicBezTo>
                      <a:cubicBezTo>
                        <a:pt x="1317" y="699"/>
                        <a:pt x="1317" y="699"/>
                        <a:pt x="1317" y="699"/>
                      </a:cubicBezTo>
                      <a:cubicBezTo>
                        <a:pt x="1317" y="698"/>
                        <a:pt x="1317" y="697"/>
                        <a:pt x="1318" y="696"/>
                      </a:cubicBezTo>
                      <a:cubicBezTo>
                        <a:pt x="1317" y="678"/>
                        <a:pt x="1317" y="678"/>
                        <a:pt x="1317" y="678"/>
                      </a:cubicBezTo>
                      <a:cubicBezTo>
                        <a:pt x="1321" y="653"/>
                        <a:pt x="1321" y="653"/>
                        <a:pt x="1321" y="653"/>
                      </a:cubicBezTo>
                      <a:cubicBezTo>
                        <a:pt x="1326" y="638"/>
                        <a:pt x="1326" y="638"/>
                        <a:pt x="1326" y="638"/>
                      </a:cubicBezTo>
                      <a:cubicBezTo>
                        <a:pt x="1327" y="635"/>
                        <a:pt x="1329" y="632"/>
                        <a:pt x="1331" y="630"/>
                      </a:cubicBezTo>
                      <a:cubicBezTo>
                        <a:pt x="1335" y="626"/>
                        <a:pt x="1335" y="626"/>
                        <a:pt x="1335" y="626"/>
                      </a:cubicBezTo>
                      <a:cubicBezTo>
                        <a:pt x="1338" y="601"/>
                        <a:pt x="1338" y="601"/>
                        <a:pt x="1338" y="601"/>
                      </a:cubicBezTo>
                      <a:cubicBezTo>
                        <a:pt x="1338" y="599"/>
                        <a:pt x="1339" y="598"/>
                        <a:pt x="1340" y="596"/>
                      </a:cubicBezTo>
                      <a:cubicBezTo>
                        <a:pt x="1343" y="588"/>
                        <a:pt x="1343" y="588"/>
                        <a:pt x="1343" y="588"/>
                      </a:cubicBezTo>
                      <a:cubicBezTo>
                        <a:pt x="1346" y="582"/>
                        <a:pt x="1352" y="578"/>
                        <a:pt x="1358" y="577"/>
                      </a:cubicBezTo>
                      <a:cubicBezTo>
                        <a:pt x="1365" y="577"/>
                        <a:pt x="1365" y="577"/>
                        <a:pt x="1365" y="577"/>
                      </a:cubicBezTo>
                      <a:cubicBezTo>
                        <a:pt x="1372" y="575"/>
                        <a:pt x="1380" y="579"/>
                        <a:pt x="1384" y="586"/>
                      </a:cubicBezTo>
                      <a:cubicBezTo>
                        <a:pt x="1387" y="591"/>
                        <a:pt x="1387" y="591"/>
                        <a:pt x="1387" y="591"/>
                      </a:cubicBezTo>
                      <a:cubicBezTo>
                        <a:pt x="1388" y="594"/>
                        <a:pt x="1389" y="597"/>
                        <a:pt x="1390" y="600"/>
                      </a:cubicBezTo>
                      <a:cubicBezTo>
                        <a:pt x="1390" y="607"/>
                        <a:pt x="1390" y="607"/>
                        <a:pt x="1390" y="607"/>
                      </a:cubicBezTo>
                      <a:cubicBezTo>
                        <a:pt x="1390" y="615"/>
                        <a:pt x="1390" y="615"/>
                        <a:pt x="1390" y="615"/>
                      </a:cubicBezTo>
                      <a:cubicBezTo>
                        <a:pt x="1389" y="617"/>
                        <a:pt x="1389" y="618"/>
                        <a:pt x="1389" y="619"/>
                      </a:cubicBezTo>
                      <a:cubicBezTo>
                        <a:pt x="1386" y="627"/>
                        <a:pt x="1386" y="627"/>
                        <a:pt x="1386" y="627"/>
                      </a:cubicBezTo>
                      <a:cubicBezTo>
                        <a:pt x="1379" y="642"/>
                        <a:pt x="1379" y="642"/>
                        <a:pt x="1379" y="642"/>
                      </a:cubicBezTo>
                      <a:cubicBezTo>
                        <a:pt x="1382" y="649"/>
                        <a:pt x="1382" y="649"/>
                        <a:pt x="1382" y="649"/>
                      </a:cubicBezTo>
                      <a:cubicBezTo>
                        <a:pt x="1388" y="660"/>
                        <a:pt x="1388" y="660"/>
                        <a:pt x="1388" y="660"/>
                      </a:cubicBezTo>
                      <a:cubicBezTo>
                        <a:pt x="1389" y="662"/>
                        <a:pt x="1390" y="664"/>
                        <a:pt x="1390" y="666"/>
                      </a:cubicBezTo>
                      <a:cubicBezTo>
                        <a:pt x="1392" y="674"/>
                        <a:pt x="1392" y="674"/>
                        <a:pt x="1392" y="674"/>
                      </a:cubicBezTo>
                      <a:cubicBezTo>
                        <a:pt x="1392" y="688"/>
                        <a:pt x="1392" y="688"/>
                        <a:pt x="1392" y="688"/>
                      </a:cubicBezTo>
                      <a:cubicBezTo>
                        <a:pt x="1409" y="682"/>
                        <a:pt x="1409" y="682"/>
                        <a:pt x="1409" y="682"/>
                      </a:cubicBezTo>
                      <a:cubicBezTo>
                        <a:pt x="1411" y="674"/>
                        <a:pt x="1411" y="674"/>
                        <a:pt x="1411" y="674"/>
                      </a:cubicBezTo>
                      <a:cubicBezTo>
                        <a:pt x="1411" y="673"/>
                        <a:pt x="1411" y="671"/>
                        <a:pt x="1412" y="670"/>
                      </a:cubicBezTo>
                      <a:cubicBezTo>
                        <a:pt x="1418" y="658"/>
                        <a:pt x="1418" y="658"/>
                        <a:pt x="1418" y="658"/>
                      </a:cubicBezTo>
                      <a:cubicBezTo>
                        <a:pt x="1418" y="656"/>
                        <a:pt x="1418" y="656"/>
                        <a:pt x="1418" y="656"/>
                      </a:cubicBezTo>
                      <a:cubicBezTo>
                        <a:pt x="1417" y="649"/>
                        <a:pt x="1420" y="643"/>
                        <a:pt x="1425" y="639"/>
                      </a:cubicBezTo>
                      <a:cubicBezTo>
                        <a:pt x="1428" y="636"/>
                        <a:pt x="1428" y="636"/>
                        <a:pt x="1428" y="636"/>
                      </a:cubicBezTo>
                      <a:cubicBezTo>
                        <a:pt x="1426" y="631"/>
                        <a:pt x="1426" y="631"/>
                        <a:pt x="1426" y="631"/>
                      </a:cubicBezTo>
                      <a:cubicBezTo>
                        <a:pt x="1423" y="625"/>
                        <a:pt x="1424" y="617"/>
                        <a:pt x="1428" y="611"/>
                      </a:cubicBezTo>
                      <a:cubicBezTo>
                        <a:pt x="1433" y="606"/>
                        <a:pt x="1433" y="606"/>
                        <a:pt x="1433" y="606"/>
                      </a:cubicBezTo>
                      <a:cubicBezTo>
                        <a:pt x="1435" y="603"/>
                        <a:pt x="1438" y="601"/>
                        <a:pt x="1442" y="599"/>
                      </a:cubicBezTo>
                      <a:cubicBezTo>
                        <a:pt x="1462" y="595"/>
                        <a:pt x="1462" y="595"/>
                        <a:pt x="1462" y="595"/>
                      </a:cubicBezTo>
                      <a:cubicBezTo>
                        <a:pt x="1466" y="594"/>
                        <a:pt x="1470" y="595"/>
                        <a:pt x="1473" y="597"/>
                      </a:cubicBezTo>
                      <a:cubicBezTo>
                        <a:pt x="1485" y="603"/>
                        <a:pt x="1485" y="603"/>
                        <a:pt x="1485" y="603"/>
                      </a:cubicBezTo>
                      <a:cubicBezTo>
                        <a:pt x="1494" y="593"/>
                        <a:pt x="1494" y="593"/>
                        <a:pt x="1494" y="593"/>
                      </a:cubicBezTo>
                      <a:cubicBezTo>
                        <a:pt x="1512" y="579"/>
                        <a:pt x="1512" y="579"/>
                        <a:pt x="1512" y="579"/>
                      </a:cubicBezTo>
                      <a:cubicBezTo>
                        <a:pt x="1523" y="575"/>
                        <a:pt x="1523" y="575"/>
                        <a:pt x="1523" y="575"/>
                      </a:cubicBezTo>
                      <a:cubicBezTo>
                        <a:pt x="1526" y="574"/>
                        <a:pt x="1529" y="573"/>
                        <a:pt x="1531" y="574"/>
                      </a:cubicBezTo>
                      <a:cubicBezTo>
                        <a:pt x="1537" y="574"/>
                        <a:pt x="1537" y="574"/>
                        <a:pt x="1537" y="574"/>
                      </a:cubicBezTo>
                      <a:cubicBezTo>
                        <a:pt x="1541" y="574"/>
                        <a:pt x="1545" y="576"/>
                        <a:pt x="1548" y="579"/>
                      </a:cubicBezTo>
                      <a:cubicBezTo>
                        <a:pt x="1560" y="592"/>
                        <a:pt x="1560" y="592"/>
                        <a:pt x="1560" y="592"/>
                      </a:cubicBezTo>
                      <a:cubicBezTo>
                        <a:pt x="1564" y="596"/>
                        <a:pt x="1565" y="602"/>
                        <a:pt x="1564" y="608"/>
                      </a:cubicBezTo>
                      <a:cubicBezTo>
                        <a:pt x="1556" y="638"/>
                        <a:pt x="1556" y="638"/>
                        <a:pt x="1556" y="638"/>
                      </a:cubicBezTo>
                      <a:cubicBezTo>
                        <a:pt x="1557" y="639"/>
                        <a:pt x="1557" y="639"/>
                        <a:pt x="1557" y="640"/>
                      </a:cubicBezTo>
                      <a:cubicBezTo>
                        <a:pt x="1564" y="639"/>
                        <a:pt x="1564" y="639"/>
                        <a:pt x="1564" y="639"/>
                      </a:cubicBezTo>
                      <a:cubicBezTo>
                        <a:pt x="1573" y="631"/>
                        <a:pt x="1573" y="631"/>
                        <a:pt x="1573" y="631"/>
                      </a:cubicBezTo>
                      <a:cubicBezTo>
                        <a:pt x="1574" y="629"/>
                        <a:pt x="1575" y="628"/>
                        <a:pt x="1576" y="627"/>
                      </a:cubicBezTo>
                      <a:cubicBezTo>
                        <a:pt x="1578" y="624"/>
                        <a:pt x="1583" y="619"/>
                        <a:pt x="1586" y="617"/>
                      </a:cubicBezTo>
                      <a:cubicBezTo>
                        <a:pt x="1601" y="613"/>
                        <a:pt x="1601" y="613"/>
                        <a:pt x="1601" y="613"/>
                      </a:cubicBezTo>
                      <a:cubicBezTo>
                        <a:pt x="1608" y="582"/>
                        <a:pt x="1608" y="582"/>
                        <a:pt x="1608" y="582"/>
                      </a:cubicBezTo>
                      <a:cubicBezTo>
                        <a:pt x="1619" y="554"/>
                        <a:pt x="1619" y="554"/>
                        <a:pt x="1619" y="554"/>
                      </a:cubicBezTo>
                      <a:cubicBezTo>
                        <a:pt x="1620" y="552"/>
                        <a:pt x="1621" y="550"/>
                        <a:pt x="1623" y="548"/>
                      </a:cubicBezTo>
                      <a:cubicBezTo>
                        <a:pt x="1639" y="531"/>
                        <a:pt x="1639" y="531"/>
                        <a:pt x="1639" y="531"/>
                      </a:cubicBezTo>
                      <a:cubicBezTo>
                        <a:pt x="1642" y="528"/>
                        <a:pt x="1645" y="526"/>
                        <a:pt x="1648" y="525"/>
                      </a:cubicBezTo>
                      <a:cubicBezTo>
                        <a:pt x="1715" y="507"/>
                        <a:pt x="1715" y="507"/>
                        <a:pt x="1715" y="507"/>
                      </a:cubicBezTo>
                      <a:cubicBezTo>
                        <a:pt x="1717" y="506"/>
                        <a:pt x="1718" y="506"/>
                        <a:pt x="1720" y="506"/>
                      </a:cubicBezTo>
                      <a:cubicBezTo>
                        <a:pt x="1736" y="506"/>
                        <a:pt x="1736" y="506"/>
                        <a:pt x="1736" y="506"/>
                      </a:cubicBezTo>
                      <a:cubicBezTo>
                        <a:pt x="1737" y="506"/>
                        <a:pt x="1738" y="506"/>
                        <a:pt x="1740" y="506"/>
                      </a:cubicBezTo>
                      <a:cubicBezTo>
                        <a:pt x="1769" y="512"/>
                        <a:pt x="1769" y="512"/>
                        <a:pt x="1769" y="512"/>
                      </a:cubicBezTo>
                      <a:cubicBezTo>
                        <a:pt x="1770" y="509"/>
                        <a:pt x="1773" y="507"/>
                        <a:pt x="1775" y="505"/>
                      </a:cubicBezTo>
                      <a:cubicBezTo>
                        <a:pt x="1782" y="499"/>
                        <a:pt x="1782" y="499"/>
                        <a:pt x="1782" y="499"/>
                      </a:cubicBezTo>
                      <a:cubicBezTo>
                        <a:pt x="1784" y="498"/>
                        <a:pt x="1786" y="497"/>
                        <a:pt x="1789" y="496"/>
                      </a:cubicBezTo>
                      <a:cubicBezTo>
                        <a:pt x="1831" y="485"/>
                        <a:pt x="1831" y="485"/>
                        <a:pt x="1831" y="485"/>
                      </a:cubicBezTo>
                      <a:cubicBezTo>
                        <a:pt x="1879" y="479"/>
                        <a:pt x="1879" y="479"/>
                        <a:pt x="1879" y="479"/>
                      </a:cubicBezTo>
                      <a:cubicBezTo>
                        <a:pt x="1881" y="476"/>
                        <a:pt x="1881" y="476"/>
                        <a:pt x="1881" y="476"/>
                      </a:cubicBezTo>
                      <a:cubicBezTo>
                        <a:pt x="1886" y="460"/>
                        <a:pt x="1886" y="460"/>
                        <a:pt x="1886" y="460"/>
                      </a:cubicBezTo>
                      <a:cubicBezTo>
                        <a:pt x="1886" y="459"/>
                        <a:pt x="1887" y="457"/>
                        <a:pt x="1888" y="456"/>
                      </a:cubicBezTo>
                      <a:cubicBezTo>
                        <a:pt x="1909" y="421"/>
                        <a:pt x="1909" y="421"/>
                        <a:pt x="1909" y="421"/>
                      </a:cubicBezTo>
                      <a:cubicBezTo>
                        <a:pt x="1911" y="419"/>
                        <a:pt x="1912" y="418"/>
                        <a:pt x="1914" y="416"/>
                      </a:cubicBezTo>
                      <a:cubicBezTo>
                        <a:pt x="1921" y="410"/>
                        <a:pt x="1921" y="410"/>
                        <a:pt x="1921" y="410"/>
                      </a:cubicBezTo>
                      <a:cubicBezTo>
                        <a:pt x="1925" y="408"/>
                        <a:pt x="1928" y="407"/>
                        <a:pt x="1932" y="406"/>
                      </a:cubicBezTo>
                      <a:cubicBezTo>
                        <a:pt x="1959" y="405"/>
                        <a:pt x="1959" y="405"/>
                        <a:pt x="1959" y="405"/>
                      </a:cubicBezTo>
                      <a:cubicBezTo>
                        <a:pt x="1966" y="400"/>
                        <a:pt x="1966" y="400"/>
                        <a:pt x="1966" y="400"/>
                      </a:cubicBezTo>
                      <a:cubicBezTo>
                        <a:pt x="1967" y="399"/>
                        <a:pt x="1969" y="399"/>
                        <a:pt x="1971" y="398"/>
                      </a:cubicBezTo>
                      <a:cubicBezTo>
                        <a:pt x="1975" y="396"/>
                        <a:pt x="1984" y="395"/>
                        <a:pt x="1989" y="397"/>
                      </a:cubicBezTo>
                      <a:cubicBezTo>
                        <a:pt x="1993" y="399"/>
                        <a:pt x="1993" y="399"/>
                        <a:pt x="1993" y="399"/>
                      </a:cubicBezTo>
                      <a:cubicBezTo>
                        <a:pt x="1993" y="400"/>
                        <a:pt x="1994" y="400"/>
                        <a:pt x="1994" y="400"/>
                      </a:cubicBezTo>
                      <a:cubicBezTo>
                        <a:pt x="1999" y="396"/>
                        <a:pt x="2005" y="394"/>
                        <a:pt x="2012" y="396"/>
                      </a:cubicBezTo>
                      <a:cubicBezTo>
                        <a:pt x="2020" y="398"/>
                        <a:pt x="2020" y="398"/>
                        <a:pt x="2020" y="398"/>
                      </a:cubicBezTo>
                      <a:cubicBezTo>
                        <a:pt x="2022" y="398"/>
                        <a:pt x="2024" y="399"/>
                        <a:pt x="2026" y="400"/>
                      </a:cubicBezTo>
                      <a:cubicBezTo>
                        <a:pt x="2042" y="409"/>
                        <a:pt x="2042" y="409"/>
                        <a:pt x="2042" y="409"/>
                      </a:cubicBezTo>
                      <a:cubicBezTo>
                        <a:pt x="2066" y="407"/>
                        <a:pt x="2066" y="407"/>
                        <a:pt x="2066" y="407"/>
                      </a:cubicBezTo>
                      <a:cubicBezTo>
                        <a:pt x="2067" y="406"/>
                        <a:pt x="2069" y="406"/>
                        <a:pt x="2070" y="407"/>
                      </a:cubicBezTo>
                      <a:cubicBezTo>
                        <a:pt x="2080" y="408"/>
                        <a:pt x="2080" y="408"/>
                        <a:pt x="2080" y="408"/>
                      </a:cubicBezTo>
                      <a:cubicBezTo>
                        <a:pt x="2082" y="408"/>
                        <a:pt x="2083" y="409"/>
                        <a:pt x="2085" y="409"/>
                      </a:cubicBezTo>
                      <a:cubicBezTo>
                        <a:pt x="2105" y="418"/>
                        <a:pt x="2105" y="418"/>
                        <a:pt x="2105" y="418"/>
                      </a:cubicBezTo>
                      <a:cubicBezTo>
                        <a:pt x="2143" y="423"/>
                        <a:pt x="2143" y="423"/>
                        <a:pt x="2143" y="423"/>
                      </a:cubicBezTo>
                      <a:cubicBezTo>
                        <a:pt x="2146" y="424"/>
                        <a:pt x="2148" y="424"/>
                        <a:pt x="2150" y="426"/>
                      </a:cubicBezTo>
                      <a:cubicBezTo>
                        <a:pt x="2158" y="430"/>
                        <a:pt x="2158" y="430"/>
                        <a:pt x="2158" y="430"/>
                      </a:cubicBezTo>
                      <a:cubicBezTo>
                        <a:pt x="2185" y="451"/>
                        <a:pt x="2185" y="451"/>
                        <a:pt x="2185" y="451"/>
                      </a:cubicBezTo>
                      <a:cubicBezTo>
                        <a:pt x="2186" y="452"/>
                        <a:pt x="2188" y="453"/>
                        <a:pt x="2189" y="455"/>
                      </a:cubicBezTo>
                      <a:cubicBezTo>
                        <a:pt x="2197" y="464"/>
                        <a:pt x="2197" y="464"/>
                        <a:pt x="2197" y="464"/>
                      </a:cubicBezTo>
                      <a:cubicBezTo>
                        <a:pt x="2211" y="467"/>
                        <a:pt x="2211" y="467"/>
                        <a:pt x="2211" y="467"/>
                      </a:cubicBezTo>
                      <a:cubicBezTo>
                        <a:pt x="2213" y="467"/>
                        <a:pt x="2215" y="468"/>
                        <a:pt x="2216" y="469"/>
                      </a:cubicBezTo>
                      <a:cubicBezTo>
                        <a:pt x="2225" y="474"/>
                        <a:pt x="2225" y="474"/>
                        <a:pt x="2225" y="474"/>
                      </a:cubicBezTo>
                      <a:cubicBezTo>
                        <a:pt x="2228" y="476"/>
                        <a:pt x="2231" y="479"/>
                        <a:pt x="2233" y="482"/>
                      </a:cubicBezTo>
                      <a:cubicBezTo>
                        <a:pt x="2239" y="492"/>
                        <a:pt x="2239" y="492"/>
                        <a:pt x="2239" y="492"/>
                      </a:cubicBezTo>
                      <a:cubicBezTo>
                        <a:pt x="2246" y="494"/>
                        <a:pt x="2246" y="494"/>
                        <a:pt x="2246" y="494"/>
                      </a:cubicBezTo>
                      <a:cubicBezTo>
                        <a:pt x="2246" y="494"/>
                        <a:pt x="2246" y="493"/>
                        <a:pt x="2246" y="493"/>
                      </a:cubicBezTo>
                      <a:cubicBezTo>
                        <a:pt x="2245" y="481"/>
                        <a:pt x="2245" y="481"/>
                        <a:pt x="2245" y="481"/>
                      </a:cubicBezTo>
                      <a:cubicBezTo>
                        <a:pt x="2245" y="479"/>
                        <a:pt x="2245" y="477"/>
                        <a:pt x="2246" y="475"/>
                      </a:cubicBezTo>
                      <a:cubicBezTo>
                        <a:pt x="2245" y="474"/>
                        <a:pt x="2245" y="474"/>
                        <a:pt x="2245" y="474"/>
                      </a:cubicBezTo>
                      <a:cubicBezTo>
                        <a:pt x="2244" y="471"/>
                        <a:pt x="2243" y="469"/>
                        <a:pt x="2243" y="466"/>
                      </a:cubicBezTo>
                      <a:cubicBezTo>
                        <a:pt x="2242" y="459"/>
                        <a:pt x="2242" y="459"/>
                        <a:pt x="2242" y="459"/>
                      </a:cubicBezTo>
                      <a:cubicBezTo>
                        <a:pt x="2242" y="457"/>
                        <a:pt x="2243" y="454"/>
                        <a:pt x="2243" y="452"/>
                      </a:cubicBezTo>
                      <a:cubicBezTo>
                        <a:pt x="2246" y="445"/>
                        <a:pt x="2246" y="445"/>
                        <a:pt x="2246" y="445"/>
                      </a:cubicBezTo>
                      <a:cubicBezTo>
                        <a:pt x="2247" y="442"/>
                        <a:pt x="2248" y="439"/>
                        <a:pt x="2250" y="437"/>
                      </a:cubicBezTo>
                      <a:cubicBezTo>
                        <a:pt x="2255" y="432"/>
                        <a:pt x="2255" y="432"/>
                        <a:pt x="2255" y="432"/>
                      </a:cubicBezTo>
                      <a:cubicBezTo>
                        <a:pt x="2256" y="432"/>
                        <a:pt x="2256" y="432"/>
                        <a:pt x="2257" y="431"/>
                      </a:cubicBezTo>
                      <a:cubicBezTo>
                        <a:pt x="2257" y="413"/>
                        <a:pt x="2257" y="413"/>
                        <a:pt x="2257" y="413"/>
                      </a:cubicBezTo>
                      <a:cubicBezTo>
                        <a:pt x="2257" y="408"/>
                        <a:pt x="2259" y="404"/>
                        <a:pt x="2262" y="400"/>
                      </a:cubicBezTo>
                      <a:cubicBezTo>
                        <a:pt x="2269" y="393"/>
                        <a:pt x="2269" y="393"/>
                        <a:pt x="2269" y="393"/>
                      </a:cubicBezTo>
                      <a:cubicBezTo>
                        <a:pt x="2273" y="389"/>
                        <a:pt x="2278" y="387"/>
                        <a:pt x="2283" y="387"/>
                      </a:cubicBezTo>
                      <a:cubicBezTo>
                        <a:pt x="2295" y="387"/>
                        <a:pt x="2295" y="387"/>
                        <a:pt x="2295" y="387"/>
                      </a:cubicBezTo>
                      <a:cubicBezTo>
                        <a:pt x="2297" y="387"/>
                        <a:pt x="2300" y="387"/>
                        <a:pt x="2302" y="388"/>
                      </a:cubicBezTo>
                      <a:cubicBezTo>
                        <a:pt x="2306" y="390"/>
                        <a:pt x="2306" y="390"/>
                        <a:pt x="2306" y="390"/>
                      </a:cubicBezTo>
                      <a:cubicBezTo>
                        <a:pt x="2310" y="387"/>
                        <a:pt x="2315" y="386"/>
                        <a:pt x="2320" y="387"/>
                      </a:cubicBezTo>
                      <a:cubicBezTo>
                        <a:pt x="2328" y="389"/>
                        <a:pt x="2328" y="389"/>
                        <a:pt x="2328" y="389"/>
                      </a:cubicBezTo>
                      <a:cubicBezTo>
                        <a:pt x="2331" y="389"/>
                        <a:pt x="2335" y="391"/>
                        <a:pt x="2337" y="393"/>
                      </a:cubicBezTo>
                      <a:cubicBezTo>
                        <a:pt x="2345" y="400"/>
                        <a:pt x="2345" y="400"/>
                        <a:pt x="2345" y="400"/>
                      </a:cubicBezTo>
                      <a:cubicBezTo>
                        <a:pt x="2346" y="402"/>
                        <a:pt x="2348" y="404"/>
                        <a:pt x="2349" y="406"/>
                      </a:cubicBezTo>
                      <a:cubicBezTo>
                        <a:pt x="2350" y="405"/>
                        <a:pt x="2351" y="405"/>
                        <a:pt x="2352" y="405"/>
                      </a:cubicBezTo>
                      <a:cubicBezTo>
                        <a:pt x="2356" y="401"/>
                        <a:pt x="2361" y="398"/>
                        <a:pt x="2367" y="398"/>
                      </a:cubicBezTo>
                      <a:cubicBezTo>
                        <a:pt x="2390" y="397"/>
                        <a:pt x="2390" y="397"/>
                        <a:pt x="2390" y="397"/>
                      </a:cubicBezTo>
                      <a:cubicBezTo>
                        <a:pt x="2392" y="397"/>
                        <a:pt x="2396" y="398"/>
                        <a:pt x="2398" y="399"/>
                      </a:cubicBezTo>
                      <a:cubicBezTo>
                        <a:pt x="2402" y="401"/>
                        <a:pt x="2402" y="401"/>
                        <a:pt x="2402" y="401"/>
                      </a:cubicBezTo>
                      <a:cubicBezTo>
                        <a:pt x="2402" y="400"/>
                        <a:pt x="2403" y="400"/>
                        <a:pt x="2404" y="400"/>
                      </a:cubicBezTo>
                      <a:cubicBezTo>
                        <a:pt x="2407" y="398"/>
                        <a:pt x="2414" y="395"/>
                        <a:pt x="2418" y="395"/>
                      </a:cubicBezTo>
                      <a:cubicBezTo>
                        <a:pt x="2423" y="396"/>
                        <a:pt x="2423" y="396"/>
                        <a:pt x="2423" y="396"/>
                      </a:cubicBezTo>
                      <a:cubicBezTo>
                        <a:pt x="2425" y="396"/>
                        <a:pt x="2427" y="396"/>
                        <a:pt x="2429" y="397"/>
                      </a:cubicBezTo>
                      <a:cubicBezTo>
                        <a:pt x="2435" y="400"/>
                        <a:pt x="2435" y="400"/>
                        <a:pt x="2435" y="400"/>
                      </a:cubicBezTo>
                      <a:cubicBezTo>
                        <a:pt x="2457" y="396"/>
                        <a:pt x="2457" y="396"/>
                        <a:pt x="2457" y="396"/>
                      </a:cubicBezTo>
                      <a:cubicBezTo>
                        <a:pt x="2459" y="395"/>
                        <a:pt x="2460" y="395"/>
                        <a:pt x="2462" y="395"/>
                      </a:cubicBezTo>
                      <a:cubicBezTo>
                        <a:pt x="2544" y="399"/>
                        <a:pt x="2544" y="399"/>
                        <a:pt x="2544" y="399"/>
                      </a:cubicBezTo>
                      <a:cubicBezTo>
                        <a:pt x="2545" y="399"/>
                        <a:pt x="2545" y="399"/>
                        <a:pt x="2546" y="400"/>
                      </a:cubicBezTo>
                      <a:cubicBezTo>
                        <a:pt x="2547" y="399"/>
                        <a:pt x="2549" y="398"/>
                        <a:pt x="2550" y="397"/>
                      </a:cubicBezTo>
                      <a:cubicBezTo>
                        <a:pt x="2562" y="393"/>
                        <a:pt x="2562" y="393"/>
                        <a:pt x="2562" y="393"/>
                      </a:cubicBezTo>
                      <a:cubicBezTo>
                        <a:pt x="2558" y="392"/>
                        <a:pt x="2558" y="392"/>
                        <a:pt x="2558" y="392"/>
                      </a:cubicBezTo>
                      <a:cubicBezTo>
                        <a:pt x="2553" y="392"/>
                        <a:pt x="2553" y="392"/>
                        <a:pt x="2553" y="392"/>
                      </a:cubicBezTo>
                      <a:cubicBezTo>
                        <a:pt x="2544" y="391"/>
                        <a:pt x="2544" y="391"/>
                        <a:pt x="2544" y="391"/>
                      </a:cubicBezTo>
                      <a:cubicBezTo>
                        <a:pt x="2541" y="391"/>
                        <a:pt x="2538" y="390"/>
                        <a:pt x="2536" y="388"/>
                      </a:cubicBezTo>
                      <a:cubicBezTo>
                        <a:pt x="2528" y="383"/>
                        <a:pt x="2528" y="383"/>
                        <a:pt x="2528" y="383"/>
                      </a:cubicBezTo>
                      <a:cubicBezTo>
                        <a:pt x="2504" y="358"/>
                        <a:pt x="2504" y="358"/>
                        <a:pt x="2504" y="358"/>
                      </a:cubicBezTo>
                      <a:cubicBezTo>
                        <a:pt x="2502" y="356"/>
                        <a:pt x="2501" y="353"/>
                        <a:pt x="2501" y="349"/>
                      </a:cubicBezTo>
                      <a:cubicBezTo>
                        <a:pt x="2500" y="341"/>
                        <a:pt x="2500" y="341"/>
                        <a:pt x="2500" y="341"/>
                      </a:cubicBezTo>
                      <a:cubicBezTo>
                        <a:pt x="2500" y="340"/>
                        <a:pt x="2500" y="338"/>
                        <a:pt x="2500" y="337"/>
                      </a:cubicBezTo>
                      <a:cubicBezTo>
                        <a:pt x="2494" y="337"/>
                        <a:pt x="2486" y="335"/>
                        <a:pt x="2482" y="331"/>
                      </a:cubicBezTo>
                      <a:cubicBezTo>
                        <a:pt x="2481" y="330"/>
                        <a:pt x="2478" y="327"/>
                        <a:pt x="2477" y="326"/>
                      </a:cubicBezTo>
                      <a:cubicBezTo>
                        <a:pt x="2477" y="325"/>
                        <a:pt x="2477" y="325"/>
                        <a:pt x="2477" y="325"/>
                      </a:cubicBezTo>
                      <a:cubicBezTo>
                        <a:pt x="2469" y="325"/>
                        <a:pt x="2469" y="325"/>
                        <a:pt x="2469" y="325"/>
                      </a:cubicBezTo>
                      <a:cubicBezTo>
                        <a:pt x="2463" y="332"/>
                        <a:pt x="2463" y="332"/>
                        <a:pt x="2463" y="332"/>
                      </a:cubicBezTo>
                      <a:cubicBezTo>
                        <a:pt x="2456" y="339"/>
                        <a:pt x="2446" y="339"/>
                        <a:pt x="2438" y="333"/>
                      </a:cubicBezTo>
                      <a:cubicBezTo>
                        <a:pt x="2428" y="326"/>
                        <a:pt x="2428" y="326"/>
                        <a:pt x="2428" y="326"/>
                      </a:cubicBezTo>
                      <a:cubicBezTo>
                        <a:pt x="2416" y="313"/>
                        <a:pt x="2416" y="313"/>
                        <a:pt x="2416" y="313"/>
                      </a:cubicBezTo>
                      <a:cubicBezTo>
                        <a:pt x="2413" y="310"/>
                        <a:pt x="2411" y="306"/>
                        <a:pt x="2411" y="301"/>
                      </a:cubicBezTo>
                      <a:cubicBezTo>
                        <a:pt x="2411" y="295"/>
                        <a:pt x="2411" y="295"/>
                        <a:pt x="2411" y="295"/>
                      </a:cubicBezTo>
                      <a:cubicBezTo>
                        <a:pt x="2410" y="287"/>
                        <a:pt x="2414" y="280"/>
                        <a:pt x="2422" y="277"/>
                      </a:cubicBezTo>
                      <a:cubicBezTo>
                        <a:pt x="2427" y="274"/>
                        <a:pt x="2427" y="274"/>
                        <a:pt x="2427" y="274"/>
                      </a:cubicBezTo>
                      <a:cubicBezTo>
                        <a:pt x="2431" y="269"/>
                        <a:pt x="2431" y="269"/>
                        <a:pt x="2431" y="269"/>
                      </a:cubicBezTo>
                      <a:cubicBezTo>
                        <a:pt x="2427" y="266"/>
                        <a:pt x="2427" y="266"/>
                        <a:pt x="2427" y="266"/>
                      </a:cubicBezTo>
                      <a:cubicBezTo>
                        <a:pt x="2426" y="264"/>
                        <a:pt x="2424" y="262"/>
                        <a:pt x="2423" y="260"/>
                      </a:cubicBezTo>
                      <a:cubicBezTo>
                        <a:pt x="2420" y="249"/>
                        <a:pt x="2420" y="249"/>
                        <a:pt x="2420" y="249"/>
                      </a:cubicBezTo>
                      <a:cubicBezTo>
                        <a:pt x="2411" y="221"/>
                        <a:pt x="2411" y="221"/>
                        <a:pt x="2411" y="221"/>
                      </a:cubicBezTo>
                      <a:cubicBezTo>
                        <a:pt x="2387" y="182"/>
                        <a:pt x="2387" y="182"/>
                        <a:pt x="2387" y="182"/>
                      </a:cubicBezTo>
                      <a:cubicBezTo>
                        <a:pt x="2370" y="166"/>
                        <a:pt x="2370" y="166"/>
                        <a:pt x="2370" y="166"/>
                      </a:cubicBezTo>
                      <a:cubicBezTo>
                        <a:pt x="2365" y="165"/>
                        <a:pt x="2365" y="165"/>
                        <a:pt x="2365" y="165"/>
                      </a:cubicBezTo>
                      <a:cubicBezTo>
                        <a:pt x="2358" y="167"/>
                        <a:pt x="2358" y="167"/>
                        <a:pt x="2358" y="167"/>
                      </a:cubicBezTo>
                      <a:cubicBezTo>
                        <a:pt x="2348" y="187"/>
                        <a:pt x="2348" y="187"/>
                        <a:pt x="2348" y="187"/>
                      </a:cubicBezTo>
                      <a:cubicBezTo>
                        <a:pt x="2347" y="189"/>
                        <a:pt x="2346" y="190"/>
                        <a:pt x="2345" y="191"/>
                      </a:cubicBezTo>
                      <a:cubicBezTo>
                        <a:pt x="2334" y="202"/>
                        <a:pt x="2334" y="202"/>
                        <a:pt x="2334" y="202"/>
                      </a:cubicBezTo>
                      <a:cubicBezTo>
                        <a:pt x="2318" y="215"/>
                        <a:pt x="2318" y="215"/>
                        <a:pt x="2318" y="215"/>
                      </a:cubicBezTo>
                      <a:cubicBezTo>
                        <a:pt x="2316" y="216"/>
                        <a:pt x="2314" y="217"/>
                        <a:pt x="2313" y="218"/>
                      </a:cubicBezTo>
                      <a:cubicBezTo>
                        <a:pt x="2297" y="224"/>
                        <a:pt x="2297" y="224"/>
                        <a:pt x="2297" y="224"/>
                      </a:cubicBezTo>
                      <a:cubicBezTo>
                        <a:pt x="2292" y="225"/>
                        <a:pt x="2287" y="225"/>
                        <a:pt x="2283" y="223"/>
                      </a:cubicBezTo>
                      <a:cubicBezTo>
                        <a:pt x="2269" y="218"/>
                        <a:pt x="2269" y="218"/>
                        <a:pt x="2269" y="218"/>
                      </a:cubicBezTo>
                      <a:cubicBezTo>
                        <a:pt x="2261" y="214"/>
                        <a:pt x="2256" y="205"/>
                        <a:pt x="2258" y="197"/>
                      </a:cubicBezTo>
                      <a:cubicBezTo>
                        <a:pt x="2258" y="195"/>
                        <a:pt x="2258" y="195"/>
                        <a:pt x="2258" y="195"/>
                      </a:cubicBezTo>
                      <a:cubicBezTo>
                        <a:pt x="2255" y="192"/>
                        <a:pt x="2255" y="192"/>
                        <a:pt x="2255" y="192"/>
                      </a:cubicBezTo>
                      <a:cubicBezTo>
                        <a:pt x="2250" y="190"/>
                        <a:pt x="2250" y="190"/>
                        <a:pt x="2250" y="190"/>
                      </a:cubicBezTo>
                      <a:cubicBezTo>
                        <a:pt x="2249" y="190"/>
                        <a:pt x="2249" y="190"/>
                        <a:pt x="2249" y="190"/>
                      </a:cubicBezTo>
                      <a:cubicBezTo>
                        <a:pt x="2243" y="197"/>
                        <a:pt x="2243" y="197"/>
                        <a:pt x="2243" y="197"/>
                      </a:cubicBezTo>
                      <a:cubicBezTo>
                        <a:pt x="2242" y="199"/>
                        <a:pt x="2240" y="200"/>
                        <a:pt x="2239" y="201"/>
                      </a:cubicBezTo>
                      <a:cubicBezTo>
                        <a:pt x="2226" y="209"/>
                        <a:pt x="2226" y="209"/>
                        <a:pt x="2226" y="209"/>
                      </a:cubicBezTo>
                      <a:cubicBezTo>
                        <a:pt x="2209" y="216"/>
                        <a:pt x="2209" y="216"/>
                        <a:pt x="2209" y="216"/>
                      </a:cubicBezTo>
                      <a:cubicBezTo>
                        <a:pt x="2194" y="220"/>
                        <a:pt x="2194" y="220"/>
                        <a:pt x="2194" y="220"/>
                      </a:cubicBezTo>
                      <a:cubicBezTo>
                        <a:pt x="2192" y="221"/>
                        <a:pt x="2190" y="221"/>
                        <a:pt x="2188" y="221"/>
                      </a:cubicBezTo>
                      <a:cubicBezTo>
                        <a:pt x="2181" y="220"/>
                        <a:pt x="2181" y="220"/>
                        <a:pt x="2181" y="220"/>
                      </a:cubicBezTo>
                      <a:cubicBezTo>
                        <a:pt x="2179" y="220"/>
                        <a:pt x="2177" y="220"/>
                        <a:pt x="2175" y="219"/>
                      </a:cubicBezTo>
                      <a:cubicBezTo>
                        <a:pt x="2160" y="212"/>
                        <a:pt x="2160" y="212"/>
                        <a:pt x="2160" y="212"/>
                      </a:cubicBezTo>
                      <a:cubicBezTo>
                        <a:pt x="2147" y="211"/>
                        <a:pt x="2147" y="211"/>
                        <a:pt x="2147" y="211"/>
                      </a:cubicBezTo>
                      <a:cubicBezTo>
                        <a:pt x="2145" y="211"/>
                        <a:pt x="2143" y="211"/>
                        <a:pt x="2141" y="210"/>
                      </a:cubicBezTo>
                      <a:cubicBezTo>
                        <a:pt x="2139" y="209"/>
                        <a:pt x="2135" y="206"/>
                        <a:pt x="2133" y="205"/>
                      </a:cubicBezTo>
                      <a:cubicBezTo>
                        <a:pt x="2128" y="208"/>
                        <a:pt x="2128" y="208"/>
                        <a:pt x="2128" y="208"/>
                      </a:cubicBezTo>
                      <a:cubicBezTo>
                        <a:pt x="2127" y="209"/>
                        <a:pt x="2125" y="210"/>
                        <a:pt x="2123" y="210"/>
                      </a:cubicBezTo>
                      <a:cubicBezTo>
                        <a:pt x="2116" y="212"/>
                        <a:pt x="2116" y="212"/>
                        <a:pt x="2116" y="212"/>
                      </a:cubicBezTo>
                      <a:cubicBezTo>
                        <a:pt x="2114" y="213"/>
                        <a:pt x="2111" y="213"/>
                        <a:pt x="2109" y="212"/>
                      </a:cubicBezTo>
                      <a:cubicBezTo>
                        <a:pt x="2101" y="211"/>
                        <a:pt x="2101" y="211"/>
                        <a:pt x="2101" y="211"/>
                      </a:cubicBezTo>
                      <a:cubicBezTo>
                        <a:pt x="2098" y="211"/>
                        <a:pt x="2095" y="209"/>
                        <a:pt x="2093" y="208"/>
                      </a:cubicBezTo>
                      <a:cubicBezTo>
                        <a:pt x="2087" y="203"/>
                        <a:pt x="2087" y="203"/>
                        <a:pt x="2087" y="203"/>
                      </a:cubicBezTo>
                      <a:cubicBezTo>
                        <a:pt x="2085" y="202"/>
                        <a:pt x="2084" y="201"/>
                        <a:pt x="2083" y="199"/>
                      </a:cubicBezTo>
                      <a:cubicBezTo>
                        <a:pt x="2073" y="183"/>
                        <a:pt x="2073" y="183"/>
                        <a:pt x="2073" y="183"/>
                      </a:cubicBezTo>
                      <a:cubicBezTo>
                        <a:pt x="2070" y="177"/>
                        <a:pt x="2070" y="170"/>
                        <a:pt x="2074" y="164"/>
                      </a:cubicBezTo>
                      <a:cubicBezTo>
                        <a:pt x="2081" y="152"/>
                        <a:pt x="2081" y="152"/>
                        <a:pt x="2081" y="152"/>
                      </a:cubicBezTo>
                      <a:cubicBezTo>
                        <a:pt x="2077" y="142"/>
                        <a:pt x="2077" y="142"/>
                        <a:pt x="2077" y="142"/>
                      </a:cubicBezTo>
                      <a:cubicBezTo>
                        <a:pt x="2076" y="139"/>
                        <a:pt x="2075" y="137"/>
                        <a:pt x="2075" y="134"/>
                      </a:cubicBezTo>
                      <a:cubicBezTo>
                        <a:pt x="2074" y="71"/>
                        <a:pt x="2074" y="71"/>
                        <a:pt x="2074" y="71"/>
                      </a:cubicBezTo>
                      <a:cubicBezTo>
                        <a:pt x="2074" y="66"/>
                        <a:pt x="2074" y="66"/>
                        <a:pt x="2074" y="66"/>
                      </a:cubicBezTo>
                      <a:cubicBezTo>
                        <a:pt x="2045" y="66"/>
                        <a:pt x="2045" y="66"/>
                        <a:pt x="2045" y="66"/>
                      </a:cubicBezTo>
                      <a:cubicBezTo>
                        <a:pt x="2019" y="72"/>
                        <a:pt x="2019" y="72"/>
                        <a:pt x="2019" y="72"/>
                      </a:cubicBezTo>
                      <a:cubicBezTo>
                        <a:pt x="1988" y="87"/>
                        <a:pt x="1988" y="87"/>
                        <a:pt x="1988" y="87"/>
                      </a:cubicBezTo>
                      <a:cubicBezTo>
                        <a:pt x="1922" y="130"/>
                        <a:pt x="1922" y="130"/>
                        <a:pt x="1922" y="130"/>
                      </a:cubicBezTo>
                      <a:cubicBezTo>
                        <a:pt x="1921" y="131"/>
                        <a:pt x="1919" y="131"/>
                        <a:pt x="1917" y="132"/>
                      </a:cubicBezTo>
                      <a:cubicBezTo>
                        <a:pt x="1900" y="137"/>
                        <a:pt x="1900" y="137"/>
                        <a:pt x="1900" y="137"/>
                      </a:cubicBezTo>
                      <a:cubicBezTo>
                        <a:pt x="1898" y="138"/>
                        <a:pt x="1896" y="138"/>
                        <a:pt x="1895" y="138"/>
                      </a:cubicBezTo>
                      <a:cubicBezTo>
                        <a:pt x="1762" y="142"/>
                        <a:pt x="1762" y="142"/>
                        <a:pt x="1762" y="142"/>
                      </a:cubicBezTo>
                      <a:cubicBezTo>
                        <a:pt x="1752" y="145"/>
                        <a:pt x="1752" y="145"/>
                        <a:pt x="1752" y="145"/>
                      </a:cubicBezTo>
                      <a:cubicBezTo>
                        <a:pt x="1750" y="146"/>
                        <a:pt x="1748" y="146"/>
                        <a:pt x="1745" y="146"/>
                      </a:cubicBezTo>
                      <a:cubicBezTo>
                        <a:pt x="1745" y="147"/>
                        <a:pt x="1745" y="147"/>
                        <a:pt x="1745" y="147"/>
                      </a:cubicBezTo>
                      <a:cubicBezTo>
                        <a:pt x="1743" y="148"/>
                        <a:pt x="1741" y="149"/>
                        <a:pt x="1739" y="150"/>
                      </a:cubicBezTo>
                      <a:cubicBezTo>
                        <a:pt x="1675" y="171"/>
                        <a:pt x="1675" y="171"/>
                        <a:pt x="1675" y="171"/>
                      </a:cubicBezTo>
                      <a:cubicBezTo>
                        <a:pt x="1673" y="171"/>
                        <a:pt x="1671" y="171"/>
                        <a:pt x="1669" y="172"/>
                      </a:cubicBezTo>
                      <a:cubicBezTo>
                        <a:pt x="1657" y="171"/>
                        <a:pt x="1657" y="171"/>
                        <a:pt x="1657" y="171"/>
                      </a:cubicBezTo>
                      <a:cubicBezTo>
                        <a:pt x="1655" y="171"/>
                        <a:pt x="1653" y="171"/>
                        <a:pt x="1651" y="170"/>
                      </a:cubicBezTo>
                      <a:cubicBezTo>
                        <a:pt x="1650" y="169"/>
                        <a:pt x="1650" y="169"/>
                        <a:pt x="1650" y="169"/>
                      </a:cubicBezTo>
                      <a:cubicBezTo>
                        <a:pt x="1609" y="205"/>
                        <a:pt x="1609" y="205"/>
                        <a:pt x="1609" y="205"/>
                      </a:cubicBezTo>
                      <a:cubicBezTo>
                        <a:pt x="1566" y="231"/>
                        <a:pt x="1566" y="231"/>
                        <a:pt x="1566" y="231"/>
                      </a:cubicBezTo>
                      <a:cubicBezTo>
                        <a:pt x="1553" y="243"/>
                        <a:pt x="1553" y="243"/>
                        <a:pt x="1553" y="243"/>
                      </a:cubicBezTo>
                      <a:cubicBezTo>
                        <a:pt x="1550" y="246"/>
                        <a:pt x="1547" y="247"/>
                        <a:pt x="1544" y="248"/>
                      </a:cubicBezTo>
                      <a:cubicBezTo>
                        <a:pt x="1531" y="252"/>
                        <a:pt x="1531" y="252"/>
                        <a:pt x="1531" y="252"/>
                      </a:cubicBezTo>
                      <a:cubicBezTo>
                        <a:pt x="1514" y="271"/>
                        <a:pt x="1514" y="271"/>
                        <a:pt x="1514" y="271"/>
                      </a:cubicBezTo>
                      <a:cubicBezTo>
                        <a:pt x="1500" y="298"/>
                        <a:pt x="1500" y="298"/>
                        <a:pt x="1500" y="298"/>
                      </a:cubicBezTo>
                      <a:cubicBezTo>
                        <a:pt x="1499" y="299"/>
                        <a:pt x="1498" y="300"/>
                        <a:pt x="1497" y="302"/>
                      </a:cubicBezTo>
                      <a:cubicBezTo>
                        <a:pt x="1486" y="314"/>
                        <a:pt x="1486" y="314"/>
                        <a:pt x="1486" y="314"/>
                      </a:cubicBezTo>
                      <a:cubicBezTo>
                        <a:pt x="1484" y="317"/>
                        <a:pt x="1482" y="318"/>
                        <a:pt x="1479" y="320"/>
                      </a:cubicBezTo>
                      <a:cubicBezTo>
                        <a:pt x="1466" y="325"/>
                        <a:pt x="1466" y="325"/>
                        <a:pt x="1466" y="325"/>
                      </a:cubicBezTo>
                      <a:cubicBezTo>
                        <a:pt x="1460" y="327"/>
                        <a:pt x="1452" y="326"/>
                        <a:pt x="1447" y="322"/>
                      </a:cubicBezTo>
                      <a:cubicBezTo>
                        <a:pt x="1445" y="320"/>
                        <a:pt x="1443" y="318"/>
                        <a:pt x="1442" y="316"/>
                      </a:cubicBezTo>
                      <a:cubicBezTo>
                        <a:pt x="1439" y="315"/>
                        <a:pt x="1439" y="315"/>
                        <a:pt x="1439" y="315"/>
                      </a:cubicBezTo>
                      <a:cubicBezTo>
                        <a:pt x="1436" y="315"/>
                        <a:pt x="1434" y="315"/>
                        <a:pt x="1432" y="314"/>
                      </a:cubicBezTo>
                      <a:cubicBezTo>
                        <a:pt x="1424" y="310"/>
                        <a:pt x="1424" y="310"/>
                        <a:pt x="1424" y="310"/>
                      </a:cubicBezTo>
                      <a:cubicBezTo>
                        <a:pt x="1422" y="309"/>
                        <a:pt x="1420" y="307"/>
                        <a:pt x="1419" y="306"/>
                      </a:cubicBezTo>
                      <a:cubicBezTo>
                        <a:pt x="1416" y="302"/>
                        <a:pt x="1416" y="302"/>
                        <a:pt x="1416" y="302"/>
                      </a:cubicBezTo>
                      <a:cubicBezTo>
                        <a:pt x="1412" y="308"/>
                        <a:pt x="1412" y="308"/>
                        <a:pt x="1412" y="308"/>
                      </a:cubicBezTo>
                      <a:cubicBezTo>
                        <a:pt x="1411" y="309"/>
                        <a:pt x="1410" y="311"/>
                        <a:pt x="1408" y="312"/>
                      </a:cubicBezTo>
                      <a:cubicBezTo>
                        <a:pt x="1400" y="317"/>
                        <a:pt x="1400" y="317"/>
                        <a:pt x="1400" y="317"/>
                      </a:cubicBezTo>
                      <a:cubicBezTo>
                        <a:pt x="1399" y="318"/>
                        <a:pt x="1397" y="319"/>
                        <a:pt x="1396" y="320"/>
                      </a:cubicBezTo>
                      <a:cubicBezTo>
                        <a:pt x="1385" y="323"/>
                        <a:pt x="1385" y="323"/>
                        <a:pt x="1385" y="323"/>
                      </a:cubicBezTo>
                      <a:cubicBezTo>
                        <a:pt x="1383" y="324"/>
                        <a:pt x="1381" y="325"/>
                        <a:pt x="1379" y="325"/>
                      </a:cubicBezTo>
                      <a:cubicBezTo>
                        <a:pt x="1369" y="325"/>
                        <a:pt x="1369" y="325"/>
                        <a:pt x="1369" y="325"/>
                      </a:cubicBezTo>
                      <a:cubicBezTo>
                        <a:pt x="1363" y="325"/>
                        <a:pt x="1357" y="321"/>
                        <a:pt x="1353" y="316"/>
                      </a:cubicBezTo>
                      <a:cubicBezTo>
                        <a:pt x="1351" y="313"/>
                        <a:pt x="1351" y="313"/>
                        <a:pt x="1351" y="313"/>
                      </a:cubicBezTo>
                      <a:cubicBezTo>
                        <a:pt x="1349" y="313"/>
                        <a:pt x="1347" y="313"/>
                        <a:pt x="1345" y="312"/>
                      </a:cubicBezTo>
                      <a:cubicBezTo>
                        <a:pt x="1341" y="310"/>
                        <a:pt x="1341" y="310"/>
                        <a:pt x="1341" y="310"/>
                      </a:cubicBezTo>
                      <a:cubicBezTo>
                        <a:pt x="1338" y="309"/>
                        <a:pt x="1336" y="308"/>
                        <a:pt x="1334" y="306"/>
                      </a:cubicBezTo>
                      <a:cubicBezTo>
                        <a:pt x="1320" y="291"/>
                        <a:pt x="1320" y="291"/>
                        <a:pt x="1320" y="291"/>
                      </a:cubicBezTo>
                      <a:cubicBezTo>
                        <a:pt x="1319" y="290"/>
                        <a:pt x="1318" y="288"/>
                        <a:pt x="1317" y="286"/>
                      </a:cubicBezTo>
                      <a:cubicBezTo>
                        <a:pt x="1315" y="283"/>
                        <a:pt x="1315" y="283"/>
                        <a:pt x="1315" y="283"/>
                      </a:cubicBezTo>
                      <a:cubicBezTo>
                        <a:pt x="1313" y="286"/>
                        <a:pt x="1313" y="286"/>
                        <a:pt x="1313" y="286"/>
                      </a:cubicBezTo>
                      <a:cubicBezTo>
                        <a:pt x="1310" y="288"/>
                        <a:pt x="1307" y="289"/>
                        <a:pt x="1303" y="290"/>
                      </a:cubicBezTo>
                      <a:cubicBezTo>
                        <a:pt x="1296" y="291"/>
                        <a:pt x="1296" y="291"/>
                        <a:pt x="1296" y="291"/>
                      </a:cubicBezTo>
                      <a:cubicBezTo>
                        <a:pt x="1289" y="300"/>
                        <a:pt x="1289" y="300"/>
                        <a:pt x="1289" y="300"/>
                      </a:cubicBezTo>
                      <a:cubicBezTo>
                        <a:pt x="1286" y="304"/>
                        <a:pt x="1282" y="307"/>
                        <a:pt x="1278" y="307"/>
                      </a:cubicBezTo>
                      <a:cubicBezTo>
                        <a:pt x="1268" y="309"/>
                        <a:pt x="1268" y="309"/>
                        <a:pt x="1268" y="309"/>
                      </a:cubicBezTo>
                      <a:cubicBezTo>
                        <a:pt x="1267" y="309"/>
                        <a:pt x="1265" y="309"/>
                        <a:pt x="1264" y="309"/>
                      </a:cubicBezTo>
                      <a:cubicBezTo>
                        <a:pt x="1250" y="308"/>
                        <a:pt x="1250" y="308"/>
                        <a:pt x="1250" y="308"/>
                      </a:cubicBezTo>
                      <a:cubicBezTo>
                        <a:pt x="1239" y="315"/>
                        <a:pt x="1239" y="315"/>
                        <a:pt x="1239" y="315"/>
                      </a:cubicBezTo>
                      <a:cubicBezTo>
                        <a:pt x="1236" y="317"/>
                        <a:pt x="1232" y="318"/>
                        <a:pt x="1228" y="318"/>
                      </a:cubicBezTo>
                      <a:cubicBezTo>
                        <a:pt x="1179" y="316"/>
                        <a:pt x="1179" y="316"/>
                        <a:pt x="1179" y="316"/>
                      </a:cubicBezTo>
                      <a:cubicBezTo>
                        <a:pt x="1177" y="316"/>
                        <a:pt x="1176" y="315"/>
                        <a:pt x="1174" y="315"/>
                      </a:cubicBezTo>
                      <a:cubicBezTo>
                        <a:pt x="1163" y="311"/>
                        <a:pt x="1163" y="311"/>
                        <a:pt x="1163" y="311"/>
                      </a:cubicBezTo>
                      <a:cubicBezTo>
                        <a:pt x="1159" y="310"/>
                        <a:pt x="1156" y="307"/>
                        <a:pt x="1153" y="304"/>
                      </a:cubicBezTo>
                      <a:cubicBezTo>
                        <a:pt x="1146" y="293"/>
                        <a:pt x="1146" y="293"/>
                        <a:pt x="1146" y="293"/>
                      </a:cubicBezTo>
                      <a:cubicBezTo>
                        <a:pt x="1145" y="291"/>
                        <a:pt x="1144" y="289"/>
                        <a:pt x="1144" y="286"/>
                      </a:cubicBezTo>
                      <a:cubicBezTo>
                        <a:pt x="1140" y="267"/>
                        <a:pt x="1140" y="267"/>
                        <a:pt x="1140" y="267"/>
                      </a:cubicBezTo>
                      <a:cubicBezTo>
                        <a:pt x="1124" y="263"/>
                        <a:pt x="1124" y="263"/>
                        <a:pt x="1124" y="263"/>
                      </a:cubicBezTo>
                      <a:cubicBezTo>
                        <a:pt x="1121" y="262"/>
                        <a:pt x="1118" y="260"/>
                        <a:pt x="1116" y="258"/>
                      </a:cubicBezTo>
                      <a:cubicBezTo>
                        <a:pt x="1111" y="253"/>
                        <a:pt x="1111" y="253"/>
                        <a:pt x="1111" y="253"/>
                      </a:cubicBezTo>
                      <a:cubicBezTo>
                        <a:pt x="1108" y="250"/>
                        <a:pt x="1107" y="247"/>
                        <a:pt x="1106" y="243"/>
                      </a:cubicBezTo>
                      <a:cubicBezTo>
                        <a:pt x="1096" y="237"/>
                        <a:pt x="1096" y="237"/>
                        <a:pt x="1096" y="237"/>
                      </a:cubicBezTo>
                      <a:cubicBezTo>
                        <a:pt x="1095" y="236"/>
                        <a:pt x="1094" y="235"/>
                        <a:pt x="1093" y="234"/>
                      </a:cubicBezTo>
                      <a:cubicBezTo>
                        <a:pt x="1086" y="225"/>
                        <a:pt x="1086" y="225"/>
                        <a:pt x="1086" y="225"/>
                      </a:cubicBezTo>
                      <a:cubicBezTo>
                        <a:pt x="1085" y="223"/>
                        <a:pt x="1083" y="222"/>
                        <a:pt x="1083" y="220"/>
                      </a:cubicBezTo>
                      <a:cubicBezTo>
                        <a:pt x="1078" y="213"/>
                        <a:pt x="1078" y="213"/>
                        <a:pt x="1078" y="213"/>
                      </a:cubicBezTo>
                      <a:cubicBezTo>
                        <a:pt x="1052" y="189"/>
                        <a:pt x="1052" y="189"/>
                        <a:pt x="1052" y="189"/>
                      </a:cubicBezTo>
                      <a:cubicBezTo>
                        <a:pt x="1050" y="187"/>
                        <a:pt x="1049" y="185"/>
                        <a:pt x="1048" y="183"/>
                      </a:cubicBezTo>
                      <a:cubicBezTo>
                        <a:pt x="1042" y="169"/>
                        <a:pt x="1042" y="169"/>
                        <a:pt x="1042" y="169"/>
                      </a:cubicBezTo>
                      <a:cubicBezTo>
                        <a:pt x="1035" y="170"/>
                        <a:pt x="1027" y="168"/>
                        <a:pt x="1022" y="161"/>
                      </a:cubicBezTo>
                      <a:cubicBezTo>
                        <a:pt x="1019" y="157"/>
                        <a:pt x="1019" y="157"/>
                        <a:pt x="1019" y="157"/>
                      </a:cubicBezTo>
                      <a:cubicBezTo>
                        <a:pt x="1018" y="157"/>
                        <a:pt x="1016" y="157"/>
                        <a:pt x="1015" y="157"/>
                      </a:cubicBezTo>
                      <a:cubicBezTo>
                        <a:pt x="1010" y="157"/>
                        <a:pt x="1010" y="157"/>
                        <a:pt x="1010" y="157"/>
                      </a:cubicBezTo>
                      <a:cubicBezTo>
                        <a:pt x="1007" y="156"/>
                        <a:pt x="1004" y="155"/>
                        <a:pt x="1002" y="154"/>
                      </a:cubicBezTo>
                      <a:cubicBezTo>
                        <a:pt x="997" y="151"/>
                        <a:pt x="997" y="151"/>
                        <a:pt x="997" y="151"/>
                      </a:cubicBezTo>
                      <a:cubicBezTo>
                        <a:pt x="995" y="149"/>
                        <a:pt x="992" y="147"/>
                        <a:pt x="991" y="144"/>
                      </a:cubicBezTo>
                      <a:cubicBezTo>
                        <a:pt x="989" y="140"/>
                        <a:pt x="989" y="140"/>
                        <a:pt x="989" y="140"/>
                      </a:cubicBezTo>
                      <a:cubicBezTo>
                        <a:pt x="988" y="140"/>
                        <a:pt x="987" y="140"/>
                        <a:pt x="987" y="140"/>
                      </a:cubicBezTo>
                      <a:cubicBezTo>
                        <a:pt x="980" y="140"/>
                        <a:pt x="974" y="137"/>
                        <a:pt x="971" y="131"/>
                      </a:cubicBezTo>
                      <a:cubicBezTo>
                        <a:pt x="933" y="126"/>
                        <a:pt x="933" y="126"/>
                        <a:pt x="933" y="126"/>
                      </a:cubicBezTo>
                      <a:cubicBezTo>
                        <a:pt x="872" y="128"/>
                        <a:pt x="872" y="128"/>
                        <a:pt x="872" y="128"/>
                      </a:cubicBezTo>
                      <a:cubicBezTo>
                        <a:pt x="853" y="132"/>
                        <a:pt x="853" y="132"/>
                        <a:pt x="853" y="132"/>
                      </a:cubicBezTo>
                      <a:cubicBezTo>
                        <a:pt x="831" y="141"/>
                        <a:pt x="831" y="141"/>
                        <a:pt x="831" y="141"/>
                      </a:cubicBezTo>
                      <a:cubicBezTo>
                        <a:pt x="829" y="148"/>
                        <a:pt x="829" y="148"/>
                        <a:pt x="829" y="148"/>
                      </a:cubicBezTo>
                      <a:cubicBezTo>
                        <a:pt x="829" y="150"/>
                        <a:pt x="828" y="151"/>
                        <a:pt x="827" y="153"/>
                      </a:cubicBezTo>
                      <a:cubicBezTo>
                        <a:pt x="820" y="166"/>
                        <a:pt x="820" y="166"/>
                        <a:pt x="820" y="166"/>
                      </a:cubicBezTo>
                      <a:cubicBezTo>
                        <a:pt x="819" y="167"/>
                        <a:pt x="818" y="168"/>
                        <a:pt x="817" y="169"/>
                      </a:cubicBezTo>
                      <a:cubicBezTo>
                        <a:pt x="807" y="179"/>
                        <a:pt x="807" y="179"/>
                        <a:pt x="807" y="179"/>
                      </a:cubicBezTo>
                      <a:cubicBezTo>
                        <a:pt x="805" y="181"/>
                        <a:pt x="803" y="182"/>
                        <a:pt x="801" y="183"/>
                      </a:cubicBezTo>
                      <a:cubicBezTo>
                        <a:pt x="792" y="187"/>
                        <a:pt x="792" y="187"/>
                        <a:pt x="792" y="187"/>
                      </a:cubicBezTo>
                      <a:cubicBezTo>
                        <a:pt x="786" y="190"/>
                        <a:pt x="779" y="189"/>
                        <a:pt x="774" y="186"/>
                      </a:cubicBezTo>
                      <a:cubicBezTo>
                        <a:pt x="769" y="183"/>
                        <a:pt x="766" y="177"/>
                        <a:pt x="765" y="171"/>
                      </a:cubicBezTo>
                      <a:cubicBezTo>
                        <a:pt x="765" y="172"/>
                        <a:pt x="765" y="172"/>
                        <a:pt x="764" y="173"/>
                      </a:cubicBezTo>
                      <a:cubicBezTo>
                        <a:pt x="746" y="204"/>
                        <a:pt x="746" y="204"/>
                        <a:pt x="746" y="204"/>
                      </a:cubicBezTo>
                      <a:cubicBezTo>
                        <a:pt x="732" y="221"/>
                        <a:pt x="732" y="221"/>
                        <a:pt x="732" y="221"/>
                      </a:cubicBezTo>
                      <a:cubicBezTo>
                        <a:pt x="727" y="228"/>
                        <a:pt x="717" y="231"/>
                        <a:pt x="709" y="227"/>
                      </a:cubicBezTo>
                      <a:cubicBezTo>
                        <a:pt x="703" y="224"/>
                        <a:pt x="703" y="224"/>
                        <a:pt x="703" y="224"/>
                      </a:cubicBezTo>
                      <a:cubicBezTo>
                        <a:pt x="694" y="219"/>
                        <a:pt x="690" y="209"/>
                        <a:pt x="694" y="200"/>
                      </a:cubicBezTo>
                      <a:cubicBezTo>
                        <a:pt x="695" y="198"/>
                        <a:pt x="697" y="194"/>
                        <a:pt x="699" y="191"/>
                      </a:cubicBezTo>
                      <a:cubicBezTo>
                        <a:pt x="692" y="177"/>
                        <a:pt x="692" y="177"/>
                        <a:pt x="692" y="177"/>
                      </a:cubicBezTo>
                      <a:cubicBezTo>
                        <a:pt x="691" y="174"/>
                        <a:pt x="690" y="170"/>
                        <a:pt x="691" y="166"/>
                      </a:cubicBezTo>
                      <a:cubicBezTo>
                        <a:pt x="694" y="156"/>
                        <a:pt x="694" y="156"/>
                        <a:pt x="694" y="156"/>
                      </a:cubicBezTo>
                      <a:cubicBezTo>
                        <a:pt x="694" y="155"/>
                        <a:pt x="694" y="155"/>
                        <a:pt x="694" y="155"/>
                      </a:cubicBezTo>
                      <a:cubicBezTo>
                        <a:pt x="690" y="150"/>
                        <a:pt x="690" y="144"/>
                        <a:pt x="692" y="138"/>
                      </a:cubicBezTo>
                      <a:cubicBezTo>
                        <a:pt x="699" y="118"/>
                        <a:pt x="699" y="118"/>
                        <a:pt x="699" y="118"/>
                      </a:cubicBezTo>
                      <a:cubicBezTo>
                        <a:pt x="700" y="107"/>
                        <a:pt x="700" y="107"/>
                        <a:pt x="700" y="107"/>
                      </a:cubicBezTo>
                      <a:cubicBezTo>
                        <a:pt x="698" y="96"/>
                        <a:pt x="698" y="96"/>
                        <a:pt x="698" y="96"/>
                      </a:cubicBezTo>
                      <a:cubicBezTo>
                        <a:pt x="691" y="88"/>
                        <a:pt x="691" y="88"/>
                        <a:pt x="691" y="88"/>
                      </a:cubicBezTo>
                      <a:cubicBezTo>
                        <a:pt x="684" y="89"/>
                        <a:pt x="676" y="87"/>
                        <a:pt x="672" y="82"/>
                      </a:cubicBezTo>
                      <a:cubicBezTo>
                        <a:pt x="669" y="79"/>
                        <a:pt x="669" y="79"/>
                        <a:pt x="669" y="79"/>
                      </a:cubicBezTo>
                      <a:cubicBezTo>
                        <a:pt x="666" y="76"/>
                        <a:pt x="665" y="73"/>
                        <a:pt x="664" y="70"/>
                      </a:cubicBezTo>
                      <a:cubicBezTo>
                        <a:pt x="664" y="67"/>
                        <a:pt x="663" y="62"/>
                        <a:pt x="664" y="59"/>
                      </a:cubicBezTo>
                      <a:cubicBezTo>
                        <a:pt x="667" y="44"/>
                        <a:pt x="667" y="44"/>
                        <a:pt x="667" y="44"/>
                      </a:cubicBezTo>
                      <a:cubicBezTo>
                        <a:pt x="652" y="44"/>
                        <a:pt x="652" y="44"/>
                        <a:pt x="652" y="44"/>
                      </a:cubicBezTo>
                      <a:cubicBezTo>
                        <a:pt x="639" y="42"/>
                        <a:pt x="639" y="42"/>
                        <a:pt x="639" y="42"/>
                      </a:cubicBezTo>
                      <a:cubicBezTo>
                        <a:pt x="636" y="41"/>
                        <a:pt x="633" y="40"/>
                        <a:pt x="631" y="38"/>
                      </a:cubicBezTo>
                      <a:cubicBezTo>
                        <a:pt x="622" y="31"/>
                        <a:pt x="622" y="31"/>
                        <a:pt x="622" y="31"/>
                      </a:cubicBezTo>
                      <a:cubicBezTo>
                        <a:pt x="618" y="28"/>
                        <a:pt x="615" y="24"/>
                        <a:pt x="614" y="20"/>
                      </a:cubicBezTo>
                      <a:cubicBezTo>
                        <a:pt x="612" y="11"/>
                        <a:pt x="612" y="11"/>
                        <a:pt x="612" y="11"/>
                      </a:cubicBezTo>
                      <a:cubicBezTo>
                        <a:pt x="612" y="8"/>
                        <a:pt x="612" y="6"/>
                        <a:pt x="612" y="4"/>
                      </a:cubicBezTo>
                      <a:cubicBezTo>
                        <a:pt x="613" y="0"/>
                        <a:pt x="613" y="0"/>
                        <a:pt x="613" y="0"/>
                      </a:cubicBezTo>
                      <a:cubicBezTo>
                        <a:pt x="562" y="50"/>
                        <a:pt x="562" y="50"/>
                        <a:pt x="562" y="50"/>
                      </a:cubicBezTo>
                      <a:cubicBezTo>
                        <a:pt x="561" y="51"/>
                        <a:pt x="559" y="52"/>
                        <a:pt x="558" y="53"/>
                      </a:cubicBezTo>
                      <a:cubicBezTo>
                        <a:pt x="551" y="57"/>
                        <a:pt x="551" y="57"/>
                        <a:pt x="551" y="57"/>
                      </a:cubicBezTo>
                      <a:cubicBezTo>
                        <a:pt x="543" y="76"/>
                        <a:pt x="543" y="76"/>
                        <a:pt x="543" y="76"/>
                      </a:cubicBezTo>
                      <a:cubicBezTo>
                        <a:pt x="531" y="101"/>
                        <a:pt x="531" y="101"/>
                        <a:pt x="531" y="101"/>
                      </a:cubicBezTo>
                      <a:cubicBezTo>
                        <a:pt x="531" y="102"/>
                        <a:pt x="530" y="103"/>
                        <a:pt x="529" y="104"/>
                      </a:cubicBezTo>
                      <a:cubicBezTo>
                        <a:pt x="523" y="112"/>
                        <a:pt x="523" y="112"/>
                        <a:pt x="523" y="112"/>
                      </a:cubicBezTo>
                      <a:cubicBezTo>
                        <a:pt x="521" y="114"/>
                        <a:pt x="518" y="116"/>
                        <a:pt x="516" y="117"/>
                      </a:cubicBezTo>
                      <a:cubicBezTo>
                        <a:pt x="515" y="117"/>
                        <a:pt x="510" y="119"/>
                        <a:pt x="509" y="120"/>
                      </a:cubicBezTo>
                      <a:cubicBezTo>
                        <a:pt x="497" y="123"/>
                        <a:pt x="497" y="123"/>
                        <a:pt x="497" y="123"/>
                      </a:cubicBezTo>
                      <a:cubicBezTo>
                        <a:pt x="478" y="132"/>
                        <a:pt x="478" y="132"/>
                        <a:pt x="478" y="132"/>
                      </a:cubicBezTo>
                      <a:cubicBezTo>
                        <a:pt x="475" y="133"/>
                        <a:pt x="473" y="133"/>
                        <a:pt x="470" y="133"/>
                      </a:cubicBezTo>
                      <a:cubicBezTo>
                        <a:pt x="453" y="130"/>
                        <a:pt x="453" y="130"/>
                        <a:pt x="453" y="130"/>
                      </a:cubicBezTo>
                      <a:cubicBezTo>
                        <a:pt x="449" y="134"/>
                        <a:pt x="449" y="134"/>
                        <a:pt x="449" y="134"/>
                      </a:cubicBezTo>
                      <a:cubicBezTo>
                        <a:pt x="425" y="165"/>
                        <a:pt x="425" y="165"/>
                        <a:pt x="425" y="165"/>
                      </a:cubicBezTo>
                      <a:cubicBezTo>
                        <a:pt x="393" y="194"/>
                        <a:pt x="393" y="194"/>
                        <a:pt x="393" y="194"/>
                      </a:cubicBezTo>
                      <a:cubicBezTo>
                        <a:pt x="355" y="215"/>
                        <a:pt x="355" y="215"/>
                        <a:pt x="355" y="215"/>
                      </a:cubicBezTo>
                      <a:cubicBezTo>
                        <a:pt x="353" y="216"/>
                        <a:pt x="352" y="217"/>
                        <a:pt x="350" y="217"/>
                      </a:cubicBezTo>
                      <a:cubicBezTo>
                        <a:pt x="197" y="249"/>
                        <a:pt x="197" y="249"/>
                        <a:pt x="197" y="249"/>
                      </a:cubicBezTo>
                      <a:cubicBezTo>
                        <a:pt x="187" y="256"/>
                        <a:pt x="187" y="256"/>
                        <a:pt x="187" y="256"/>
                      </a:cubicBezTo>
                      <a:cubicBezTo>
                        <a:pt x="121" y="323"/>
                        <a:pt x="121" y="323"/>
                        <a:pt x="121" y="323"/>
                      </a:cubicBezTo>
                      <a:cubicBezTo>
                        <a:pt x="102" y="336"/>
                        <a:pt x="102" y="336"/>
                        <a:pt x="102" y="336"/>
                      </a:cubicBezTo>
                      <a:cubicBezTo>
                        <a:pt x="32" y="365"/>
                        <a:pt x="32" y="365"/>
                        <a:pt x="32" y="365"/>
                      </a:cubicBezTo>
                      <a:cubicBezTo>
                        <a:pt x="14" y="378"/>
                        <a:pt x="14" y="378"/>
                        <a:pt x="14" y="378"/>
                      </a:cubicBezTo>
                      <a:cubicBezTo>
                        <a:pt x="13" y="379"/>
                        <a:pt x="11" y="380"/>
                        <a:pt x="9" y="380"/>
                      </a:cubicBezTo>
                      <a:cubicBezTo>
                        <a:pt x="0" y="383"/>
                        <a:pt x="0" y="383"/>
                        <a:pt x="0" y="383"/>
                      </a:cubicBezTo>
                      <a:cubicBezTo>
                        <a:pt x="2" y="384"/>
                        <a:pt x="4" y="385"/>
                        <a:pt x="4" y="387"/>
                      </a:cubicBezTo>
                      <a:lnTo>
                        <a:pt x="6" y="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46"/>
                <p:cNvSpPr>
                  <a:spLocks/>
                </p:cNvSpPr>
                <p:nvPr/>
              </p:nvSpPr>
              <p:spPr bwMode="auto">
                <a:xfrm>
                  <a:off x="6018213" y="1385888"/>
                  <a:ext cx="23813" cy="14288"/>
                </a:xfrm>
                <a:custGeom>
                  <a:avLst/>
                  <a:gdLst>
                    <a:gd name="T0" fmla="*/ 9 w 84"/>
                    <a:gd name="T1" fmla="*/ 52 h 53"/>
                    <a:gd name="T2" fmla="*/ 15 w 84"/>
                    <a:gd name="T3" fmla="*/ 53 h 53"/>
                    <a:gd name="T4" fmla="*/ 16 w 84"/>
                    <a:gd name="T5" fmla="*/ 51 h 53"/>
                    <a:gd name="T6" fmla="*/ 29 w 84"/>
                    <a:gd name="T7" fmla="*/ 45 h 53"/>
                    <a:gd name="T8" fmla="*/ 38 w 84"/>
                    <a:gd name="T9" fmla="*/ 44 h 53"/>
                    <a:gd name="T10" fmla="*/ 47 w 84"/>
                    <a:gd name="T11" fmla="*/ 45 h 53"/>
                    <a:gd name="T12" fmla="*/ 62 w 84"/>
                    <a:gd name="T13" fmla="*/ 52 h 53"/>
                    <a:gd name="T14" fmla="*/ 70 w 84"/>
                    <a:gd name="T15" fmla="*/ 53 h 53"/>
                    <a:gd name="T16" fmla="*/ 80 w 84"/>
                    <a:gd name="T17" fmla="*/ 51 h 53"/>
                    <a:gd name="T18" fmla="*/ 84 w 84"/>
                    <a:gd name="T19" fmla="*/ 38 h 53"/>
                    <a:gd name="T20" fmla="*/ 82 w 84"/>
                    <a:gd name="T21" fmla="*/ 38 h 53"/>
                    <a:gd name="T22" fmla="*/ 72 w 84"/>
                    <a:gd name="T23" fmla="*/ 35 h 53"/>
                    <a:gd name="T24" fmla="*/ 61 w 84"/>
                    <a:gd name="T25" fmla="*/ 24 h 53"/>
                    <a:gd name="T26" fmla="*/ 50 w 84"/>
                    <a:gd name="T27" fmla="*/ 3 h 53"/>
                    <a:gd name="T28" fmla="*/ 41 w 84"/>
                    <a:gd name="T29" fmla="*/ 0 h 53"/>
                    <a:gd name="T30" fmla="*/ 42 w 84"/>
                    <a:gd name="T31" fmla="*/ 5 h 53"/>
                    <a:gd name="T32" fmla="*/ 41 w 84"/>
                    <a:gd name="T33" fmla="*/ 14 h 53"/>
                    <a:gd name="T34" fmla="*/ 39 w 84"/>
                    <a:gd name="T35" fmla="*/ 19 h 53"/>
                    <a:gd name="T36" fmla="*/ 33 w 84"/>
                    <a:gd name="T37" fmla="*/ 29 h 53"/>
                    <a:gd name="T38" fmla="*/ 0 w 84"/>
                    <a:gd name="T39" fmla="*/ 52 h 53"/>
                    <a:gd name="T40" fmla="*/ 3 w 84"/>
                    <a:gd name="T41" fmla="*/ 51 h 53"/>
                    <a:gd name="T42" fmla="*/ 9 w 84"/>
                    <a:gd name="T43" fmla="*/ 5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53">
                      <a:moveTo>
                        <a:pt x="9" y="52"/>
                      </a:moveTo>
                      <a:cubicBezTo>
                        <a:pt x="10" y="52"/>
                        <a:pt x="13" y="52"/>
                        <a:pt x="15" y="53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20" y="48"/>
                        <a:pt x="24" y="45"/>
                        <a:pt x="29" y="45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41" y="44"/>
                        <a:pt x="44" y="44"/>
                        <a:pt x="47" y="45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80" y="51"/>
                        <a:pt x="80" y="51"/>
                        <a:pt x="80" y="51"/>
                      </a:cubicBezTo>
                      <a:cubicBezTo>
                        <a:pt x="84" y="38"/>
                        <a:pt x="84" y="38"/>
                        <a:pt x="84" y="38"/>
                      </a:cubicBezTo>
                      <a:cubicBezTo>
                        <a:pt x="83" y="38"/>
                        <a:pt x="82" y="38"/>
                        <a:pt x="82" y="38"/>
                      </a:cubicBezTo>
                      <a:cubicBezTo>
                        <a:pt x="72" y="35"/>
                        <a:pt x="72" y="35"/>
                        <a:pt x="72" y="35"/>
                      </a:cubicBezTo>
                      <a:cubicBezTo>
                        <a:pt x="67" y="33"/>
                        <a:pt x="63" y="29"/>
                        <a:pt x="61" y="24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8"/>
                        <a:pt x="42" y="11"/>
                        <a:pt x="41" y="14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23"/>
                        <a:pt x="36" y="26"/>
                        <a:pt x="33" y="2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5" y="51"/>
                        <a:pt x="7" y="51"/>
                        <a:pt x="9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47"/>
                <p:cNvSpPr>
                  <a:spLocks/>
                </p:cNvSpPr>
                <p:nvPr/>
              </p:nvSpPr>
              <p:spPr bwMode="auto">
                <a:xfrm>
                  <a:off x="5762626" y="1447800"/>
                  <a:ext cx="461963" cy="598488"/>
                </a:xfrm>
                <a:custGeom>
                  <a:avLst/>
                  <a:gdLst>
                    <a:gd name="T0" fmla="*/ 1411 w 1730"/>
                    <a:gd name="T1" fmla="*/ 2044 h 2239"/>
                    <a:gd name="T2" fmla="*/ 1444 w 1730"/>
                    <a:gd name="T3" fmla="*/ 1974 h 2239"/>
                    <a:gd name="T4" fmla="*/ 1486 w 1730"/>
                    <a:gd name="T5" fmla="*/ 1902 h 2239"/>
                    <a:gd name="T6" fmla="*/ 1487 w 1730"/>
                    <a:gd name="T7" fmla="*/ 1853 h 2239"/>
                    <a:gd name="T8" fmla="*/ 1563 w 1730"/>
                    <a:gd name="T9" fmla="*/ 1700 h 2239"/>
                    <a:gd name="T10" fmla="*/ 1582 w 1730"/>
                    <a:gd name="T11" fmla="*/ 1651 h 2239"/>
                    <a:gd name="T12" fmla="*/ 1595 w 1730"/>
                    <a:gd name="T13" fmla="*/ 1583 h 2239"/>
                    <a:gd name="T14" fmla="*/ 1630 w 1730"/>
                    <a:gd name="T15" fmla="*/ 1513 h 2239"/>
                    <a:gd name="T16" fmla="*/ 1705 w 1730"/>
                    <a:gd name="T17" fmla="*/ 1520 h 2239"/>
                    <a:gd name="T18" fmla="*/ 1717 w 1730"/>
                    <a:gd name="T19" fmla="*/ 1541 h 2239"/>
                    <a:gd name="T20" fmla="*/ 1715 w 1730"/>
                    <a:gd name="T21" fmla="*/ 1431 h 2239"/>
                    <a:gd name="T22" fmla="*/ 1729 w 1730"/>
                    <a:gd name="T23" fmla="*/ 1338 h 2239"/>
                    <a:gd name="T24" fmla="*/ 1661 w 1730"/>
                    <a:gd name="T25" fmla="*/ 1202 h 2239"/>
                    <a:gd name="T26" fmla="*/ 1504 w 1730"/>
                    <a:gd name="T27" fmla="*/ 835 h 2239"/>
                    <a:gd name="T28" fmla="*/ 1400 w 1730"/>
                    <a:gd name="T29" fmla="*/ 850 h 2239"/>
                    <a:gd name="T30" fmla="*/ 1332 w 1730"/>
                    <a:gd name="T31" fmla="*/ 879 h 2239"/>
                    <a:gd name="T32" fmla="*/ 1293 w 1730"/>
                    <a:gd name="T33" fmla="*/ 964 h 2239"/>
                    <a:gd name="T34" fmla="*/ 1238 w 1730"/>
                    <a:gd name="T35" fmla="*/ 1046 h 2239"/>
                    <a:gd name="T36" fmla="*/ 1161 w 1730"/>
                    <a:gd name="T37" fmla="*/ 1109 h 2239"/>
                    <a:gd name="T38" fmla="*/ 1072 w 1730"/>
                    <a:gd name="T39" fmla="*/ 1081 h 2239"/>
                    <a:gd name="T40" fmla="*/ 1041 w 1730"/>
                    <a:gd name="T41" fmla="*/ 1008 h 2239"/>
                    <a:gd name="T42" fmla="*/ 1062 w 1730"/>
                    <a:gd name="T43" fmla="*/ 880 h 2239"/>
                    <a:gd name="T44" fmla="*/ 1110 w 1730"/>
                    <a:gd name="T45" fmla="*/ 862 h 2239"/>
                    <a:gd name="T46" fmla="*/ 1147 w 1730"/>
                    <a:gd name="T47" fmla="*/ 831 h 2239"/>
                    <a:gd name="T48" fmla="*/ 1167 w 1730"/>
                    <a:gd name="T49" fmla="*/ 723 h 2239"/>
                    <a:gd name="T50" fmla="*/ 1222 w 1730"/>
                    <a:gd name="T51" fmla="*/ 676 h 2239"/>
                    <a:gd name="T52" fmla="*/ 1226 w 1730"/>
                    <a:gd name="T53" fmla="*/ 512 h 2239"/>
                    <a:gd name="T54" fmla="*/ 1201 w 1730"/>
                    <a:gd name="T55" fmla="*/ 401 h 2239"/>
                    <a:gd name="T56" fmla="*/ 1152 w 1730"/>
                    <a:gd name="T57" fmla="*/ 361 h 2239"/>
                    <a:gd name="T58" fmla="*/ 1140 w 1730"/>
                    <a:gd name="T59" fmla="*/ 306 h 2239"/>
                    <a:gd name="T60" fmla="*/ 1186 w 1730"/>
                    <a:gd name="T61" fmla="*/ 266 h 2239"/>
                    <a:gd name="T62" fmla="*/ 1139 w 1730"/>
                    <a:gd name="T63" fmla="*/ 207 h 2239"/>
                    <a:gd name="T64" fmla="*/ 1116 w 1730"/>
                    <a:gd name="T65" fmla="*/ 167 h 2239"/>
                    <a:gd name="T66" fmla="*/ 1034 w 1730"/>
                    <a:gd name="T67" fmla="*/ 157 h 2239"/>
                    <a:gd name="T68" fmla="*/ 956 w 1730"/>
                    <a:gd name="T69" fmla="*/ 135 h 2239"/>
                    <a:gd name="T70" fmla="*/ 839 w 1730"/>
                    <a:gd name="T71" fmla="*/ 111 h 2239"/>
                    <a:gd name="T72" fmla="*/ 757 w 1730"/>
                    <a:gd name="T73" fmla="*/ 42 h 2239"/>
                    <a:gd name="T74" fmla="*/ 589 w 1730"/>
                    <a:gd name="T75" fmla="*/ 7 h 2239"/>
                    <a:gd name="T76" fmla="*/ 551 w 1730"/>
                    <a:gd name="T77" fmla="*/ 21 h 2239"/>
                    <a:gd name="T78" fmla="*/ 468 w 1730"/>
                    <a:gd name="T79" fmla="*/ 109 h 2239"/>
                    <a:gd name="T80" fmla="*/ 537 w 1730"/>
                    <a:gd name="T81" fmla="*/ 170 h 2239"/>
                    <a:gd name="T82" fmla="*/ 516 w 1730"/>
                    <a:gd name="T83" fmla="*/ 234 h 2239"/>
                    <a:gd name="T84" fmla="*/ 376 w 1730"/>
                    <a:gd name="T85" fmla="*/ 319 h 2239"/>
                    <a:gd name="T86" fmla="*/ 338 w 1730"/>
                    <a:gd name="T87" fmla="*/ 592 h 2239"/>
                    <a:gd name="T88" fmla="*/ 280 w 1730"/>
                    <a:gd name="T89" fmla="*/ 576 h 2239"/>
                    <a:gd name="T90" fmla="*/ 272 w 1730"/>
                    <a:gd name="T91" fmla="*/ 483 h 2239"/>
                    <a:gd name="T92" fmla="*/ 265 w 1730"/>
                    <a:gd name="T93" fmla="*/ 400 h 2239"/>
                    <a:gd name="T94" fmla="*/ 217 w 1730"/>
                    <a:gd name="T95" fmla="*/ 500 h 2239"/>
                    <a:gd name="T96" fmla="*/ 156 w 1730"/>
                    <a:gd name="T97" fmla="*/ 523 h 2239"/>
                    <a:gd name="T98" fmla="*/ 127 w 1730"/>
                    <a:gd name="T99" fmla="*/ 591 h 2239"/>
                    <a:gd name="T100" fmla="*/ 97 w 1730"/>
                    <a:gd name="T101" fmla="*/ 636 h 2239"/>
                    <a:gd name="T102" fmla="*/ 65 w 1730"/>
                    <a:gd name="T103" fmla="*/ 662 h 2239"/>
                    <a:gd name="T104" fmla="*/ 78 w 1730"/>
                    <a:gd name="T105" fmla="*/ 751 h 2239"/>
                    <a:gd name="T106" fmla="*/ 82 w 1730"/>
                    <a:gd name="T107" fmla="*/ 825 h 2239"/>
                    <a:gd name="T108" fmla="*/ 0 w 1730"/>
                    <a:gd name="T109" fmla="*/ 996 h 2239"/>
                    <a:gd name="T110" fmla="*/ 31 w 1730"/>
                    <a:gd name="T111" fmla="*/ 1045 h 2239"/>
                    <a:gd name="T112" fmla="*/ 49 w 1730"/>
                    <a:gd name="T113" fmla="*/ 1156 h 2239"/>
                    <a:gd name="T114" fmla="*/ 34 w 1730"/>
                    <a:gd name="T115" fmla="*/ 1262 h 2239"/>
                    <a:gd name="T116" fmla="*/ 157 w 1730"/>
                    <a:gd name="T117" fmla="*/ 1435 h 2239"/>
                    <a:gd name="T118" fmla="*/ 186 w 1730"/>
                    <a:gd name="T119" fmla="*/ 1546 h 2239"/>
                    <a:gd name="T120" fmla="*/ 208 w 1730"/>
                    <a:gd name="T121" fmla="*/ 1851 h 2239"/>
                    <a:gd name="T122" fmla="*/ 57 w 1730"/>
                    <a:gd name="T123" fmla="*/ 2239 h 2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30" h="2239">
                      <a:moveTo>
                        <a:pt x="877" y="2153"/>
                      </a:moveTo>
                      <a:cubicBezTo>
                        <a:pt x="878" y="2165"/>
                        <a:pt x="878" y="2165"/>
                        <a:pt x="878" y="2165"/>
                      </a:cubicBezTo>
                      <a:cubicBezTo>
                        <a:pt x="1399" y="2070"/>
                        <a:pt x="1399" y="2070"/>
                        <a:pt x="1399" y="2070"/>
                      </a:cubicBezTo>
                      <a:cubicBezTo>
                        <a:pt x="1399" y="2068"/>
                        <a:pt x="1400" y="2066"/>
                        <a:pt x="1401" y="2064"/>
                      </a:cubicBezTo>
                      <a:cubicBezTo>
                        <a:pt x="1404" y="2059"/>
                        <a:pt x="1404" y="2059"/>
                        <a:pt x="1404" y="2059"/>
                      </a:cubicBezTo>
                      <a:cubicBezTo>
                        <a:pt x="1406" y="2056"/>
                        <a:pt x="1408" y="2053"/>
                        <a:pt x="1412" y="2052"/>
                      </a:cubicBezTo>
                      <a:cubicBezTo>
                        <a:pt x="1411" y="2044"/>
                        <a:pt x="1411" y="2044"/>
                        <a:pt x="1411" y="2044"/>
                      </a:cubicBezTo>
                      <a:cubicBezTo>
                        <a:pt x="1411" y="2043"/>
                        <a:pt x="1412" y="2041"/>
                        <a:pt x="1412" y="2040"/>
                      </a:cubicBezTo>
                      <a:cubicBezTo>
                        <a:pt x="1414" y="2030"/>
                        <a:pt x="1414" y="2030"/>
                        <a:pt x="1414" y="2030"/>
                      </a:cubicBezTo>
                      <a:cubicBezTo>
                        <a:pt x="1428" y="1997"/>
                        <a:pt x="1428" y="1997"/>
                        <a:pt x="1428" y="1997"/>
                      </a:cubicBezTo>
                      <a:cubicBezTo>
                        <a:pt x="1436" y="1985"/>
                        <a:pt x="1436" y="1985"/>
                        <a:pt x="1436" y="1985"/>
                      </a:cubicBezTo>
                      <a:cubicBezTo>
                        <a:pt x="1438" y="1983"/>
                        <a:pt x="1440" y="1981"/>
                        <a:pt x="1443" y="1980"/>
                      </a:cubicBezTo>
                      <a:cubicBezTo>
                        <a:pt x="1443" y="1979"/>
                        <a:pt x="1443" y="1979"/>
                        <a:pt x="1443" y="1979"/>
                      </a:cubicBezTo>
                      <a:cubicBezTo>
                        <a:pt x="1443" y="1977"/>
                        <a:pt x="1443" y="1976"/>
                        <a:pt x="1444" y="1974"/>
                      </a:cubicBezTo>
                      <a:cubicBezTo>
                        <a:pt x="1449" y="1962"/>
                        <a:pt x="1449" y="1962"/>
                        <a:pt x="1449" y="1962"/>
                      </a:cubicBezTo>
                      <a:cubicBezTo>
                        <a:pt x="1450" y="1958"/>
                        <a:pt x="1453" y="1955"/>
                        <a:pt x="1456" y="1953"/>
                      </a:cubicBezTo>
                      <a:cubicBezTo>
                        <a:pt x="1463" y="1949"/>
                        <a:pt x="1463" y="1949"/>
                        <a:pt x="1463" y="1949"/>
                      </a:cubicBezTo>
                      <a:cubicBezTo>
                        <a:pt x="1461" y="1945"/>
                        <a:pt x="1461" y="1940"/>
                        <a:pt x="1462" y="1936"/>
                      </a:cubicBezTo>
                      <a:cubicBezTo>
                        <a:pt x="1464" y="1929"/>
                        <a:pt x="1469" y="1924"/>
                        <a:pt x="1476" y="1922"/>
                      </a:cubicBezTo>
                      <a:cubicBezTo>
                        <a:pt x="1482" y="1921"/>
                        <a:pt x="1482" y="1921"/>
                        <a:pt x="1482" y="1921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4" y="1899"/>
                        <a:pt x="1483" y="1895"/>
                        <a:pt x="1483" y="1892"/>
                      </a:cubicBezTo>
                      <a:cubicBezTo>
                        <a:pt x="1483" y="1884"/>
                        <a:pt x="1483" y="1884"/>
                        <a:pt x="1483" y="1884"/>
                      </a:cubicBezTo>
                      <a:cubicBezTo>
                        <a:pt x="1483" y="1882"/>
                        <a:pt x="1483" y="1880"/>
                        <a:pt x="1484" y="1878"/>
                      </a:cubicBezTo>
                      <a:cubicBezTo>
                        <a:pt x="1484" y="1877"/>
                        <a:pt x="1484" y="1877"/>
                        <a:pt x="1484" y="1877"/>
                      </a:cubicBezTo>
                      <a:cubicBezTo>
                        <a:pt x="1483" y="1872"/>
                        <a:pt x="1483" y="1867"/>
                        <a:pt x="1485" y="1862"/>
                      </a:cubicBezTo>
                      <a:cubicBezTo>
                        <a:pt x="1487" y="1853"/>
                        <a:pt x="1487" y="1853"/>
                        <a:pt x="1487" y="1853"/>
                      </a:cubicBezTo>
                      <a:cubicBezTo>
                        <a:pt x="1491" y="1796"/>
                        <a:pt x="1491" y="1796"/>
                        <a:pt x="1491" y="1796"/>
                      </a:cubicBezTo>
                      <a:cubicBezTo>
                        <a:pt x="1498" y="1772"/>
                        <a:pt x="1498" y="1772"/>
                        <a:pt x="1498" y="1772"/>
                      </a:cubicBezTo>
                      <a:cubicBezTo>
                        <a:pt x="1498" y="1771"/>
                        <a:pt x="1499" y="1769"/>
                        <a:pt x="1500" y="1768"/>
                      </a:cubicBezTo>
                      <a:cubicBezTo>
                        <a:pt x="1529" y="1721"/>
                        <a:pt x="1529" y="1721"/>
                        <a:pt x="1529" y="1721"/>
                      </a:cubicBezTo>
                      <a:cubicBezTo>
                        <a:pt x="1531" y="1719"/>
                        <a:pt x="1533" y="1718"/>
                        <a:pt x="1535" y="1717"/>
                      </a:cubicBezTo>
                      <a:cubicBezTo>
                        <a:pt x="1559" y="1702"/>
                        <a:pt x="1559" y="1702"/>
                        <a:pt x="1559" y="1702"/>
                      </a:cubicBezTo>
                      <a:cubicBezTo>
                        <a:pt x="1561" y="1701"/>
                        <a:pt x="1562" y="1701"/>
                        <a:pt x="1563" y="1700"/>
                      </a:cubicBezTo>
                      <a:cubicBezTo>
                        <a:pt x="1573" y="1697"/>
                        <a:pt x="1573" y="1697"/>
                        <a:pt x="1573" y="1697"/>
                      </a:cubicBezTo>
                      <a:cubicBezTo>
                        <a:pt x="1585" y="1680"/>
                        <a:pt x="1585" y="1680"/>
                        <a:pt x="1585" y="1680"/>
                      </a:cubicBezTo>
                      <a:cubicBezTo>
                        <a:pt x="1585" y="1675"/>
                        <a:pt x="1585" y="1675"/>
                        <a:pt x="1585" y="1675"/>
                      </a:cubicBezTo>
                      <a:cubicBezTo>
                        <a:pt x="1585" y="1673"/>
                        <a:pt x="1585" y="1671"/>
                        <a:pt x="1585" y="1670"/>
                      </a:cubicBezTo>
                      <a:cubicBezTo>
                        <a:pt x="1587" y="1659"/>
                        <a:pt x="1587" y="1659"/>
                        <a:pt x="1587" y="1659"/>
                      </a:cubicBezTo>
                      <a:cubicBezTo>
                        <a:pt x="1584" y="1655"/>
                        <a:pt x="1584" y="1655"/>
                        <a:pt x="1584" y="1655"/>
                      </a:cubicBezTo>
                      <a:cubicBezTo>
                        <a:pt x="1583" y="1653"/>
                        <a:pt x="1582" y="1652"/>
                        <a:pt x="1582" y="1651"/>
                      </a:cubicBezTo>
                      <a:cubicBezTo>
                        <a:pt x="1580" y="1645"/>
                        <a:pt x="1580" y="1645"/>
                        <a:pt x="1580" y="1645"/>
                      </a:cubicBezTo>
                      <a:cubicBezTo>
                        <a:pt x="1579" y="1644"/>
                        <a:pt x="1579" y="1642"/>
                        <a:pt x="1579" y="1640"/>
                      </a:cubicBezTo>
                      <a:cubicBezTo>
                        <a:pt x="1578" y="1630"/>
                        <a:pt x="1578" y="1630"/>
                        <a:pt x="1578" y="1630"/>
                      </a:cubicBezTo>
                      <a:cubicBezTo>
                        <a:pt x="1582" y="1600"/>
                        <a:pt x="1582" y="1600"/>
                        <a:pt x="1582" y="1600"/>
                      </a:cubicBezTo>
                      <a:cubicBezTo>
                        <a:pt x="1583" y="1597"/>
                        <a:pt x="1584" y="1595"/>
                        <a:pt x="1586" y="1592"/>
                      </a:cubicBezTo>
                      <a:cubicBezTo>
                        <a:pt x="1590" y="1587"/>
                        <a:pt x="1590" y="1587"/>
                        <a:pt x="1590" y="1587"/>
                      </a:cubicBezTo>
                      <a:cubicBezTo>
                        <a:pt x="1591" y="1586"/>
                        <a:pt x="1593" y="1584"/>
                        <a:pt x="1595" y="1583"/>
                      </a:cubicBezTo>
                      <a:cubicBezTo>
                        <a:pt x="1604" y="1578"/>
                        <a:pt x="1604" y="1578"/>
                        <a:pt x="1604" y="1578"/>
                      </a:cubicBezTo>
                      <a:cubicBezTo>
                        <a:pt x="1600" y="1573"/>
                        <a:pt x="1600" y="1573"/>
                        <a:pt x="1600" y="1573"/>
                      </a:cubicBezTo>
                      <a:cubicBezTo>
                        <a:pt x="1598" y="1571"/>
                        <a:pt x="1597" y="1568"/>
                        <a:pt x="1596" y="1565"/>
                      </a:cubicBezTo>
                      <a:cubicBezTo>
                        <a:pt x="1594" y="1554"/>
                        <a:pt x="1594" y="1554"/>
                        <a:pt x="1594" y="1554"/>
                      </a:cubicBezTo>
                      <a:cubicBezTo>
                        <a:pt x="1593" y="1546"/>
                        <a:pt x="1596" y="1539"/>
                        <a:pt x="1602" y="1535"/>
                      </a:cubicBezTo>
                      <a:cubicBezTo>
                        <a:pt x="1625" y="1519"/>
                        <a:pt x="1625" y="1519"/>
                        <a:pt x="1625" y="1519"/>
                      </a:cubicBezTo>
                      <a:cubicBezTo>
                        <a:pt x="1630" y="1513"/>
                        <a:pt x="1630" y="1513"/>
                        <a:pt x="1630" y="1513"/>
                      </a:cubicBezTo>
                      <a:cubicBezTo>
                        <a:pt x="1641" y="1502"/>
                        <a:pt x="1641" y="1502"/>
                        <a:pt x="1641" y="1502"/>
                      </a:cubicBezTo>
                      <a:cubicBezTo>
                        <a:pt x="1647" y="1497"/>
                        <a:pt x="1655" y="1496"/>
                        <a:pt x="1662" y="1499"/>
                      </a:cubicBezTo>
                      <a:cubicBezTo>
                        <a:pt x="1668" y="1502"/>
                        <a:pt x="1668" y="1502"/>
                        <a:pt x="1668" y="1502"/>
                      </a:cubicBezTo>
                      <a:cubicBezTo>
                        <a:pt x="1679" y="1504"/>
                        <a:pt x="1679" y="1504"/>
                        <a:pt x="1679" y="1504"/>
                      </a:cubicBezTo>
                      <a:cubicBezTo>
                        <a:pt x="1684" y="1504"/>
                        <a:pt x="1684" y="1504"/>
                        <a:pt x="1684" y="1504"/>
                      </a:cubicBezTo>
                      <a:cubicBezTo>
                        <a:pt x="1689" y="1503"/>
                        <a:pt x="1694" y="1504"/>
                        <a:pt x="1698" y="1507"/>
                      </a:cubicBezTo>
                      <a:cubicBezTo>
                        <a:pt x="1702" y="1511"/>
                        <a:pt x="1705" y="1515"/>
                        <a:pt x="1705" y="1520"/>
                      </a:cubicBezTo>
                      <a:cubicBezTo>
                        <a:pt x="1706" y="1527"/>
                        <a:pt x="1706" y="1527"/>
                        <a:pt x="1706" y="1527"/>
                      </a:cubicBezTo>
                      <a:cubicBezTo>
                        <a:pt x="1706" y="1529"/>
                        <a:pt x="1706" y="1532"/>
                        <a:pt x="1706" y="1534"/>
                      </a:cubicBezTo>
                      <a:cubicBezTo>
                        <a:pt x="1705" y="1538"/>
                        <a:pt x="1705" y="1538"/>
                        <a:pt x="1705" y="1538"/>
                      </a:cubicBezTo>
                      <a:cubicBezTo>
                        <a:pt x="1707" y="1540"/>
                        <a:pt x="1708" y="1542"/>
                        <a:pt x="1709" y="1544"/>
                      </a:cubicBezTo>
                      <a:cubicBezTo>
                        <a:pt x="1712" y="1549"/>
                        <a:pt x="1712" y="1549"/>
                        <a:pt x="1712" y="1549"/>
                      </a:cubicBezTo>
                      <a:cubicBezTo>
                        <a:pt x="1712" y="1550"/>
                        <a:pt x="1712" y="1551"/>
                        <a:pt x="1713" y="1552"/>
                      </a:cubicBezTo>
                      <a:cubicBezTo>
                        <a:pt x="1717" y="1541"/>
                        <a:pt x="1717" y="1541"/>
                        <a:pt x="1717" y="1541"/>
                      </a:cubicBezTo>
                      <a:cubicBezTo>
                        <a:pt x="1720" y="1529"/>
                        <a:pt x="1720" y="1529"/>
                        <a:pt x="1720" y="1529"/>
                      </a:cubicBezTo>
                      <a:cubicBezTo>
                        <a:pt x="1725" y="1490"/>
                        <a:pt x="1725" y="1490"/>
                        <a:pt x="1725" y="1490"/>
                      </a:cubicBezTo>
                      <a:cubicBezTo>
                        <a:pt x="1724" y="1470"/>
                        <a:pt x="1724" y="1470"/>
                        <a:pt x="1724" y="1470"/>
                      </a:cubicBezTo>
                      <a:cubicBezTo>
                        <a:pt x="1725" y="1459"/>
                        <a:pt x="1725" y="1459"/>
                        <a:pt x="1725" y="1459"/>
                      </a:cubicBezTo>
                      <a:cubicBezTo>
                        <a:pt x="1719" y="1449"/>
                        <a:pt x="1719" y="1449"/>
                        <a:pt x="1719" y="1449"/>
                      </a:cubicBezTo>
                      <a:cubicBezTo>
                        <a:pt x="1717" y="1446"/>
                        <a:pt x="1716" y="1443"/>
                        <a:pt x="1716" y="1440"/>
                      </a:cubicBezTo>
                      <a:cubicBezTo>
                        <a:pt x="1715" y="1431"/>
                        <a:pt x="1715" y="1431"/>
                        <a:pt x="1715" y="1431"/>
                      </a:cubicBezTo>
                      <a:cubicBezTo>
                        <a:pt x="1715" y="1429"/>
                        <a:pt x="1716" y="1428"/>
                        <a:pt x="1716" y="1426"/>
                      </a:cubicBezTo>
                      <a:cubicBezTo>
                        <a:pt x="1719" y="1410"/>
                        <a:pt x="1719" y="1410"/>
                        <a:pt x="1719" y="1410"/>
                      </a:cubicBezTo>
                      <a:cubicBezTo>
                        <a:pt x="1719" y="1403"/>
                        <a:pt x="1719" y="1403"/>
                        <a:pt x="1719" y="1403"/>
                      </a:cubicBezTo>
                      <a:cubicBezTo>
                        <a:pt x="1720" y="1381"/>
                        <a:pt x="1720" y="1381"/>
                        <a:pt x="1720" y="1381"/>
                      </a:cubicBezTo>
                      <a:cubicBezTo>
                        <a:pt x="1721" y="1380"/>
                        <a:pt x="1721" y="1378"/>
                        <a:pt x="1721" y="1377"/>
                      </a:cubicBezTo>
                      <a:cubicBezTo>
                        <a:pt x="1730" y="1346"/>
                        <a:pt x="1730" y="1346"/>
                        <a:pt x="1730" y="1346"/>
                      </a:cubicBezTo>
                      <a:cubicBezTo>
                        <a:pt x="1729" y="1338"/>
                        <a:pt x="1729" y="1338"/>
                        <a:pt x="1729" y="1338"/>
                      </a:cubicBezTo>
                      <a:cubicBezTo>
                        <a:pt x="1727" y="1337"/>
                        <a:pt x="1726" y="1335"/>
                        <a:pt x="1725" y="1333"/>
                      </a:cubicBezTo>
                      <a:cubicBezTo>
                        <a:pt x="1721" y="1326"/>
                        <a:pt x="1721" y="1326"/>
                        <a:pt x="1721" y="1326"/>
                      </a:cubicBezTo>
                      <a:cubicBezTo>
                        <a:pt x="1706" y="1305"/>
                        <a:pt x="1706" y="1305"/>
                        <a:pt x="1706" y="1305"/>
                      </a:cubicBezTo>
                      <a:cubicBezTo>
                        <a:pt x="1705" y="1304"/>
                        <a:pt x="1704" y="1303"/>
                        <a:pt x="1703" y="1302"/>
                      </a:cubicBezTo>
                      <a:cubicBezTo>
                        <a:pt x="1699" y="1297"/>
                        <a:pt x="1699" y="1297"/>
                        <a:pt x="1699" y="1297"/>
                      </a:cubicBezTo>
                      <a:cubicBezTo>
                        <a:pt x="1698" y="1296"/>
                        <a:pt x="1698" y="1294"/>
                        <a:pt x="1697" y="1293"/>
                      </a:cubicBezTo>
                      <a:cubicBezTo>
                        <a:pt x="1661" y="1202"/>
                        <a:pt x="1661" y="1202"/>
                        <a:pt x="1661" y="1202"/>
                      </a:cubicBezTo>
                      <a:cubicBezTo>
                        <a:pt x="1637" y="1108"/>
                        <a:pt x="1637" y="1108"/>
                        <a:pt x="1637" y="1108"/>
                      </a:cubicBezTo>
                      <a:cubicBezTo>
                        <a:pt x="1619" y="1072"/>
                        <a:pt x="1619" y="1072"/>
                        <a:pt x="1619" y="1072"/>
                      </a:cubicBezTo>
                      <a:cubicBezTo>
                        <a:pt x="1571" y="924"/>
                        <a:pt x="1571" y="924"/>
                        <a:pt x="1571" y="924"/>
                      </a:cubicBezTo>
                      <a:cubicBezTo>
                        <a:pt x="1548" y="887"/>
                        <a:pt x="1548" y="887"/>
                        <a:pt x="1548" y="887"/>
                      </a:cubicBezTo>
                      <a:cubicBezTo>
                        <a:pt x="1541" y="870"/>
                        <a:pt x="1541" y="870"/>
                        <a:pt x="1541" y="870"/>
                      </a:cubicBezTo>
                      <a:cubicBezTo>
                        <a:pt x="1517" y="844"/>
                        <a:pt x="1517" y="844"/>
                        <a:pt x="1517" y="844"/>
                      </a:cubicBezTo>
                      <a:cubicBezTo>
                        <a:pt x="1504" y="835"/>
                        <a:pt x="1504" y="835"/>
                        <a:pt x="1504" y="835"/>
                      </a:cubicBezTo>
                      <a:cubicBezTo>
                        <a:pt x="1490" y="829"/>
                        <a:pt x="1490" y="829"/>
                        <a:pt x="1490" y="829"/>
                      </a:cubicBezTo>
                      <a:cubicBezTo>
                        <a:pt x="1446" y="814"/>
                        <a:pt x="1446" y="814"/>
                        <a:pt x="1446" y="814"/>
                      </a:cubicBezTo>
                      <a:cubicBezTo>
                        <a:pt x="1436" y="816"/>
                        <a:pt x="1436" y="816"/>
                        <a:pt x="1436" y="816"/>
                      </a:cubicBezTo>
                      <a:cubicBezTo>
                        <a:pt x="1421" y="824"/>
                        <a:pt x="1421" y="824"/>
                        <a:pt x="1421" y="824"/>
                      </a:cubicBezTo>
                      <a:cubicBezTo>
                        <a:pt x="1410" y="840"/>
                        <a:pt x="1410" y="840"/>
                        <a:pt x="1410" y="840"/>
                      </a:cubicBezTo>
                      <a:cubicBezTo>
                        <a:pt x="1409" y="842"/>
                        <a:pt x="1408" y="843"/>
                        <a:pt x="1407" y="844"/>
                      </a:cubicBezTo>
                      <a:cubicBezTo>
                        <a:pt x="1400" y="850"/>
                        <a:pt x="1400" y="850"/>
                        <a:pt x="1400" y="850"/>
                      </a:cubicBezTo>
                      <a:cubicBezTo>
                        <a:pt x="1398" y="852"/>
                        <a:pt x="1395" y="853"/>
                        <a:pt x="1393" y="854"/>
                      </a:cubicBezTo>
                      <a:cubicBezTo>
                        <a:pt x="1381" y="857"/>
                        <a:pt x="1381" y="857"/>
                        <a:pt x="1381" y="857"/>
                      </a:cubicBezTo>
                      <a:cubicBezTo>
                        <a:pt x="1375" y="864"/>
                        <a:pt x="1375" y="864"/>
                        <a:pt x="1375" y="864"/>
                      </a:cubicBezTo>
                      <a:cubicBezTo>
                        <a:pt x="1373" y="865"/>
                        <a:pt x="1372" y="867"/>
                        <a:pt x="1370" y="868"/>
                      </a:cubicBezTo>
                      <a:cubicBezTo>
                        <a:pt x="1365" y="870"/>
                        <a:pt x="1365" y="870"/>
                        <a:pt x="1365" y="870"/>
                      </a:cubicBezTo>
                      <a:cubicBezTo>
                        <a:pt x="1363" y="871"/>
                        <a:pt x="1361" y="871"/>
                        <a:pt x="1359" y="872"/>
                      </a:cubicBezTo>
                      <a:cubicBezTo>
                        <a:pt x="1332" y="879"/>
                        <a:pt x="1332" y="879"/>
                        <a:pt x="1332" y="879"/>
                      </a:cubicBezTo>
                      <a:cubicBezTo>
                        <a:pt x="1324" y="894"/>
                        <a:pt x="1324" y="894"/>
                        <a:pt x="1324" y="894"/>
                      </a:cubicBezTo>
                      <a:cubicBezTo>
                        <a:pt x="1324" y="895"/>
                        <a:pt x="1324" y="895"/>
                        <a:pt x="1324" y="895"/>
                      </a:cubicBezTo>
                      <a:cubicBezTo>
                        <a:pt x="1323" y="898"/>
                        <a:pt x="1321" y="901"/>
                        <a:pt x="1319" y="904"/>
                      </a:cubicBezTo>
                      <a:cubicBezTo>
                        <a:pt x="1314" y="908"/>
                        <a:pt x="1314" y="908"/>
                        <a:pt x="1314" y="908"/>
                      </a:cubicBezTo>
                      <a:cubicBezTo>
                        <a:pt x="1314" y="913"/>
                        <a:pt x="1313" y="918"/>
                        <a:pt x="1311" y="923"/>
                      </a:cubicBezTo>
                      <a:cubicBezTo>
                        <a:pt x="1295" y="946"/>
                        <a:pt x="1295" y="946"/>
                        <a:pt x="1295" y="946"/>
                      </a:cubicBezTo>
                      <a:cubicBezTo>
                        <a:pt x="1293" y="964"/>
                        <a:pt x="1293" y="964"/>
                        <a:pt x="1293" y="964"/>
                      </a:cubicBezTo>
                      <a:cubicBezTo>
                        <a:pt x="1293" y="967"/>
                        <a:pt x="1292" y="969"/>
                        <a:pt x="1291" y="972"/>
                      </a:cubicBezTo>
                      <a:cubicBezTo>
                        <a:pt x="1277" y="999"/>
                        <a:pt x="1277" y="999"/>
                        <a:pt x="1277" y="999"/>
                      </a:cubicBezTo>
                      <a:cubicBezTo>
                        <a:pt x="1272" y="1021"/>
                        <a:pt x="1272" y="1021"/>
                        <a:pt x="1272" y="1021"/>
                      </a:cubicBezTo>
                      <a:cubicBezTo>
                        <a:pt x="1271" y="1022"/>
                        <a:pt x="1271" y="1024"/>
                        <a:pt x="1270" y="1025"/>
                      </a:cubicBezTo>
                      <a:cubicBezTo>
                        <a:pt x="1265" y="1036"/>
                        <a:pt x="1265" y="1036"/>
                        <a:pt x="1265" y="1036"/>
                      </a:cubicBezTo>
                      <a:cubicBezTo>
                        <a:pt x="1261" y="1043"/>
                        <a:pt x="1254" y="1047"/>
                        <a:pt x="1247" y="1047"/>
                      </a:cubicBezTo>
                      <a:cubicBezTo>
                        <a:pt x="1238" y="1046"/>
                        <a:pt x="1238" y="1046"/>
                        <a:pt x="1238" y="1046"/>
                      </a:cubicBezTo>
                      <a:cubicBezTo>
                        <a:pt x="1237" y="1046"/>
                        <a:pt x="1236" y="1046"/>
                        <a:pt x="1234" y="1045"/>
                      </a:cubicBezTo>
                      <a:cubicBezTo>
                        <a:pt x="1222" y="1071"/>
                        <a:pt x="1222" y="1071"/>
                        <a:pt x="1222" y="1071"/>
                      </a:cubicBezTo>
                      <a:cubicBezTo>
                        <a:pt x="1208" y="1090"/>
                        <a:pt x="1208" y="1090"/>
                        <a:pt x="1208" y="1090"/>
                      </a:cubicBezTo>
                      <a:cubicBezTo>
                        <a:pt x="1207" y="1092"/>
                        <a:pt x="1206" y="1093"/>
                        <a:pt x="1204" y="1095"/>
                      </a:cubicBezTo>
                      <a:cubicBezTo>
                        <a:pt x="1190" y="1105"/>
                        <a:pt x="1190" y="1105"/>
                        <a:pt x="1190" y="1105"/>
                      </a:cubicBezTo>
                      <a:cubicBezTo>
                        <a:pt x="1186" y="1108"/>
                        <a:pt x="1182" y="1109"/>
                        <a:pt x="1178" y="1109"/>
                      </a:cubicBezTo>
                      <a:cubicBezTo>
                        <a:pt x="1161" y="1109"/>
                        <a:pt x="1161" y="1109"/>
                        <a:pt x="1161" y="1109"/>
                      </a:cubicBezTo>
                      <a:cubicBezTo>
                        <a:pt x="1158" y="1109"/>
                        <a:pt x="1156" y="1108"/>
                        <a:pt x="1154" y="1107"/>
                      </a:cubicBezTo>
                      <a:cubicBezTo>
                        <a:pt x="1137" y="1100"/>
                        <a:pt x="1137" y="1100"/>
                        <a:pt x="1137" y="1100"/>
                      </a:cubicBezTo>
                      <a:cubicBezTo>
                        <a:pt x="1118" y="1097"/>
                        <a:pt x="1118" y="1097"/>
                        <a:pt x="1118" y="1097"/>
                      </a:cubicBezTo>
                      <a:cubicBezTo>
                        <a:pt x="1116" y="1097"/>
                        <a:pt x="1114" y="1096"/>
                        <a:pt x="1112" y="1095"/>
                      </a:cubicBezTo>
                      <a:cubicBezTo>
                        <a:pt x="1105" y="1091"/>
                        <a:pt x="1105" y="1091"/>
                        <a:pt x="1105" y="1091"/>
                      </a:cubicBezTo>
                      <a:cubicBezTo>
                        <a:pt x="1086" y="1087"/>
                        <a:pt x="1086" y="1087"/>
                        <a:pt x="1086" y="1087"/>
                      </a:cubicBezTo>
                      <a:cubicBezTo>
                        <a:pt x="1072" y="1081"/>
                        <a:pt x="1072" y="1081"/>
                        <a:pt x="1072" y="1081"/>
                      </a:cubicBezTo>
                      <a:cubicBezTo>
                        <a:pt x="1070" y="1081"/>
                        <a:pt x="1069" y="1079"/>
                        <a:pt x="1067" y="1078"/>
                      </a:cubicBezTo>
                      <a:cubicBezTo>
                        <a:pt x="1057" y="1069"/>
                        <a:pt x="1057" y="1069"/>
                        <a:pt x="1057" y="1069"/>
                      </a:cubicBezTo>
                      <a:cubicBezTo>
                        <a:pt x="1045" y="1053"/>
                        <a:pt x="1045" y="1053"/>
                        <a:pt x="1045" y="1053"/>
                      </a:cubicBezTo>
                      <a:cubicBezTo>
                        <a:pt x="1044" y="1051"/>
                        <a:pt x="1043" y="1049"/>
                        <a:pt x="1042" y="1048"/>
                      </a:cubicBezTo>
                      <a:cubicBezTo>
                        <a:pt x="1037" y="1033"/>
                        <a:pt x="1037" y="1033"/>
                        <a:pt x="1037" y="1033"/>
                      </a:cubicBezTo>
                      <a:cubicBezTo>
                        <a:pt x="1036" y="1029"/>
                        <a:pt x="1036" y="1025"/>
                        <a:pt x="1037" y="1022"/>
                      </a:cubicBezTo>
                      <a:cubicBezTo>
                        <a:pt x="1041" y="1008"/>
                        <a:pt x="1041" y="1008"/>
                        <a:pt x="1041" y="1008"/>
                      </a:cubicBezTo>
                      <a:cubicBezTo>
                        <a:pt x="1037" y="981"/>
                        <a:pt x="1037" y="981"/>
                        <a:pt x="1037" y="981"/>
                      </a:cubicBezTo>
                      <a:cubicBezTo>
                        <a:pt x="1037" y="978"/>
                        <a:pt x="1038" y="974"/>
                        <a:pt x="1040" y="972"/>
                      </a:cubicBezTo>
                      <a:cubicBezTo>
                        <a:pt x="1040" y="970"/>
                        <a:pt x="1040" y="970"/>
                        <a:pt x="1040" y="970"/>
                      </a:cubicBezTo>
                      <a:cubicBezTo>
                        <a:pt x="1037" y="966"/>
                        <a:pt x="1036" y="960"/>
                        <a:pt x="1037" y="955"/>
                      </a:cubicBezTo>
                      <a:cubicBezTo>
                        <a:pt x="1045" y="911"/>
                        <a:pt x="1045" y="911"/>
                        <a:pt x="1045" y="911"/>
                      </a:cubicBezTo>
                      <a:cubicBezTo>
                        <a:pt x="1055" y="888"/>
                        <a:pt x="1055" y="888"/>
                        <a:pt x="1055" y="888"/>
                      </a:cubicBezTo>
                      <a:cubicBezTo>
                        <a:pt x="1056" y="885"/>
                        <a:pt x="1059" y="882"/>
                        <a:pt x="1062" y="880"/>
                      </a:cubicBezTo>
                      <a:cubicBezTo>
                        <a:pt x="1078" y="870"/>
                        <a:pt x="1078" y="870"/>
                        <a:pt x="1078" y="870"/>
                      </a:cubicBezTo>
                      <a:cubicBezTo>
                        <a:pt x="1081" y="868"/>
                        <a:pt x="1083" y="867"/>
                        <a:pt x="1087" y="867"/>
                      </a:cubicBezTo>
                      <a:cubicBezTo>
                        <a:pt x="1091" y="867"/>
                        <a:pt x="1091" y="867"/>
                        <a:pt x="1091" y="867"/>
                      </a:cubicBezTo>
                      <a:cubicBezTo>
                        <a:pt x="1093" y="867"/>
                        <a:pt x="1095" y="867"/>
                        <a:pt x="1096" y="867"/>
                      </a:cubicBezTo>
                      <a:cubicBezTo>
                        <a:pt x="1103" y="868"/>
                        <a:pt x="1103" y="868"/>
                        <a:pt x="1103" y="868"/>
                      </a:cubicBezTo>
                      <a:cubicBezTo>
                        <a:pt x="1106" y="865"/>
                        <a:pt x="1106" y="865"/>
                        <a:pt x="1106" y="865"/>
                      </a:cubicBezTo>
                      <a:cubicBezTo>
                        <a:pt x="1107" y="864"/>
                        <a:pt x="1108" y="863"/>
                        <a:pt x="1110" y="862"/>
                      </a:cubicBezTo>
                      <a:cubicBezTo>
                        <a:pt x="1114" y="860"/>
                        <a:pt x="1114" y="860"/>
                        <a:pt x="1114" y="860"/>
                      </a:cubicBezTo>
                      <a:cubicBezTo>
                        <a:pt x="1117" y="859"/>
                        <a:pt x="1120" y="858"/>
                        <a:pt x="1122" y="858"/>
                      </a:cubicBezTo>
                      <a:cubicBezTo>
                        <a:pt x="1123" y="858"/>
                        <a:pt x="1123" y="858"/>
                        <a:pt x="1124" y="858"/>
                      </a:cubicBezTo>
                      <a:cubicBezTo>
                        <a:pt x="1125" y="853"/>
                        <a:pt x="1125" y="853"/>
                        <a:pt x="1125" y="853"/>
                      </a:cubicBezTo>
                      <a:cubicBezTo>
                        <a:pt x="1125" y="848"/>
                        <a:pt x="1128" y="844"/>
                        <a:pt x="1131" y="841"/>
                      </a:cubicBezTo>
                      <a:cubicBezTo>
                        <a:pt x="1138" y="835"/>
                        <a:pt x="1138" y="835"/>
                        <a:pt x="1138" y="835"/>
                      </a:cubicBezTo>
                      <a:cubicBezTo>
                        <a:pt x="1141" y="833"/>
                        <a:pt x="1144" y="832"/>
                        <a:pt x="1147" y="831"/>
                      </a:cubicBezTo>
                      <a:cubicBezTo>
                        <a:pt x="1157" y="829"/>
                        <a:pt x="1157" y="829"/>
                        <a:pt x="1157" y="829"/>
                      </a:cubicBezTo>
                      <a:cubicBezTo>
                        <a:pt x="1156" y="824"/>
                        <a:pt x="1156" y="824"/>
                        <a:pt x="1156" y="824"/>
                      </a:cubicBezTo>
                      <a:cubicBezTo>
                        <a:pt x="1156" y="818"/>
                        <a:pt x="1159" y="812"/>
                        <a:pt x="1163" y="808"/>
                      </a:cubicBezTo>
                      <a:cubicBezTo>
                        <a:pt x="1160" y="774"/>
                        <a:pt x="1160" y="774"/>
                        <a:pt x="1160" y="774"/>
                      </a:cubicBezTo>
                      <a:cubicBezTo>
                        <a:pt x="1160" y="748"/>
                        <a:pt x="1160" y="748"/>
                        <a:pt x="1160" y="748"/>
                      </a:cubicBezTo>
                      <a:cubicBezTo>
                        <a:pt x="1161" y="746"/>
                        <a:pt x="1161" y="745"/>
                        <a:pt x="1161" y="743"/>
                      </a:cubicBezTo>
                      <a:cubicBezTo>
                        <a:pt x="1167" y="723"/>
                        <a:pt x="1167" y="723"/>
                        <a:pt x="1167" y="723"/>
                      </a:cubicBezTo>
                      <a:cubicBezTo>
                        <a:pt x="1168" y="719"/>
                        <a:pt x="1170" y="716"/>
                        <a:pt x="1173" y="714"/>
                      </a:cubicBezTo>
                      <a:cubicBezTo>
                        <a:pt x="1187" y="701"/>
                        <a:pt x="1187" y="701"/>
                        <a:pt x="1187" y="701"/>
                      </a:cubicBezTo>
                      <a:cubicBezTo>
                        <a:pt x="1189" y="699"/>
                        <a:pt x="1191" y="698"/>
                        <a:pt x="1194" y="697"/>
                      </a:cubicBezTo>
                      <a:cubicBezTo>
                        <a:pt x="1195" y="697"/>
                        <a:pt x="1200" y="695"/>
                        <a:pt x="1202" y="695"/>
                      </a:cubicBezTo>
                      <a:cubicBezTo>
                        <a:pt x="1212" y="694"/>
                        <a:pt x="1212" y="694"/>
                        <a:pt x="1212" y="694"/>
                      </a:cubicBezTo>
                      <a:cubicBezTo>
                        <a:pt x="1218" y="682"/>
                        <a:pt x="1218" y="682"/>
                        <a:pt x="1218" y="682"/>
                      </a:cubicBezTo>
                      <a:cubicBezTo>
                        <a:pt x="1219" y="680"/>
                        <a:pt x="1220" y="678"/>
                        <a:pt x="1222" y="676"/>
                      </a:cubicBezTo>
                      <a:cubicBezTo>
                        <a:pt x="1225" y="673"/>
                        <a:pt x="1231" y="669"/>
                        <a:pt x="1234" y="668"/>
                      </a:cubicBezTo>
                      <a:cubicBezTo>
                        <a:pt x="1240" y="668"/>
                        <a:pt x="1240" y="668"/>
                        <a:pt x="1240" y="668"/>
                      </a:cubicBezTo>
                      <a:cubicBezTo>
                        <a:pt x="1241" y="665"/>
                        <a:pt x="1241" y="665"/>
                        <a:pt x="1241" y="665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241" y="659"/>
                        <a:pt x="1241" y="659"/>
                        <a:pt x="1241" y="659"/>
                      </a:cubicBezTo>
                      <a:cubicBezTo>
                        <a:pt x="1241" y="640"/>
                        <a:pt x="1241" y="640"/>
                        <a:pt x="1241" y="640"/>
                      </a:cubicBezTo>
                      <a:cubicBezTo>
                        <a:pt x="1226" y="512"/>
                        <a:pt x="1226" y="512"/>
                        <a:pt x="1226" y="512"/>
                      </a:cubicBezTo>
                      <a:cubicBezTo>
                        <a:pt x="1226" y="510"/>
                        <a:pt x="1226" y="509"/>
                        <a:pt x="1226" y="507"/>
                      </a:cubicBezTo>
                      <a:cubicBezTo>
                        <a:pt x="1231" y="489"/>
                        <a:pt x="1231" y="489"/>
                        <a:pt x="1231" y="489"/>
                      </a:cubicBezTo>
                      <a:cubicBezTo>
                        <a:pt x="1228" y="473"/>
                        <a:pt x="1228" y="473"/>
                        <a:pt x="1228" y="473"/>
                      </a:cubicBezTo>
                      <a:cubicBezTo>
                        <a:pt x="1221" y="453"/>
                        <a:pt x="1221" y="453"/>
                        <a:pt x="1221" y="453"/>
                      </a:cubicBezTo>
                      <a:cubicBezTo>
                        <a:pt x="1212" y="418"/>
                        <a:pt x="1212" y="418"/>
                        <a:pt x="1212" y="418"/>
                      </a:cubicBezTo>
                      <a:cubicBezTo>
                        <a:pt x="1204" y="405"/>
                        <a:pt x="1204" y="405"/>
                        <a:pt x="1204" y="405"/>
                      </a:cubicBezTo>
                      <a:cubicBezTo>
                        <a:pt x="1204" y="404"/>
                        <a:pt x="1202" y="401"/>
                        <a:pt x="1201" y="401"/>
                      </a:cubicBezTo>
                      <a:cubicBezTo>
                        <a:pt x="1201" y="400"/>
                        <a:pt x="1201" y="399"/>
                        <a:pt x="1200" y="398"/>
                      </a:cubicBezTo>
                      <a:cubicBezTo>
                        <a:pt x="1198" y="397"/>
                        <a:pt x="1198" y="397"/>
                        <a:pt x="1198" y="397"/>
                      </a:cubicBezTo>
                      <a:cubicBezTo>
                        <a:pt x="1196" y="396"/>
                        <a:pt x="1194" y="395"/>
                        <a:pt x="1193" y="394"/>
                      </a:cubicBezTo>
                      <a:cubicBezTo>
                        <a:pt x="1186" y="389"/>
                        <a:pt x="1186" y="389"/>
                        <a:pt x="1186" y="389"/>
                      </a:cubicBezTo>
                      <a:cubicBezTo>
                        <a:pt x="1167" y="378"/>
                        <a:pt x="1167" y="378"/>
                        <a:pt x="1167" y="378"/>
                      </a:cubicBezTo>
                      <a:cubicBezTo>
                        <a:pt x="1156" y="368"/>
                        <a:pt x="1156" y="368"/>
                        <a:pt x="1156" y="368"/>
                      </a:cubicBezTo>
                      <a:cubicBezTo>
                        <a:pt x="1154" y="366"/>
                        <a:pt x="1152" y="363"/>
                        <a:pt x="1152" y="361"/>
                      </a:cubicBezTo>
                      <a:cubicBezTo>
                        <a:pt x="1149" y="351"/>
                        <a:pt x="1149" y="351"/>
                        <a:pt x="1149" y="351"/>
                      </a:cubicBezTo>
                      <a:cubicBezTo>
                        <a:pt x="1148" y="350"/>
                        <a:pt x="1147" y="349"/>
                        <a:pt x="1146" y="349"/>
                      </a:cubicBezTo>
                      <a:cubicBezTo>
                        <a:pt x="1142" y="346"/>
                        <a:pt x="1137" y="339"/>
                        <a:pt x="1137" y="334"/>
                      </a:cubicBezTo>
                      <a:cubicBezTo>
                        <a:pt x="1137" y="329"/>
                        <a:pt x="1137" y="329"/>
                        <a:pt x="1137" y="329"/>
                      </a:cubicBezTo>
                      <a:cubicBezTo>
                        <a:pt x="1136" y="325"/>
                        <a:pt x="1137" y="320"/>
                        <a:pt x="1140" y="317"/>
                      </a:cubicBezTo>
                      <a:cubicBezTo>
                        <a:pt x="1140" y="317"/>
                        <a:pt x="1140" y="316"/>
                        <a:pt x="1140" y="316"/>
                      </a:cubicBezTo>
                      <a:cubicBezTo>
                        <a:pt x="1140" y="306"/>
                        <a:pt x="1140" y="306"/>
                        <a:pt x="1140" y="306"/>
                      </a:cubicBezTo>
                      <a:cubicBezTo>
                        <a:pt x="1140" y="305"/>
                        <a:pt x="1140" y="303"/>
                        <a:pt x="1140" y="301"/>
                      </a:cubicBezTo>
                      <a:cubicBezTo>
                        <a:pt x="1142" y="291"/>
                        <a:pt x="1142" y="291"/>
                        <a:pt x="1142" y="291"/>
                      </a:cubicBezTo>
                      <a:cubicBezTo>
                        <a:pt x="1143" y="287"/>
                        <a:pt x="1145" y="284"/>
                        <a:pt x="1147" y="281"/>
                      </a:cubicBezTo>
                      <a:cubicBezTo>
                        <a:pt x="1155" y="274"/>
                        <a:pt x="1155" y="274"/>
                        <a:pt x="1155" y="274"/>
                      </a:cubicBezTo>
                      <a:cubicBezTo>
                        <a:pt x="1157" y="272"/>
                        <a:pt x="1160" y="270"/>
                        <a:pt x="1163" y="269"/>
                      </a:cubicBezTo>
                      <a:cubicBezTo>
                        <a:pt x="1177" y="266"/>
                        <a:pt x="1177" y="266"/>
                        <a:pt x="1177" y="266"/>
                      </a:cubicBezTo>
                      <a:cubicBezTo>
                        <a:pt x="1180" y="265"/>
                        <a:pt x="1183" y="265"/>
                        <a:pt x="1186" y="266"/>
                      </a:cubicBezTo>
                      <a:cubicBezTo>
                        <a:pt x="1187" y="264"/>
                        <a:pt x="1187" y="263"/>
                        <a:pt x="1188" y="262"/>
                      </a:cubicBezTo>
                      <a:cubicBezTo>
                        <a:pt x="1188" y="262"/>
                        <a:pt x="1188" y="262"/>
                        <a:pt x="1188" y="262"/>
                      </a:cubicBezTo>
                      <a:cubicBezTo>
                        <a:pt x="1185" y="253"/>
                        <a:pt x="1185" y="253"/>
                        <a:pt x="1185" y="253"/>
                      </a:cubicBezTo>
                      <a:cubicBezTo>
                        <a:pt x="1179" y="252"/>
                        <a:pt x="1179" y="252"/>
                        <a:pt x="1179" y="252"/>
                      </a:cubicBezTo>
                      <a:cubicBezTo>
                        <a:pt x="1174" y="251"/>
                        <a:pt x="1171" y="249"/>
                        <a:pt x="1168" y="245"/>
                      </a:cubicBezTo>
                      <a:cubicBezTo>
                        <a:pt x="1142" y="212"/>
                        <a:pt x="1142" y="212"/>
                        <a:pt x="1142" y="212"/>
                      </a:cubicBezTo>
                      <a:cubicBezTo>
                        <a:pt x="1140" y="211"/>
                        <a:pt x="1140" y="209"/>
                        <a:pt x="1139" y="207"/>
                      </a:cubicBezTo>
                      <a:cubicBezTo>
                        <a:pt x="1137" y="202"/>
                        <a:pt x="1137" y="202"/>
                        <a:pt x="1137" y="202"/>
                      </a:cubicBezTo>
                      <a:cubicBezTo>
                        <a:pt x="1137" y="201"/>
                        <a:pt x="1137" y="199"/>
                        <a:pt x="1136" y="198"/>
                      </a:cubicBezTo>
                      <a:cubicBezTo>
                        <a:pt x="1136" y="191"/>
                        <a:pt x="1136" y="191"/>
                        <a:pt x="1136" y="191"/>
                      </a:cubicBezTo>
                      <a:cubicBezTo>
                        <a:pt x="1136" y="188"/>
                        <a:pt x="1137" y="185"/>
                        <a:pt x="1138" y="182"/>
                      </a:cubicBezTo>
                      <a:cubicBezTo>
                        <a:pt x="1138" y="181"/>
                        <a:pt x="1138" y="181"/>
                        <a:pt x="1138" y="181"/>
                      </a:cubicBezTo>
                      <a:cubicBezTo>
                        <a:pt x="1134" y="178"/>
                        <a:pt x="1134" y="178"/>
                        <a:pt x="1134" y="178"/>
                      </a:cubicBezTo>
                      <a:cubicBezTo>
                        <a:pt x="1116" y="167"/>
                        <a:pt x="1116" y="167"/>
                        <a:pt x="1116" y="167"/>
                      </a:cubicBezTo>
                      <a:cubicBezTo>
                        <a:pt x="1102" y="162"/>
                        <a:pt x="1102" y="162"/>
                        <a:pt x="1102" y="162"/>
                      </a:cubicBezTo>
                      <a:cubicBezTo>
                        <a:pt x="1089" y="161"/>
                        <a:pt x="1089" y="161"/>
                        <a:pt x="1089" y="161"/>
                      </a:cubicBezTo>
                      <a:cubicBezTo>
                        <a:pt x="1069" y="163"/>
                        <a:pt x="1069" y="163"/>
                        <a:pt x="1069" y="163"/>
                      </a:cubicBezTo>
                      <a:cubicBezTo>
                        <a:pt x="1067" y="163"/>
                        <a:pt x="1065" y="163"/>
                        <a:pt x="1064" y="163"/>
                      </a:cubicBezTo>
                      <a:cubicBezTo>
                        <a:pt x="1045" y="159"/>
                        <a:pt x="1045" y="159"/>
                        <a:pt x="1045" y="159"/>
                      </a:cubicBezTo>
                      <a:cubicBezTo>
                        <a:pt x="1044" y="159"/>
                        <a:pt x="1043" y="159"/>
                        <a:pt x="1041" y="158"/>
                      </a:cubicBezTo>
                      <a:cubicBezTo>
                        <a:pt x="1034" y="157"/>
                        <a:pt x="1034" y="157"/>
                        <a:pt x="1034" y="157"/>
                      </a:cubicBezTo>
                      <a:cubicBezTo>
                        <a:pt x="1031" y="156"/>
                        <a:pt x="1028" y="154"/>
                        <a:pt x="1025" y="152"/>
                      </a:cubicBezTo>
                      <a:cubicBezTo>
                        <a:pt x="1013" y="140"/>
                        <a:pt x="1013" y="140"/>
                        <a:pt x="1013" y="140"/>
                      </a:cubicBezTo>
                      <a:cubicBezTo>
                        <a:pt x="1002" y="143"/>
                        <a:pt x="1002" y="143"/>
                        <a:pt x="1002" y="143"/>
                      </a:cubicBezTo>
                      <a:cubicBezTo>
                        <a:pt x="1000" y="143"/>
                        <a:pt x="998" y="143"/>
                        <a:pt x="997" y="143"/>
                      </a:cubicBezTo>
                      <a:cubicBezTo>
                        <a:pt x="992" y="143"/>
                        <a:pt x="992" y="143"/>
                        <a:pt x="992" y="143"/>
                      </a:cubicBezTo>
                      <a:cubicBezTo>
                        <a:pt x="964" y="138"/>
                        <a:pt x="964" y="138"/>
                        <a:pt x="964" y="138"/>
                      </a:cubicBezTo>
                      <a:cubicBezTo>
                        <a:pt x="961" y="138"/>
                        <a:pt x="958" y="137"/>
                        <a:pt x="956" y="135"/>
                      </a:cubicBezTo>
                      <a:cubicBezTo>
                        <a:pt x="947" y="129"/>
                        <a:pt x="947" y="129"/>
                        <a:pt x="947" y="129"/>
                      </a:cubicBezTo>
                      <a:cubicBezTo>
                        <a:pt x="932" y="116"/>
                        <a:pt x="932" y="116"/>
                        <a:pt x="932" y="116"/>
                      </a:cubicBezTo>
                      <a:cubicBezTo>
                        <a:pt x="920" y="112"/>
                        <a:pt x="920" y="112"/>
                        <a:pt x="920" y="112"/>
                      </a:cubicBezTo>
                      <a:cubicBezTo>
                        <a:pt x="862" y="119"/>
                        <a:pt x="862" y="119"/>
                        <a:pt x="862" y="119"/>
                      </a:cubicBezTo>
                      <a:cubicBezTo>
                        <a:pt x="860" y="119"/>
                        <a:pt x="857" y="119"/>
                        <a:pt x="855" y="118"/>
                      </a:cubicBezTo>
                      <a:cubicBezTo>
                        <a:pt x="846" y="116"/>
                        <a:pt x="846" y="116"/>
                        <a:pt x="846" y="116"/>
                      </a:cubicBezTo>
                      <a:cubicBezTo>
                        <a:pt x="843" y="115"/>
                        <a:pt x="841" y="113"/>
                        <a:pt x="839" y="111"/>
                      </a:cubicBezTo>
                      <a:cubicBezTo>
                        <a:pt x="831" y="104"/>
                        <a:pt x="831" y="104"/>
                        <a:pt x="831" y="104"/>
                      </a:cubicBezTo>
                      <a:cubicBezTo>
                        <a:pt x="830" y="103"/>
                        <a:pt x="828" y="101"/>
                        <a:pt x="827" y="99"/>
                      </a:cubicBezTo>
                      <a:cubicBezTo>
                        <a:pt x="812" y="68"/>
                        <a:pt x="812" y="68"/>
                        <a:pt x="812" y="68"/>
                      </a:cubicBezTo>
                      <a:cubicBezTo>
                        <a:pt x="800" y="57"/>
                        <a:pt x="800" y="57"/>
                        <a:pt x="800" y="57"/>
                      </a:cubicBezTo>
                      <a:cubicBezTo>
                        <a:pt x="788" y="50"/>
                        <a:pt x="788" y="50"/>
                        <a:pt x="788" y="50"/>
                      </a:cubicBezTo>
                      <a:cubicBezTo>
                        <a:pt x="772" y="45"/>
                        <a:pt x="772" y="45"/>
                        <a:pt x="772" y="45"/>
                      </a:cubicBezTo>
                      <a:cubicBezTo>
                        <a:pt x="757" y="42"/>
                        <a:pt x="757" y="42"/>
                        <a:pt x="757" y="42"/>
                      </a:cubicBezTo>
                      <a:cubicBezTo>
                        <a:pt x="741" y="43"/>
                        <a:pt x="741" y="43"/>
                        <a:pt x="741" y="43"/>
                      </a:cubicBezTo>
                      <a:cubicBezTo>
                        <a:pt x="707" y="51"/>
                        <a:pt x="707" y="51"/>
                        <a:pt x="707" y="51"/>
                      </a:cubicBezTo>
                      <a:cubicBezTo>
                        <a:pt x="704" y="52"/>
                        <a:pt x="701" y="52"/>
                        <a:pt x="698" y="51"/>
                      </a:cubicBezTo>
                      <a:cubicBezTo>
                        <a:pt x="681" y="47"/>
                        <a:pt x="681" y="47"/>
                        <a:pt x="681" y="47"/>
                      </a:cubicBezTo>
                      <a:cubicBezTo>
                        <a:pt x="679" y="47"/>
                        <a:pt x="677" y="46"/>
                        <a:pt x="675" y="45"/>
                      </a:cubicBezTo>
                      <a:cubicBezTo>
                        <a:pt x="643" y="25"/>
                        <a:pt x="643" y="25"/>
                        <a:pt x="643" y="25"/>
                      </a:cubicBezTo>
                      <a:cubicBezTo>
                        <a:pt x="589" y="7"/>
                        <a:pt x="589" y="7"/>
                        <a:pt x="589" y="7"/>
                      </a:cubicBezTo>
                      <a:cubicBezTo>
                        <a:pt x="587" y="6"/>
                        <a:pt x="585" y="5"/>
                        <a:pt x="584" y="4"/>
                      </a:cubicBezTo>
                      <a:cubicBezTo>
                        <a:pt x="578" y="0"/>
                        <a:pt x="578" y="0"/>
                        <a:pt x="578" y="0"/>
                      </a:cubicBezTo>
                      <a:cubicBezTo>
                        <a:pt x="577" y="1"/>
                        <a:pt x="577" y="2"/>
                        <a:pt x="576" y="3"/>
                      </a:cubicBezTo>
                      <a:cubicBezTo>
                        <a:pt x="573" y="9"/>
                        <a:pt x="573" y="9"/>
                        <a:pt x="573" y="9"/>
                      </a:cubicBezTo>
                      <a:cubicBezTo>
                        <a:pt x="571" y="12"/>
                        <a:pt x="568" y="14"/>
                        <a:pt x="565" y="16"/>
                      </a:cubicBezTo>
                      <a:cubicBezTo>
                        <a:pt x="558" y="19"/>
                        <a:pt x="558" y="19"/>
                        <a:pt x="558" y="19"/>
                      </a:cubicBezTo>
                      <a:cubicBezTo>
                        <a:pt x="556" y="20"/>
                        <a:pt x="553" y="21"/>
                        <a:pt x="551" y="21"/>
                      </a:cubicBezTo>
                      <a:cubicBezTo>
                        <a:pt x="522" y="24"/>
                        <a:pt x="522" y="24"/>
                        <a:pt x="522" y="24"/>
                      </a:cubicBezTo>
                      <a:cubicBezTo>
                        <a:pt x="522" y="30"/>
                        <a:pt x="521" y="37"/>
                        <a:pt x="517" y="41"/>
                      </a:cubicBezTo>
                      <a:cubicBezTo>
                        <a:pt x="515" y="43"/>
                        <a:pt x="515" y="43"/>
                        <a:pt x="515" y="43"/>
                      </a:cubicBezTo>
                      <a:cubicBezTo>
                        <a:pt x="503" y="64"/>
                        <a:pt x="503" y="64"/>
                        <a:pt x="503" y="64"/>
                      </a:cubicBezTo>
                      <a:cubicBezTo>
                        <a:pt x="502" y="66"/>
                        <a:pt x="501" y="68"/>
                        <a:pt x="499" y="70"/>
                      </a:cubicBezTo>
                      <a:cubicBezTo>
                        <a:pt x="472" y="97"/>
                        <a:pt x="472" y="97"/>
                        <a:pt x="472" y="97"/>
                      </a:cubicBezTo>
                      <a:cubicBezTo>
                        <a:pt x="468" y="109"/>
                        <a:pt x="468" y="109"/>
                        <a:pt x="468" y="109"/>
                      </a:cubicBezTo>
                      <a:cubicBezTo>
                        <a:pt x="468" y="123"/>
                        <a:pt x="468" y="123"/>
                        <a:pt x="468" y="123"/>
                      </a:cubicBezTo>
                      <a:cubicBezTo>
                        <a:pt x="472" y="138"/>
                        <a:pt x="472" y="138"/>
                        <a:pt x="472" y="138"/>
                      </a:cubicBezTo>
                      <a:cubicBezTo>
                        <a:pt x="479" y="152"/>
                        <a:pt x="479" y="152"/>
                        <a:pt x="479" y="152"/>
                      </a:cubicBezTo>
                      <a:cubicBezTo>
                        <a:pt x="487" y="161"/>
                        <a:pt x="487" y="161"/>
                        <a:pt x="487" y="161"/>
                      </a:cubicBezTo>
                      <a:cubicBezTo>
                        <a:pt x="497" y="168"/>
                        <a:pt x="497" y="168"/>
                        <a:pt x="497" y="168"/>
                      </a:cubicBezTo>
                      <a:cubicBezTo>
                        <a:pt x="531" y="169"/>
                        <a:pt x="531" y="169"/>
                        <a:pt x="531" y="169"/>
                      </a:cubicBezTo>
                      <a:cubicBezTo>
                        <a:pt x="533" y="169"/>
                        <a:pt x="535" y="169"/>
                        <a:pt x="537" y="170"/>
                      </a:cubicBezTo>
                      <a:cubicBezTo>
                        <a:pt x="545" y="172"/>
                        <a:pt x="545" y="172"/>
                        <a:pt x="545" y="172"/>
                      </a:cubicBezTo>
                      <a:cubicBezTo>
                        <a:pt x="550" y="174"/>
                        <a:pt x="554" y="178"/>
                        <a:pt x="556" y="183"/>
                      </a:cubicBezTo>
                      <a:cubicBezTo>
                        <a:pt x="559" y="188"/>
                        <a:pt x="558" y="194"/>
                        <a:pt x="556" y="199"/>
                      </a:cubicBezTo>
                      <a:cubicBezTo>
                        <a:pt x="548" y="214"/>
                        <a:pt x="548" y="214"/>
                        <a:pt x="548" y="214"/>
                      </a:cubicBezTo>
                      <a:cubicBezTo>
                        <a:pt x="546" y="218"/>
                        <a:pt x="543" y="220"/>
                        <a:pt x="540" y="222"/>
                      </a:cubicBezTo>
                      <a:cubicBezTo>
                        <a:pt x="521" y="232"/>
                        <a:pt x="521" y="232"/>
                        <a:pt x="521" y="232"/>
                      </a:cubicBezTo>
                      <a:cubicBezTo>
                        <a:pt x="519" y="233"/>
                        <a:pt x="518" y="234"/>
                        <a:pt x="516" y="234"/>
                      </a:cubicBezTo>
                      <a:cubicBezTo>
                        <a:pt x="494" y="239"/>
                        <a:pt x="494" y="239"/>
                        <a:pt x="494" y="239"/>
                      </a:cubicBezTo>
                      <a:cubicBezTo>
                        <a:pt x="457" y="242"/>
                        <a:pt x="457" y="242"/>
                        <a:pt x="457" y="242"/>
                      </a:cubicBezTo>
                      <a:cubicBezTo>
                        <a:pt x="445" y="246"/>
                        <a:pt x="445" y="246"/>
                        <a:pt x="445" y="246"/>
                      </a:cubicBezTo>
                      <a:cubicBezTo>
                        <a:pt x="389" y="284"/>
                        <a:pt x="389" y="284"/>
                        <a:pt x="389" y="284"/>
                      </a:cubicBezTo>
                      <a:cubicBezTo>
                        <a:pt x="381" y="294"/>
                        <a:pt x="381" y="294"/>
                        <a:pt x="381" y="294"/>
                      </a:cubicBezTo>
                      <a:cubicBezTo>
                        <a:pt x="376" y="304"/>
                        <a:pt x="376" y="304"/>
                        <a:pt x="376" y="304"/>
                      </a:cubicBezTo>
                      <a:cubicBezTo>
                        <a:pt x="376" y="319"/>
                        <a:pt x="376" y="319"/>
                        <a:pt x="376" y="319"/>
                      </a:cubicBezTo>
                      <a:cubicBezTo>
                        <a:pt x="392" y="382"/>
                        <a:pt x="392" y="382"/>
                        <a:pt x="392" y="382"/>
                      </a:cubicBezTo>
                      <a:cubicBezTo>
                        <a:pt x="393" y="384"/>
                        <a:pt x="393" y="385"/>
                        <a:pt x="393" y="387"/>
                      </a:cubicBezTo>
                      <a:cubicBezTo>
                        <a:pt x="394" y="436"/>
                        <a:pt x="394" y="436"/>
                        <a:pt x="394" y="436"/>
                      </a:cubicBezTo>
                      <a:cubicBezTo>
                        <a:pt x="386" y="484"/>
                        <a:pt x="386" y="484"/>
                        <a:pt x="386" y="484"/>
                      </a:cubicBezTo>
                      <a:cubicBezTo>
                        <a:pt x="373" y="528"/>
                        <a:pt x="373" y="528"/>
                        <a:pt x="373" y="528"/>
                      </a:cubicBezTo>
                      <a:cubicBezTo>
                        <a:pt x="346" y="585"/>
                        <a:pt x="346" y="585"/>
                        <a:pt x="346" y="585"/>
                      </a:cubicBezTo>
                      <a:cubicBezTo>
                        <a:pt x="344" y="588"/>
                        <a:pt x="342" y="590"/>
                        <a:pt x="338" y="592"/>
                      </a:cubicBezTo>
                      <a:cubicBezTo>
                        <a:pt x="333" y="594"/>
                        <a:pt x="333" y="594"/>
                        <a:pt x="333" y="594"/>
                      </a:cubicBezTo>
                      <a:cubicBezTo>
                        <a:pt x="329" y="596"/>
                        <a:pt x="324" y="596"/>
                        <a:pt x="319" y="594"/>
                      </a:cubicBezTo>
                      <a:cubicBezTo>
                        <a:pt x="315" y="593"/>
                        <a:pt x="315" y="593"/>
                        <a:pt x="315" y="593"/>
                      </a:cubicBezTo>
                      <a:cubicBezTo>
                        <a:pt x="311" y="591"/>
                        <a:pt x="308" y="589"/>
                        <a:pt x="306" y="586"/>
                      </a:cubicBezTo>
                      <a:cubicBezTo>
                        <a:pt x="302" y="587"/>
                        <a:pt x="298" y="586"/>
                        <a:pt x="294" y="584"/>
                      </a:cubicBezTo>
                      <a:cubicBezTo>
                        <a:pt x="286" y="581"/>
                        <a:pt x="286" y="581"/>
                        <a:pt x="286" y="581"/>
                      </a:cubicBezTo>
                      <a:cubicBezTo>
                        <a:pt x="284" y="580"/>
                        <a:pt x="282" y="578"/>
                        <a:pt x="280" y="576"/>
                      </a:cubicBezTo>
                      <a:cubicBezTo>
                        <a:pt x="276" y="572"/>
                        <a:pt x="276" y="572"/>
                        <a:pt x="276" y="572"/>
                      </a:cubicBezTo>
                      <a:cubicBezTo>
                        <a:pt x="265" y="555"/>
                        <a:pt x="265" y="555"/>
                        <a:pt x="265" y="555"/>
                      </a:cubicBezTo>
                      <a:cubicBezTo>
                        <a:pt x="264" y="553"/>
                        <a:pt x="264" y="552"/>
                        <a:pt x="263" y="551"/>
                      </a:cubicBezTo>
                      <a:cubicBezTo>
                        <a:pt x="260" y="540"/>
                        <a:pt x="260" y="540"/>
                        <a:pt x="260" y="540"/>
                      </a:cubicBezTo>
                      <a:cubicBezTo>
                        <a:pt x="258" y="537"/>
                        <a:pt x="258" y="533"/>
                        <a:pt x="259" y="530"/>
                      </a:cubicBezTo>
                      <a:cubicBezTo>
                        <a:pt x="263" y="513"/>
                        <a:pt x="263" y="513"/>
                        <a:pt x="263" y="513"/>
                      </a:cubicBezTo>
                      <a:cubicBezTo>
                        <a:pt x="272" y="483"/>
                        <a:pt x="272" y="483"/>
                        <a:pt x="272" y="483"/>
                      </a:cubicBezTo>
                      <a:cubicBezTo>
                        <a:pt x="268" y="482"/>
                        <a:pt x="265" y="481"/>
                        <a:pt x="263" y="479"/>
                      </a:cubicBezTo>
                      <a:cubicBezTo>
                        <a:pt x="257" y="474"/>
                        <a:pt x="254" y="467"/>
                        <a:pt x="256" y="460"/>
                      </a:cubicBezTo>
                      <a:cubicBezTo>
                        <a:pt x="262" y="435"/>
                        <a:pt x="262" y="435"/>
                        <a:pt x="262" y="435"/>
                      </a:cubicBezTo>
                      <a:cubicBezTo>
                        <a:pt x="269" y="421"/>
                        <a:pt x="269" y="421"/>
                        <a:pt x="269" y="421"/>
                      </a:cubicBezTo>
                      <a:cubicBezTo>
                        <a:pt x="270" y="419"/>
                        <a:pt x="272" y="417"/>
                        <a:pt x="273" y="415"/>
                      </a:cubicBezTo>
                      <a:cubicBezTo>
                        <a:pt x="265" y="401"/>
                        <a:pt x="265" y="401"/>
                        <a:pt x="265" y="401"/>
                      </a:cubicBezTo>
                      <a:cubicBezTo>
                        <a:pt x="265" y="401"/>
                        <a:pt x="265" y="400"/>
                        <a:pt x="265" y="400"/>
                      </a:cubicBezTo>
                      <a:cubicBezTo>
                        <a:pt x="257" y="415"/>
                        <a:pt x="257" y="415"/>
                        <a:pt x="257" y="415"/>
                      </a:cubicBezTo>
                      <a:cubicBezTo>
                        <a:pt x="240" y="434"/>
                        <a:pt x="240" y="434"/>
                        <a:pt x="240" y="434"/>
                      </a:cubicBezTo>
                      <a:cubicBezTo>
                        <a:pt x="240" y="439"/>
                        <a:pt x="240" y="439"/>
                        <a:pt x="240" y="439"/>
                      </a:cubicBezTo>
                      <a:cubicBezTo>
                        <a:pt x="240" y="441"/>
                        <a:pt x="239" y="442"/>
                        <a:pt x="239" y="444"/>
                      </a:cubicBezTo>
                      <a:cubicBezTo>
                        <a:pt x="223" y="489"/>
                        <a:pt x="223" y="489"/>
                        <a:pt x="223" y="489"/>
                      </a:cubicBezTo>
                      <a:cubicBezTo>
                        <a:pt x="223" y="490"/>
                        <a:pt x="222" y="492"/>
                        <a:pt x="221" y="493"/>
                      </a:cubicBezTo>
                      <a:cubicBezTo>
                        <a:pt x="217" y="500"/>
                        <a:pt x="217" y="500"/>
                        <a:pt x="217" y="500"/>
                      </a:cubicBezTo>
                      <a:cubicBezTo>
                        <a:pt x="215" y="502"/>
                        <a:pt x="213" y="505"/>
                        <a:pt x="210" y="506"/>
                      </a:cubicBezTo>
                      <a:cubicBezTo>
                        <a:pt x="204" y="510"/>
                        <a:pt x="204" y="510"/>
                        <a:pt x="204" y="510"/>
                      </a:cubicBezTo>
                      <a:cubicBezTo>
                        <a:pt x="200" y="512"/>
                        <a:pt x="196" y="512"/>
                        <a:pt x="192" y="512"/>
                      </a:cubicBezTo>
                      <a:cubicBezTo>
                        <a:pt x="185" y="510"/>
                        <a:pt x="185" y="510"/>
                        <a:pt x="185" y="510"/>
                      </a:cubicBezTo>
                      <a:cubicBezTo>
                        <a:pt x="182" y="510"/>
                        <a:pt x="179" y="509"/>
                        <a:pt x="177" y="507"/>
                      </a:cubicBezTo>
                      <a:cubicBezTo>
                        <a:pt x="167" y="501"/>
                        <a:pt x="167" y="501"/>
                        <a:pt x="167" y="501"/>
                      </a:cubicBezTo>
                      <a:cubicBezTo>
                        <a:pt x="156" y="523"/>
                        <a:pt x="156" y="523"/>
                        <a:pt x="156" y="523"/>
                      </a:cubicBezTo>
                      <a:cubicBezTo>
                        <a:pt x="156" y="524"/>
                        <a:pt x="155" y="526"/>
                        <a:pt x="153" y="527"/>
                      </a:cubicBezTo>
                      <a:cubicBezTo>
                        <a:pt x="149" y="532"/>
                        <a:pt x="149" y="532"/>
                        <a:pt x="149" y="532"/>
                      </a:cubicBezTo>
                      <a:cubicBezTo>
                        <a:pt x="146" y="536"/>
                        <a:pt x="142" y="538"/>
                        <a:pt x="137" y="538"/>
                      </a:cubicBezTo>
                      <a:cubicBezTo>
                        <a:pt x="134" y="539"/>
                        <a:pt x="128" y="539"/>
                        <a:pt x="125" y="538"/>
                      </a:cubicBezTo>
                      <a:cubicBezTo>
                        <a:pt x="126" y="542"/>
                        <a:pt x="126" y="542"/>
                        <a:pt x="126" y="542"/>
                      </a:cubicBezTo>
                      <a:cubicBezTo>
                        <a:pt x="126" y="544"/>
                        <a:pt x="127" y="545"/>
                        <a:pt x="127" y="546"/>
                      </a:cubicBezTo>
                      <a:cubicBezTo>
                        <a:pt x="127" y="591"/>
                        <a:pt x="127" y="591"/>
                        <a:pt x="127" y="591"/>
                      </a:cubicBezTo>
                      <a:cubicBezTo>
                        <a:pt x="129" y="596"/>
                        <a:pt x="129" y="596"/>
                        <a:pt x="129" y="596"/>
                      </a:cubicBezTo>
                      <a:cubicBezTo>
                        <a:pt x="131" y="601"/>
                        <a:pt x="131" y="606"/>
                        <a:pt x="130" y="610"/>
                      </a:cubicBezTo>
                      <a:cubicBezTo>
                        <a:pt x="127" y="617"/>
                        <a:pt x="127" y="617"/>
                        <a:pt x="127" y="617"/>
                      </a:cubicBezTo>
                      <a:cubicBezTo>
                        <a:pt x="126" y="620"/>
                        <a:pt x="124" y="623"/>
                        <a:pt x="122" y="625"/>
                      </a:cubicBezTo>
                      <a:cubicBezTo>
                        <a:pt x="118" y="629"/>
                        <a:pt x="118" y="629"/>
                        <a:pt x="118" y="629"/>
                      </a:cubicBezTo>
                      <a:cubicBezTo>
                        <a:pt x="116" y="630"/>
                        <a:pt x="114" y="631"/>
                        <a:pt x="112" y="632"/>
                      </a:cubicBezTo>
                      <a:cubicBezTo>
                        <a:pt x="97" y="636"/>
                        <a:pt x="97" y="636"/>
                        <a:pt x="97" y="636"/>
                      </a:cubicBezTo>
                      <a:cubicBezTo>
                        <a:pt x="96" y="637"/>
                        <a:pt x="91" y="637"/>
                        <a:pt x="89" y="637"/>
                      </a:cubicBezTo>
                      <a:cubicBezTo>
                        <a:pt x="88" y="637"/>
                        <a:pt x="86" y="637"/>
                        <a:pt x="85" y="636"/>
                      </a:cubicBezTo>
                      <a:cubicBezTo>
                        <a:pt x="84" y="637"/>
                        <a:pt x="84" y="637"/>
                        <a:pt x="84" y="637"/>
                      </a:cubicBezTo>
                      <a:cubicBezTo>
                        <a:pt x="83" y="638"/>
                        <a:pt x="81" y="640"/>
                        <a:pt x="79" y="640"/>
                      </a:cubicBezTo>
                      <a:cubicBezTo>
                        <a:pt x="68" y="646"/>
                        <a:pt x="68" y="646"/>
                        <a:pt x="68" y="646"/>
                      </a:cubicBezTo>
                      <a:cubicBezTo>
                        <a:pt x="62" y="654"/>
                        <a:pt x="62" y="654"/>
                        <a:pt x="62" y="654"/>
                      </a:cubicBezTo>
                      <a:cubicBezTo>
                        <a:pt x="65" y="662"/>
                        <a:pt x="65" y="662"/>
                        <a:pt x="65" y="662"/>
                      </a:cubicBezTo>
                      <a:cubicBezTo>
                        <a:pt x="72" y="671"/>
                        <a:pt x="72" y="671"/>
                        <a:pt x="72" y="671"/>
                      </a:cubicBezTo>
                      <a:cubicBezTo>
                        <a:pt x="73" y="672"/>
                        <a:pt x="74" y="674"/>
                        <a:pt x="74" y="675"/>
                      </a:cubicBezTo>
                      <a:cubicBezTo>
                        <a:pt x="79" y="688"/>
                        <a:pt x="79" y="688"/>
                        <a:pt x="79" y="688"/>
                      </a:cubicBezTo>
                      <a:cubicBezTo>
                        <a:pt x="80" y="689"/>
                        <a:pt x="80" y="691"/>
                        <a:pt x="80" y="692"/>
                      </a:cubicBezTo>
                      <a:cubicBezTo>
                        <a:pt x="82" y="706"/>
                        <a:pt x="82" y="706"/>
                        <a:pt x="82" y="706"/>
                      </a:cubicBezTo>
                      <a:cubicBezTo>
                        <a:pt x="79" y="746"/>
                        <a:pt x="79" y="746"/>
                        <a:pt x="79" y="746"/>
                      </a:cubicBezTo>
                      <a:cubicBezTo>
                        <a:pt x="79" y="748"/>
                        <a:pt x="79" y="749"/>
                        <a:pt x="78" y="751"/>
                      </a:cubicBezTo>
                      <a:cubicBezTo>
                        <a:pt x="76" y="758"/>
                        <a:pt x="76" y="758"/>
                        <a:pt x="76" y="758"/>
                      </a:cubicBezTo>
                      <a:cubicBezTo>
                        <a:pt x="78" y="773"/>
                        <a:pt x="78" y="773"/>
                        <a:pt x="78" y="773"/>
                      </a:cubicBezTo>
                      <a:cubicBezTo>
                        <a:pt x="78" y="774"/>
                        <a:pt x="78" y="776"/>
                        <a:pt x="78" y="777"/>
                      </a:cubicBezTo>
                      <a:cubicBezTo>
                        <a:pt x="77" y="779"/>
                        <a:pt x="77" y="779"/>
                        <a:pt x="77" y="779"/>
                      </a:cubicBezTo>
                      <a:cubicBezTo>
                        <a:pt x="83" y="791"/>
                        <a:pt x="83" y="791"/>
                        <a:pt x="83" y="791"/>
                      </a:cubicBezTo>
                      <a:cubicBezTo>
                        <a:pt x="85" y="794"/>
                        <a:pt x="85" y="798"/>
                        <a:pt x="85" y="801"/>
                      </a:cubicBezTo>
                      <a:cubicBezTo>
                        <a:pt x="82" y="825"/>
                        <a:pt x="82" y="825"/>
                        <a:pt x="82" y="825"/>
                      </a:cubicBezTo>
                      <a:cubicBezTo>
                        <a:pt x="74" y="851"/>
                        <a:pt x="74" y="851"/>
                        <a:pt x="74" y="851"/>
                      </a:cubicBezTo>
                      <a:cubicBezTo>
                        <a:pt x="59" y="887"/>
                        <a:pt x="59" y="887"/>
                        <a:pt x="59" y="887"/>
                      </a:cubicBezTo>
                      <a:cubicBezTo>
                        <a:pt x="47" y="929"/>
                        <a:pt x="47" y="929"/>
                        <a:pt x="47" y="929"/>
                      </a:cubicBezTo>
                      <a:cubicBezTo>
                        <a:pt x="35" y="953"/>
                        <a:pt x="35" y="953"/>
                        <a:pt x="35" y="953"/>
                      </a:cubicBezTo>
                      <a:cubicBezTo>
                        <a:pt x="35" y="954"/>
                        <a:pt x="34" y="956"/>
                        <a:pt x="32" y="957"/>
                      </a:cubicBezTo>
                      <a:cubicBezTo>
                        <a:pt x="5" y="988"/>
                        <a:pt x="5" y="988"/>
                        <a:pt x="5" y="988"/>
                      </a:cubicBezTo>
                      <a:cubicBezTo>
                        <a:pt x="0" y="996"/>
                        <a:pt x="0" y="996"/>
                        <a:pt x="0" y="996"/>
                      </a:cubicBezTo>
                      <a:cubicBezTo>
                        <a:pt x="0" y="1007"/>
                        <a:pt x="0" y="1007"/>
                        <a:pt x="0" y="1007"/>
                      </a:cubicBezTo>
                      <a:cubicBezTo>
                        <a:pt x="3" y="1011"/>
                        <a:pt x="3" y="1011"/>
                        <a:pt x="3" y="1011"/>
                      </a:cubicBezTo>
                      <a:cubicBezTo>
                        <a:pt x="15" y="1023"/>
                        <a:pt x="15" y="1023"/>
                        <a:pt x="15" y="1023"/>
                      </a:cubicBezTo>
                      <a:cubicBezTo>
                        <a:pt x="16" y="1024"/>
                        <a:pt x="17" y="1025"/>
                        <a:pt x="17" y="1026"/>
                      </a:cubicBezTo>
                      <a:cubicBezTo>
                        <a:pt x="25" y="1037"/>
                        <a:pt x="25" y="1037"/>
                        <a:pt x="25" y="1037"/>
                      </a:cubicBezTo>
                      <a:cubicBezTo>
                        <a:pt x="26" y="1038"/>
                        <a:pt x="27" y="1039"/>
                        <a:pt x="28" y="1041"/>
                      </a:cubicBezTo>
                      <a:cubicBezTo>
                        <a:pt x="31" y="1045"/>
                        <a:pt x="31" y="1045"/>
                        <a:pt x="31" y="1045"/>
                      </a:cubicBezTo>
                      <a:cubicBezTo>
                        <a:pt x="34" y="1049"/>
                        <a:pt x="35" y="1054"/>
                        <a:pt x="34" y="1059"/>
                      </a:cubicBezTo>
                      <a:cubicBezTo>
                        <a:pt x="33" y="1069"/>
                        <a:pt x="33" y="1069"/>
                        <a:pt x="33" y="1069"/>
                      </a:cubicBezTo>
                      <a:cubicBezTo>
                        <a:pt x="36" y="1076"/>
                        <a:pt x="36" y="1076"/>
                        <a:pt x="36" y="1076"/>
                      </a:cubicBezTo>
                      <a:cubicBezTo>
                        <a:pt x="49" y="1124"/>
                        <a:pt x="49" y="1124"/>
                        <a:pt x="49" y="1124"/>
                      </a:cubicBezTo>
                      <a:cubicBezTo>
                        <a:pt x="50" y="1125"/>
                        <a:pt x="50" y="1127"/>
                        <a:pt x="50" y="1128"/>
                      </a:cubicBezTo>
                      <a:cubicBezTo>
                        <a:pt x="51" y="1148"/>
                        <a:pt x="51" y="1148"/>
                        <a:pt x="51" y="1148"/>
                      </a:cubicBezTo>
                      <a:cubicBezTo>
                        <a:pt x="51" y="1151"/>
                        <a:pt x="50" y="1154"/>
                        <a:pt x="49" y="1156"/>
                      </a:cubicBezTo>
                      <a:cubicBezTo>
                        <a:pt x="41" y="1176"/>
                        <a:pt x="41" y="1176"/>
                        <a:pt x="41" y="1176"/>
                      </a:cubicBezTo>
                      <a:cubicBezTo>
                        <a:pt x="22" y="1207"/>
                        <a:pt x="22" y="1207"/>
                        <a:pt x="22" y="1207"/>
                      </a:cubicBezTo>
                      <a:cubicBezTo>
                        <a:pt x="18" y="1220"/>
                        <a:pt x="18" y="1220"/>
                        <a:pt x="18" y="1220"/>
                      </a:cubicBezTo>
                      <a:cubicBezTo>
                        <a:pt x="19" y="1235"/>
                        <a:pt x="19" y="1235"/>
                        <a:pt x="19" y="1235"/>
                      </a:cubicBezTo>
                      <a:cubicBezTo>
                        <a:pt x="22" y="1243"/>
                        <a:pt x="22" y="1243"/>
                        <a:pt x="22" y="1243"/>
                      </a:cubicBezTo>
                      <a:cubicBezTo>
                        <a:pt x="32" y="1258"/>
                        <a:pt x="32" y="1258"/>
                        <a:pt x="32" y="1258"/>
                      </a:cubicBezTo>
                      <a:cubicBezTo>
                        <a:pt x="33" y="1259"/>
                        <a:pt x="34" y="1261"/>
                        <a:pt x="34" y="1262"/>
                      </a:cubicBezTo>
                      <a:cubicBezTo>
                        <a:pt x="40" y="1278"/>
                        <a:pt x="40" y="1278"/>
                        <a:pt x="40" y="1278"/>
                      </a:cubicBezTo>
                      <a:cubicBezTo>
                        <a:pt x="113" y="1409"/>
                        <a:pt x="113" y="1409"/>
                        <a:pt x="113" y="1409"/>
                      </a:cubicBezTo>
                      <a:cubicBezTo>
                        <a:pt x="134" y="1399"/>
                        <a:pt x="134" y="1399"/>
                        <a:pt x="134" y="1399"/>
                      </a:cubicBezTo>
                      <a:cubicBezTo>
                        <a:pt x="141" y="1397"/>
                        <a:pt x="148" y="1397"/>
                        <a:pt x="154" y="1402"/>
                      </a:cubicBezTo>
                      <a:cubicBezTo>
                        <a:pt x="159" y="1406"/>
                        <a:pt x="162" y="1413"/>
                        <a:pt x="161" y="1420"/>
                      </a:cubicBezTo>
                      <a:cubicBezTo>
                        <a:pt x="160" y="1428"/>
                        <a:pt x="160" y="1428"/>
                        <a:pt x="160" y="1428"/>
                      </a:cubicBezTo>
                      <a:cubicBezTo>
                        <a:pt x="159" y="1430"/>
                        <a:pt x="158" y="1433"/>
                        <a:pt x="157" y="1435"/>
                      </a:cubicBezTo>
                      <a:cubicBezTo>
                        <a:pt x="151" y="1443"/>
                        <a:pt x="151" y="1443"/>
                        <a:pt x="151" y="1443"/>
                      </a:cubicBezTo>
                      <a:cubicBezTo>
                        <a:pt x="151" y="1444"/>
                        <a:pt x="149" y="1446"/>
                        <a:pt x="148" y="1447"/>
                      </a:cubicBezTo>
                      <a:cubicBezTo>
                        <a:pt x="141" y="1453"/>
                        <a:pt x="141" y="1453"/>
                        <a:pt x="141" y="1453"/>
                      </a:cubicBezTo>
                      <a:cubicBezTo>
                        <a:pt x="140" y="1454"/>
                        <a:pt x="140" y="1454"/>
                        <a:pt x="139" y="1455"/>
                      </a:cubicBezTo>
                      <a:cubicBezTo>
                        <a:pt x="163" y="1499"/>
                        <a:pt x="163" y="1499"/>
                        <a:pt x="163" y="1499"/>
                      </a:cubicBezTo>
                      <a:cubicBezTo>
                        <a:pt x="176" y="1533"/>
                        <a:pt x="176" y="1533"/>
                        <a:pt x="176" y="1533"/>
                      </a:cubicBezTo>
                      <a:cubicBezTo>
                        <a:pt x="186" y="1546"/>
                        <a:pt x="186" y="1546"/>
                        <a:pt x="186" y="1546"/>
                      </a:cubicBezTo>
                      <a:cubicBezTo>
                        <a:pt x="189" y="1549"/>
                        <a:pt x="190" y="1553"/>
                        <a:pt x="191" y="1556"/>
                      </a:cubicBezTo>
                      <a:cubicBezTo>
                        <a:pt x="191" y="1559"/>
                        <a:pt x="191" y="1562"/>
                        <a:pt x="191" y="1565"/>
                      </a:cubicBezTo>
                      <a:cubicBezTo>
                        <a:pt x="191" y="1566"/>
                        <a:pt x="191" y="1566"/>
                        <a:pt x="191" y="1566"/>
                      </a:cubicBezTo>
                      <a:cubicBezTo>
                        <a:pt x="194" y="1572"/>
                        <a:pt x="194" y="1572"/>
                        <a:pt x="194" y="1572"/>
                      </a:cubicBezTo>
                      <a:cubicBezTo>
                        <a:pt x="195" y="1574"/>
                        <a:pt x="196" y="1576"/>
                        <a:pt x="196" y="1578"/>
                      </a:cubicBezTo>
                      <a:cubicBezTo>
                        <a:pt x="214" y="1716"/>
                        <a:pt x="214" y="1716"/>
                        <a:pt x="214" y="1716"/>
                      </a:cubicBezTo>
                      <a:cubicBezTo>
                        <a:pt x="208" y="1851"/>
                        <a:pt x="208" y="1851"/>
                        <a:pt x="208" y="1851"/>
                      </a:cubicBezTo>
                      <a:cubicBezTo>
                        <a:pt x="201" y="1895"/>
                        <a:pt x="201" y="1895"/>
                        <a:pt x="201" y="1895"/>
                      </a:cubicBezTo>
                      <a:cubicBezTo>
                        <a:pt x="178" y="1978"/>
                        <a:pt x="178" y="1978"/>
                        <a:pt x="178" y="1978"/>
                      </a:cubicBezTo>
                      <a:cubicBezTo>
                        <a:pt x="137" y="2055"/>
                        <a:pt x="137" y="2055"/>
                        <a:pt x="137" y="2055"/>
                      </a:cubicBezTo>
                      <a:cubicBezTo>
                        <a:pt x="105" y="2161"/>
                        <a:pt x="105" y="2161"/>
                        <a:pt x="105" y="2161"/>
                      </a:cubicBezTo>
                      <a:cubicBezTo>
                        <a:pt x="85" y="2201"/>
                        <a:pt x="85" y="2201"/>
                        <a:pt x="85" y="2201"/>
                      </a:cubicBezTo>
                      <a:cubicBezTo>
                        <a:pt x="60" y="2235"/>
                        <a:pt x="60" y="2235"/>
                        <a:pt x="60" y="2235"/>
                      </a:cubicBezTo>
                      <a:cubicBezTo>
                        <a:pt x="59" y="2237"/>
                        <a:pt x="58" y="2238"/>
                        <a:pt x="57" y="2239"/>
                      </a:cubicBezTo>
                      <a:cubicBezTo>
                        <a:pt x="855" y="2136"/>
                        <a:pt x="855" y="2136"/>
                        <a:pt x="855" y="2136"/>
                      </a:cubicBezTo>
                      <a:cubicBezTo>
                        <a:pt x="865" y="2135"/>
                        <a:pt x="875" y="2142"/>
                        <a:pt x="877" y="21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48"/>
                <p:cNvSpPr>
                  <a:spLocks/>
                </p:cNvSpPr>
                <p:nvPr/>
              </p:nvSpPr>
              <p:spPr bwMode="auto">
                <a:xfrm>
                  <a:off x="5830888" y="1470025"/>
                  <a:ext cx="4763" cy="7938"/>
                </a:xfrm>
                <a:custGeom>
                  <a:avLst/>
                  <a:gdLst>
                    <a:gd name="T0" fmla="*/ 13 w 13"/>
                    <a:gd name="T1" fmla="*/ 21 h 31"/>
                    <a:gd name="T2" fmla="*/ 13 w 13"/>
                    <a:gd name="T3" fmla="*/ 21 h 31"/>
                    <a:gd name="T4" fmla="*/ 5 w 13"/>
                    <a:gd name="T5" fmla="*/ 0 h 31"/>
                    <a:gd name="T6" fmla="*/ 4 w 13"/>
                    <a:gd name="T7" fmla="*/ 1 h 31"/>
                    <a:gd name="T8" fmla="*/ 3 w 13"/>
                    <a:gd name="T9" fmla="*/ 23 h 31"/>
                    <a:gd name="T10" fmla="*/ 1 w 13"/>
                    <a:gd name="T11" fmla="*/ 28 h 31"/>
                    <a:gd name="T12" fmla="*/ 0 w 13"/>
                    <a:gd name="T13" fmla="*/ 31 h 31"/>
                    <a:gd name="T14" fmla="*/ 5 w 13"/>
                    <a:gd name="T15" fmla="*/ 29 h 31"/>
                    <a:gd name="T16" fmla="*/ 13 w 13"/>
                    <a:gd name="T17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31">
                      <a:moveTo>
                        <a:pt x="13" y="21"/>
                      </a:move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2" y="25"/>
                        <a:pt x="2" y="27"/>
                        <a:pt x="1" y="2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5" y="29"/>
                        <a:pt x="5" y="29"/>
                        <a:pt x="5" y="29"/>
                      </a:cubicBezTo>
                      <a:lnTo>
                        <a:pt x="13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386638" y="857250"/>
                <a:ext cx="431800" cy="652463"/>
                <a:chOff x="7386638" y="857250"/>
                <a:chExt cx="431800" cy="652463"/>
              </a:xfrm>
              <a:solidFill>
                <a:schemeClr val="bg1">
                  <a:lumMod val="60000"/>
                  <a:lumOff val="40000"/>
                </a:schemeClr>
              </a:solidFill>
            </p:grpSpPr>
            <p:sp>
              <p:nvSpPr>
                <p:cNvPr id="88" name="Freeform 49"/>
                <p:cNvSpPr>
                  <a:spLocks/>
                </p:cNvSpPr>
                <p:nvPr/>
              </p:nvSpPr>
              <p:spPr bwMode="auto">
                <a:xfrm>
                  <a:off x="7386638" y="857250"/>
                  <a:ext cx="431800" cy="652463"/>
                </a:xfrm>
                <a:custGeom>
                  <a:avLst/>
                  <a:gdLst>
                    <a:gd name="T0" fmla="*/ 1555 w 1615"/>
                    <a:gd name="T1" fmla="*/ 1084 h 2442"/>
                    <a:gd name="T2" fmla="*/ 1564 w 1615"/>
                    <a:gd name="T3" fmla="*/ 1047 h 2442"/>
                    <a:gd name="T4" fmla="*/ 1502 w 1615"/>
                    <a:gd name="T5" fmla="*/ 994 h 2442"/>
                    <a:gd name="T6" fmla="*/ 1407 w 1615"/>
                    <a:gd name="T7" fmla="*/ 993 h 2442"/>
                    <a:gd name="T8" fmla="*/ 1349 w 1615"/>
                    <a:gd name="T9" fmla="*/ 884 h 2442"/>
                    <a:gd name="T10" fmla="*/ 1316 w 1615"/>
                    <a:gd name="T11" fmla="*/ 817 h 2442"/>
                    <a:gd name="T12" fmla="*/ 1193 w 1615"/>
                    <a:gd name="T13" fmla="*/ 799 h 2442"/>
                    <a:gd name="T14" fmla="*/ 1171 w 1615"/>
                    <a:gd name="T15" fmla="*/ 717 h 2442"/>
                    <a:gd name="T16" fmla="*/ 1160 w 1615"/>
                    <a:gd name="T17" fmla="*/ 668 h 2442"/>
                    <a:gd name="T18" fmla="*/ 914 w 1615"/>
                    <a:gd name="T19" fmla="*/ 64 h 2442"/>
                    <a:gd name="T20" fmla="*/ 814 w 1615"/>
                    <a:gd name="T21" fmla="*/ 17 h 2442"/>
                    <a:gd name="T22" fmla="*/ 751 w 1615"/>
                    <a:gd name="T23" fmla="*/ 23 h 2442"/>
                    <a:gd name="T24" fmla="*/ 684 w 1615"/>
                    <a:gd name="T25" fmla="*/ 60 h 2442"/>
                    <a:gd name="T26" fmla="*/ 569 w 1615"/>
                    <a:gd name="T27" fmla="*/ 153 h 2442"/>
                    <a:gd name="T28" fmla="*/ 459 w 1615"/>
                    <a:gd name="T29" fmla="*/ 116 h 2442"/>
                    <a:gd name="T30" fmla="*/ 234 w 1615"/>
                    <a:gd name="T31" fmla="*/ 647 h 2442"/>
                    <a:gd name="T32" fmla="*/ 191 w 1615"/>
                    <a:gd name="T33" fmla="*/ 753 h 2442"/>
                    <a:gd name="T34" fmla="*/ 207 w 1615"/>
                    <a:gd name="T35" fmla="*/ 825 h 2442"/>
                    <a:gd name="T36" fmla="*/ 198 w 1615"/>
                    <a:gd name="T37" fmla="*/ 891 h 2442"/>
                    <a:gd name="T38" fmla="*/ 230 w 1615"/>
                    <a:gd name="T39" fmla="*/ 939 h 2442"/>
                    <a:gd name="T40" fmla="*/ 196 w 1615"/>
                    <a:gd name="T41" fmla="*/ 1029 h 2442"/>
                    <a:gd name="T42" fmla="*/ 183 w 1615"/>
                    <a:gd name="T43" fmla="*/ 1089 h 2442"/>
                    <a:gd name="T44" fmla="*/ 107 w 1615"/>
                    <a:gd name="T45" fmla="*/ 1206 h 2442"/>
                    <a:gd name="T46" fmla="*/ 137 w 1615"/>
                    <a:gd name="T47" fmla="*/ 1277 h 2442"/>
                    <a:gd name="T48" fmla="*/ 84 w 1615"/>
                    <a:gd name="T49" fmla="*/ 1284 h 2442"/>
                    <a:gd name="T50" fmla="*/ 87 w 1615"/>
                    <a:gd name="T51" fmla="*/ 1358 h 2442"/>
                    <a:gd name="T52" fmla="*/ 12 w 1615"/>
                    <a:gd name="T53" fmla="*/ 1340 h 2442"/>
                    <a:gd name="T54" fmla="*/ 305 w 1615"/>
                    <a:gd name="T55" fmla="*/ 2304 h 2442"/>
                    <a:gd name="T56" fmla="*/ 359 w 1615"/>
                    <a:gd name="T57" fmla="*/ 2372 h 2442"/>
                    <a:gd name="T58" fmla="*/ 405 w 1615"/>
                    <a:gd name="T59" fmla="*/ 2439 h 2442"/>
                    <a:gd name="T60" fmla="*/ 450 w 1615"/>
                    <a:gd name="T61" fmla="*/ 2402 h 2442"/>
                    <a:gd name="T62" fmla="*/ 463 w 1615"/>
                    <a:gd name="T63" fmla="*/ 2295 h 2442"/>
                    <a:gd name="T64" fmla="*/ 510 w 1615"/>
                    <a:gd name="T65" fmla="*/ 2242 h 2442"/>
                    <a:gd name="T66" fmla="*/ 506 w 1615"/>
                    <a:gd name="T67" fmla="*/ 2169 h 2442"/>
                    <a:gd name="T68" fmla="*/ 551 w 1615"/>
                    <a:gd name="T69" fmla="*/ 2136 h 2442"/>
                    <a:gd name="T70" fmla="*/ 532 w 1615"/>
                    <a:gd name="T71" fmla="*/ 2066 h 2442"/>
                    <a:gd name="T72" fmla="*/ 577 w 1615"/>
                    <a:gd name="T73" fmla="*/ 1992 h 2442"/>
                    <a:gd name="T74" fmla="*/ 629 w 1615"/>
                    <a:gd name="T75" fmla="*/ 1957 h 2442"/>
                    <a:gd name="T76" fmla="*/ 663 w 1615"/>
                    <a:gd name="T77" fmla="*/ 1937 h 2442"/>
                    <a:gd name="T78" fmla="*/ 622 w 1615"/>
                    <a:gd name="T79" fmla="*/ 1902 h 2442"/>
                    <a:gd name="T80" fmla="*/ 685 w 1615"/>
                    <a:gd name="T81" fmla="*/ 1830 h 2442"/>
                    <a:gd name="T82" fmla="*/ 731 w 1615"/>
                    <a:gd name="T83" fmla="*/ 1829 h 2442"/>
                    <a:gd name="T84" fmla="*/ 796 w 1615"/>
                    <a:gd name="T85" fmla="*/ 1852 h 2442"/>
                    <a:gd name="T86" fmla="*/ 811 w 1615"/>
                    <a:gd name="T87" fmla="*/ 1809 h 2442"/>
                    <a:gd name="T88" fmla="*/ 862 w 1615"/>
                    <a:gd name="T89" fmla="*/ 1810 h 2442"/>
                    <a:gd name="T90" fmla="*/ 906 w 1615"/>
                    <a:gd name="T91" fmla="*/ 1793 h 2442"/>
                    <a:gd name="T92" fmla="*/ 918 w 1615"/>
                    <a:gd name="T93" fmla="*/ 1742 h 2442"/>
                    <a:gd name="T94" fmla="*/ 926 w 1615"/>
                    <a:gd name="T95" fmla="*/ 1636 h 2442"/>
                    <a:gd name="T96" fmla="*/ 916 w 1615"/>
                    <a:gd name="T97" fmla="*/ 1581 h 2442"/>
                    <a:gd name="T98" fmla="*/ 966 w 1615"/>
                    <a:gd name="T99" fmla="*/ 1509 h 2442"/>
                    <a:gd name="T100" fmla="*/ 1028 w 1615"/>
                    <a:gd name="T101" fmla="*/ 1484 h 2442"/>
                    <a:gd name="T102" fmla="*/ 1050 w 1615"/>
                    <a:gd name="T103" fmla="*/ 1570 h 2442"/>
                    <a:gd name="T104" fmla="*/ 1096 w 1615"/>
                    <a:gd name="T105" fmla="*/ 1557 h 2442"/>
                    <a:gd name="T106" fmla="*/ 1102 w 1615"/>
                    <a:gd name="T107" fmla="*/ 1469 h 2442"/>
                    <a:gd name="T108" fmla="*/ 1166 w 1615"/>
                    <a:gd name="T109" fmla="*/ 1456 h 2442"/>
                    <a:gd name="T110" fmla="*/ 1208 w 1615"/>
                    <a:gd name="T111" fmla="*/ 1416 h 2442"/>
                    <a:gd name="T112" fmla="*/ 1288 w 1615"/>
                    <a:gd name="T113" fmla="*/ 1420 h 2442"/>
                    <a:gd name="T114" fmla="*/ 1335 w 1615"/>
                    <a:gd name="T115" fmla="*/ 1396 h 2442"/>
                    <a:gd name="T116" fmla="*/ 1345 w 1615"/>
                    <a:gd name="T117" fmla="*/ 1342 h 2442"/>
                    <a:gd name="T118" fmla="*/ 1416 w 1615"/>
                    <a:gd name="T119" fmla="*/ 1329 h 2442"/>
                    <a:gd name="T120" fmla="*/ 1457 w 1615"/>
                    <a:gd name="T121" fmla="*/ 1268 h 2442"/>
                    <a:gd name="T122" fmla="*/ 1542 w 1615"/>
                    <a:gd name="T123" fmla="*/ 1209 h 2442"/>
                    <a:gd name="T124" fmla="*/ 1586 w 1615"/>
                    <a:gd name="T125" fmla="*/ 1220 h 2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15" h="2442">
                      <a:moveTo>
                        <a:pt x="1598" y="1169"/>
                      </a:moveTo>
                      <a:cubicBezTo>
                        <a:pt x="1589" y="1172"/>
                        <a:pt x="1580" y="1168"/>
                        <a:pt x="1575" y="1160"/>
                      </a:cubicBezTo>
                      <a:cubicBezTo>
                        <a:pt x="1561" y="1137"/>
                        <a:pt x="1561" y="1137"/>
                        <a:pt x="1561" y="1137"/>
                      </a:cubicBezTo>
                      <a:cubicBezTo>
                        <a:pt x="1555" y="1134"/>
                        <a:pt x="1555" y="1134"/>
                        <a:pt x="1555" y="1134"/>
                      </a:cubicBezTo>
                      <a:cubicBezTo>
                        <a:pt x="1544" y="1126"/>
                        <a:pt x="1544" y="1126"/>
                        <a:pt x="1544" y="1126"/>
                      </a:cubicBezTo>
                      <a:cubicBezTo>
                        <a:pt x="1540" y="1122"/>
                        <a:pt x="1537" y="1116"/>
                        <a:pt x="1537" y="1110"/>
                      </a:cubicBezTo>
                      <a:cubicBezTo>
                        <a:pt x="1538" y="1102"/>
                        <a:pt x="1538" y="1102"/>
                        <a:pt x="1538" y="1102"/>
                      </a:cubicBezTo>
                      <a:cubicBezTo>
                        <a:pt x="1538" y="1093"/>
                        <a:pt x="1546" y="1085"/>
                        <a:pt x="1555" y="1084"/>
                      </a:cubicBezTo>
                      <a:cubicBezTo>
                        <a:pt x="1560" y="1084"/>
                        <a:pt x="1560" y="1084"/>
                        <a:pt x="1560" y="1084"/>
                      </a:cubicBezTo>
                      <a:cubicBezTo>
                        <a:pt x="1561" y="1084"/>
                        <a:pt x="1563" y="1084"/>
                        <a:pt x="1564" y="1084"/>
                      </a:cubicBezTo>
                      <a:cubicBezTo>
                        <a:pt x="1564" y="1077"/>
                        <a:pt x="1564" y="1077"/>
                        <a:pt x="1564" y="1077"/>
                      </a:cubicBezTo>
                      <a:cubicBezTo>
                        <a:pt x="1565" y="1067"/>
                        <a:pt x="1573" y="1059"/>
                        <a:pt x="1583" y="1059"/>
                      </a:cubicBezTo>
                      <a:cubicBezTo>
                        <a:pt x="1583" y="1059"/>
                        <a:pt x="1583" y="1059"/>
                        <a:pt x="1583" y="1059"/>
                      </a:cubicBezTo>
                      <a:cubicBezTo>
                        <a:pt x="1579" y="1054"/>
                        <a:pt x="1579" y="1054"/>
                        <a:pt x="1579" y="1054"/>
                      </a:cubicBezTo>
                      <a:cubicBezTo>
                        <a:pt x="1576" y="1054"/>
                        <a:pt x="1574" y="1053"/>
                        <a:pt x="1572" y="1052"/>
                      </a:cubicBezTo>
                      <a:cubicBezTo>
                        <a:pt x="1564" y="1047"/>
                        <a:pt x="1564" y="1047"/>
                        <a:pt x="1564" y="1047"/>
                      </a:cubicBezTo>
                      <a:cubicBezTo>
                        <a:pt x="1562" y="1046"/>
                        <a:pt x="1560" y="1044"/>
                        <a:pt x="1558" y="1042"/>
                      </a:cubicBezTo>
                      <a:cubicBezTo>
                        <a:pt x="1553" y="1034"/>
                        <a:pt x="1553" y="1034"/>
                        <a:pt x="1553" y="1034"/>
                      </a:cubicBezTo>
                      <a:cubicBezTo>
                        <a:pt x="1550" y="1030"/>
                        <a:pt x="1549" y="1025"/>
                        <a:pt x="1550" y="1021"/>
                      </a:cubicBezTo>
                      <a:cubicBezTo>
                        <a:pt x="1541" y="1014"/>
                        <a:pt x="1541" y="1014"/>
                        <a:pt x="1541" y="1014"/>
                      </a:cubicBezTo>
                      <a:cubicBezTo>
                        <a:pt x="1537" y="1014"/>
                        <a:pt x="1532" y="1012"/>
                        <a:pt x="1529" y="1009"/>
                      </a:cubicBezTo>
                      <a:cubicBezTo>
                        <a:pt x="1528" y="1008"/>
                        <a:pt x="1527" y="1006"/>
                        <a:pt x="1526" y="1005"/>
                      </a:cubicBezTo>
                      <a:cubicBezTo>
                        <a:pt x="1522" y="999"/>
                        <a:pt x="1522" y="999"/>
                        <a:pt x="1522" y="999"/>
                      </a:cubicBezTo>
                      <a:cubicBezTo>
                        <a:pt x="1515" y="1001"/>
                        <a:pt x="1507" y="999"/>
                        <a:pt x="1502" y="994"/>
                      </a:cubicBezTo>
                      <a:cubicBezTo>
                        <a:pt x="1502" y="996"/>
                        <a:pt x="1502" y="996"/>
                        <a:pt x="1502" y="996"/>
                      </a:cubicBezTo>
                      <a:cubicBezTo>
                        <a:pt x="1502" y="1000"/>
                        <a:pt x="1500" y="1004"/>
                        <a:pt x="1497" y="1007"/>
                      </a:cubicBezTo>
                      <a:cubicBezTo>
                        <a:pt x="1486" y="1019"/>
                        <a:pt x="1486" y="1019"/>
                        <a:pt x="1486" y="1019"/>
                      </a:cubicBezTo>
                      <a:cubicBezTo>
                        <a:pt x="1482" y="1024"/>
                        <a:pt x="1476" y="1026"/>
                        <a:pt x="1470" y="1025"/>
                      </a:cubicBezTo>
                      <a:cubicBezTo>
                        <a:pt x="1453" y="1023"/>
                        <a:pt x="1453" y="1023"/>
                        <a:pt x="1453" y="1023"/>
                      </a:cubicBezTo>
                      <a:cubicBezTo>
                        <a:pt x="1451" y="1023"/>
                        <a:pt x="1449" y="1022"/>
                        <a:pt x="1446" y="1021"/>
                      </a:cubicBezTo>
                      <a:cubicBezTo>
                        <a:pt x="1429" y="1011"/>
                        <a:pt x="1429" y="1011"/>
                        <a:pt x="1429" y="1011"/>
                      </a:cubicBezTo>
                      <a:cubicBezTo>
                        <a:pt x="1407" y="993"/>
                        <a:pt x="1407" y="993"/>
                        <a:pt x="1407" y="993"/>
                      </a:cubicBezTo>
                      <a:cubicBezTo>
                        <a:pt x="1387" y="984"/>
                        <a:pt x="1387" y="984"/>
                        <a:pt x="1387" y="984"/>
                      </a:cubicBezTo>
                      <a:cubicBezTo>
                        <a:pt x="1384" y="982"/>
                        <a:pt x="1381" y="979"/>
                        <a:pt x="1379" y="975"/>
                      </a:cubicBezTo>
                      <a:cubicBezTo>
                        <a:pt x="1374" y="967"/>
                        <a:pt x="1374" y="967"/>
                        <a:pt x="1374" y="967"/>
                      </a:cubicBezTo>
                      <a:cubicBezTo>
                        <a:pt x="1373" y="965"/>
                        <a:pt x="1372" y="962"/>
                        <a:pt x="1372" y="959"/>
                      </a:cubicBezTo>
                      <a:cubicBezTo>
                        <a:pt x="1372" y="948"/>
                        <a:pt x="1372" y="948"/>
                        <a:pt x="1372" y="948"/>
                      </a:cubicBezTo>
                      <a:cubicBezTo>
                        <a:pt x="1377" y="918"/>
                        <a:pt x="1377" y="918"/>
                        <a:pt x="1377" y="918"/>
                      </a:cubicBezTo>
                      <a:cubicBezTo>
                        <a:pt x="1375" y="909"/>
                        <a:pt x="1375" y="909"/>
                        <a:pt x="1375" y="909"/>
                      </a:cubicBezTo>
                      <a:cubicBezTo>
                        <a:pt x="1349" y="884"/>
                        <a:pt x="1349" y="884"/>
                        <a:pt x="1349" y="884"/>
                      </a:cubicBezTo>
                      <a:cubicBezTo>
                        <a:pt x="1347" y="883"/>
                        <a:pt x="1346" y="881"/>
                        <a:pt x="1345" y="879"/>
                      </a:cubicBezTo>
                      <a:cubicBezTo>
                        <a:pt x="1335" y="861"/>
                        <a:pt x="1335" y="861"/>
                        <a:pt x="1335" y="861"/>
                      </a:cubicBezTo>
                      <a:cubicBezTo>
                        <a:pt x="1332" y="855"/>
                        <a:pt x="1332" y="848"/>
                        <a:pt x="1336" y="842"/>
                      </a:cubicBezTo>
                      <a:cubicBezTo>
                        <a:pt x="1351" y="820"/>
                        <a:pt x="1351" y="820"/>
                        <a:pt x="1351" y="820"/>
                      </a:cubicBezTo>
                      <a:cubicBezTo>
                        <a:pt x="1346" y="807"/>
                        <a:pt x="1346" y="807"/>
                        <a:pt x="1346" y="807"/>
                      </a:cubicBezTo>
                      <a:cubicBezTo>
                        <a:pt x="1343" y="807"/>
                        <a:pt x="1343" y="807"/>
                        <a:pt x="1343" y="807"/>
                      </a:cubicBezTo>
                      <a:cubicBezTo>
                        <a:pt x="1336" y="811"/>
                        <a:pt x="1336" y="811"/>
                        <a:pt x="1336" y="811"/>
                      </a:cubicBezTo>
                      <a:cubicBezTo>
                        <a:pt x="1316" y="817"/>
                        <a:pt x="1316" y="817"/>
                        <a:pt x="1316" y="817"/>
                      </a:cubicBezTo>
                      <a:cubicBezTo>
                        <a:pt x="1289" y="819"/>
                        <a:pt x="1289" y="819"/>
                        <a:pt x="1289" y="819"/>
                      </a:cubicBezTo>
                      <a:cubicBezTo>
                        <a:pt x="1262" y="816"/>
                        <a:pt x="1262" y="816"/>
                        <a:pt x="1262" y="816"/>
                      </a:cubicBezTo>
                      <a:cubicBezTo>
                        <a:pt x="1234" y="805"/>
                        <a:pt x="1234" y="805"/>
                        <a:pt x="1234" y="805"/>
                      </a:cubicBezTo>
                      <a:cubicBezTo>
                        <a:pt x="1233" y="805"/>
                        <a:pt x="1233" y="805"/>
                        <a:pt x="1232" y="804"/>
                      </a:cubicBezTo>
                      <a:cubicBezTo>
                        <a:pt x="1230" y="805"/>
                        <a:pt x="1228" y="806"/>
                        <a:pt x="1225" y="806"/>
                      </a:cubicBezTo>
                      <a:cubicBezTo>
                        <a:pt x="1220" y="806"/>
                        <a:pt x="1220" y="806"/>
                        <a:pt x="1220" y="806"/>
                      </a:cubicBezTo>
                      <a:cubicBezTo>
                        <a:pt x="1218" y="806"/>
                        <a:pt x="1216" y="806"/>
                        <a:pt x="1214" y="806"/>
                      </a:cubicBezTo>
                      <a:cubicBezTo>
                        <a:pt x="1193" y="799"/>
                        <a:pt x="1193" y="799"/>
                        <a:pt x="1193" y="799"/>
                      </a:cubicBezTo>
                      <a:cubicBezTo>
                        <a:pt x="1190" y="798"/>
                        <a:pt x="1187" y="796"/>
                        <a:pt x="1185" y="793"/>
                      </a:cubicBezTo>
                      <a:cubicBezTo>
                        <a:pt x="1180" y="786"/>
                        <a:pt x="1180" y="786"/>
                        <a:pt x="1180" y="786"/>
                      </a:cubicBezTo>
                      <a:cubicBezTo>
                        <a:pt x="1179" y="785"/>
                        <a:pt x="1178" y="784"/>
                        <a:pt x="1178" y="782"/>
                      </a:cubicBezTo>
                      <a:cubicBezTo>
                        <a:pt x="1168" y="755"/>
                        <a:pt x="1168" y="755"/>
                        <a:pt x="1168" y="755"/>
                      </a:cubicBezTo>
                      <a:cubicBezTo>
                        <a:pt x="1167" y="753"/>
                        <a:pt x="1167" y="751"/>
                        <a:pt x="1167" y="749"/>
                      </a:cubicBezTo>
                      <a:cubicBezTo>
                        <a:pt x="1166" y="741"/>
                        <a:pt x="1166" y="741"/>
                        <a:pt x="1166" y="741"/>
                      </a:cubicBezTo>
                      <a:cubicBezTo>
                        <a:pt x="1166" y="739"/>
                        <a:pt x="1166" y="738"/>
                        <a:pt x="1167" y="736"/>
                      </a:cubicBezTo>
                      <a:cubicBezTo>
                        <a:pt x="1171" y="717"/>
                        <a:pt x="1171" y="717"/>
                        <a:pt x="1171" y="717"/>
                      </a:cubicBezTo>
                      <a:cubicBezTo>
                        <a:pt x="1167" y="714"/>
                        <a:pt x="1167" y="714"/>
                        <a:pt x="1167" y="714"/>
                      </a:cubicBezTo>
                      <a:cubicBezTo>
                        <a:pt x="1165" y="712"/>
                        <a:pt x="1164" y="711"/>
                        <a:pt x="1163" y="709"/>
                      </a:cubicBezTo>
                      <a:cubicBezTo>
                        <a:pt x="1158" y="701"/>
                        <a:pt x="1158" y="701"/>
                        <a:pt x="1158" y="701"/>
                      </a:cubicBezTo>
                      <a:cubicBezTo>
                        <a:pt x="1155" y="697"/>
                        <a:pt x="1154" y="692"/>
                        <a:pt x="1155" y="687"/>
                      </a:cubicBezTo>
                      <a:cubicBezTo>
                        <a:pt x="1157" y="678"/>
                        <a:pt x="1157" y="678"/>
                        <a:pt x="1157" y="678"/>
                      </a:cubicBezTo>
                      <a:cubicBezTo>
                        <a:pt x="1158" y="676"/>
                        <a:pt x="1158" y="675"/>
                        <a:pt x="1159" y="673"/>
                      </a:cubicBezTo>
                      <a:cubicBezTo>
                        <a:pt x="1161" y="669"/>
                        <a:pt x="1161" y="669"/>
                        <a:pt x="1161" y="669"/>
                      </a:cubicBezTo>
                      <a:cubicBezTo>
                        <a:pt x="1161" y="669"/>
                        <a:pt x="1160" y="668"/>
                        <a:pt x="1160" y="668"/>
                      </a:cubicBezTo>
                      <a:cubicBezTo>
                        <a:pt x="1156" y="665"/>
                        <a:pt x="1156" y="665"/>
                        <a:pt x="1156" y="665"/>
                      </a:cubicBezTo>
                      <a:cubicBezTo>
                        <a:pt x="1154" y="663"/>
                        <a:pt x="1152" y="660"/>
                        <a:pt x="1151" y="658"/>
                      </a:cubicBezTo>
                      <a:cubicBezTo>
                        <a:pt x="1149" y="653"/>
                        <a:pt x="1149" y="653"/>
                        <a:pt x="1149" y="653"/>
                      </a:cubicBezTo>
                      <a:cubicBezTo>
                        <a:pt x="971" y="91"/>
                        <a:pt x="971" y="91"/>
                        <a:pt x="971" y="91"/>
                      </a:cubicBezTo>
                      <a:cubicBezTo>
                        <a:pt x="951" y="85"/>
                        <a:pt x="951" y="85"/>
                        <a:pt x="951" y="85"/>
                      </a:cubicBezTo>
                      <a:cubicBezTo>
                        <a:pt x="949" y="85"/>
                        <a:pt x="947" y="84"/>
                        <a:pt x="945" y="82"/>
                      </a:cubicBezTo>
                      <a:cubicBezTo>
                        <a:pt x="932" y="71"/>
                        <a:pt x="932" y="71"/>
                        <a:pt x="932" y="71"/>
                      </a:cubicBezTo>
                      <a:cubicBezTo>
                        <a:pt x="914" y="64"/>
                        <a:pt x="914" y="64"/>
                        <a:pt x="914" y="64"/>
                      </a:cubicBezTo>
                      <a:cubicBezTo>
                        <a:pt x="912" y="63"/>
                        <a:pt x="910" y="62"/>
                        <a:pt x="908" y="61"/>
                      </a:cubicBezTo>
                      <a:cubicBezTo>
                        <a:pt x="905" y="58"/>
                        <a:pt x="905" y="58"/>
                        <a:pt x="905" y="58"/>
                      </a:cubicBezTo>
                      <a:cubicBezTo>
                        <a:pt x="903" y="56"/>
                        <a:pt x="902" y="54"/>
                        <a:pt x="901" y="53"/>
                      </a:cubicBezTo>
                      <a:cubicBezTo>
                        <a:pt x="897" y="47"/>
                        <a:pt x="897" y="47"/>
                        <a:pt x="897" y="47"/>
                      </a:cubicBezTo>
                      <a:cubicBezTo>
                        <a:pt x="885" y="40"/>
                        <a:pt x="885" y="40"/>
                        <a:pt x="885" y="40"/>
                      </a:cubicBezTo>
                      <a:cubicBezTo>
                        <a:pt x="867" y="35"/>
                        <a:pt x="867" y="35"/>
                        <a:pt x="867" y="35"/>
                      </a:cubicBezTo>
                      <a:cubicBezTo>
                        <a:pt x="831" y="19"/>
                        <a:pt x="831" y="19"/>
                        <a:pt x="831" y="19"/>
                      </a:cubicBezTo>
                      <a:cubicBezTo>
                        <a:pt x="814" y="17"/>
                        <a:pt x="814" y="17"/>
                        <a:pt x="814" y="17"/>
                      </a:cubicBezTo>
                      <a:cubicBezTo>
                        <a:pt x="812" y="16"/>
                        <a:pt x="810" y="15"/>
                        <a:pt x="808" y="14"/>
                      </a:cubicBezTo>
                      <a:cubicBezTo>
                        <a:pt x="793" y="3"/>
                        <a:pt x="793" y="3"/>
                        <a:pt x="793" y="3"/>
                      </a:cubicBezTo>
                      <a:cubicBezTo>
                        <a:pt x="775" y="0"/>
                        <a:pt x="775" y="0"/>
                        <a:pt x="775" y="0"/>
                      </a:cubicBezTo>
                      <a:cubicBezTo>
                        <a:pt x="761" y="1"/>
                        <a:pt x="761" y="1"/>
                        <a:pt x="761" y="1"/>
                      </a:cubicBezTo>
                      <a:cubicBezTo>
                        <a:pt x="753" y="6"/>
                        <a:pt x="753" y="6"/>
                        <a:pt x="753" y="6"/>
                      </a:cubicBezTo>
                      <a:cubicBezTo>
                        <a:pt x="749" y="15"/>
                        <a:pt x="749" y="15"/>
                        <a:pt x="749" y="15"/>
                      </a:cubicBezTo>
                      <a:cubicBezTo>
                        <a:pt x="749" y="16"/>
                        <a:pt x="749" y="16"/>
                        <a:pt x="749" y="16"/>
                      </a:cubicBezTo>
                      <a:cubicBezTo>
                        <a:pt x="751" y="18"/>
                        <a:pt x="751" y="21"/>
                        <a:pt x="751" y="23"/>
                      </a:cubicBezTo>
                      <a:cubicBezTo>
                        <a:pt x="751" y="30"/>
                        <a:pt x="747" y="40"/>
                        <a:pt x="741" y="43"/>
                      </a:cubicBezTo>
                      <a:cubicBezTo>
                        <a:pt x="733" y="48"/>
                        <a:pt x="733" y="48"/>
                        <a:pt x="733" y="48"/>
                      </a:cubicBezTo>
                      <a:cubicBezTo>
                        <a:pt x="731" y="50"/>
                        <a:pt x="729" y="51"/>
                        <a:pt x="727" y="52"/>
                      </a:cubicBezTo>
                      <a:cubicBezTo>
                        <a:pt x="723" y="54"/>
                        <a:pt x="723" y="54"/>
                        <a:pt x="723" y="54"/>
                      </a:cubicBezTo>
                      <a:cubicBezTo>
                        <a:pt x="718" y="56"/>
                        <a:pt x="714" y="57"/>
                        <a:pt x="710" y="55"/>
                      </a:cubicBezTo>
                      <a:cubicBezTo>
                        <a:pt x="700" y="53"/>
                        <a:pt x="700" y="53"/>
                        <a:pt x="700" y="53"/>
                      </a:cubicBezTo>
                      <a:cubicBezTo>
                        <a:pt x="688" y="57"/>
                        <a:pt x="688" y="57"/>
                        <a:pt x="688" y="57"/>
                      </a:cubicBezTo>
                      <a:cubicBezTo>
                        <a:pt x="684" y="60"/>
                        <a:pt x="684" y="60"/>
                        <a:pt x="684" y="60"/>
                      </a:cubicBezTo>
                      <a:cubicBezTo>
                        <a:pt x="668" y="77"/>
                        <a:pt x="668" y="77"/>
                        <a:pt x="668" y="77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57" y="95"/>
                        <a:pt x="657" y="95"/>
                        <a:pt x="657" y="95"/>
                      </a:cubicBezTo>
                      <a:cubicBezTo>
                        <a:pt x="655" y="98"/>
                        <a:pt x="652" y="100"/>
                        <a:pt x="649" y="101"/>
                      </a:cubicBezTo>
                      <a:cubicBezTo>
                        <a:pt x="640" y="105"/>
                        <a:pt x="640" y="105"/>
                        <a:pt x="640" y="105"/>
                      </a:cubicBezTo>
                      <a:cubicBezTo>
                        <a:pt x="621" y="110"/>
                        <a:pt x="621" y="110"/>
                        <a:pt x="621" y="110"/>
                      </a:cubicBezTo>
                      <a:cubicBezTo>
                        <a:pt x="608" y="118"/>
                        <a:pt x="608" y="118"/>
                        <a:pt x="608" y="118"/>
                      </a:cubicBezTo>
                      <a:cubicBezTo>
                        <a:pt x="569" y="153"/>
                        <a:pt x="569" y="153"/>
                        <a:pt x="569" y="153"/>
                      </a:cubicBezTo>
                      <a:cubicBezTo>
                        <a:pt x="567" y="155"/>
                        <a:pt x="565" y="156"/>
                        <a:pt x="562" y="157"/>
                      </a:cubicBezTo>
                      <a:cubicBezTo>
                        <a:pt x="556" y="159"/>
                        <a:pt x="556" y="159"/>
                        <a:pt x="556" y="159"/>
                      </a:cubicBezTo>
                      <a:cubicBezTo>
                        <a:pt x="553" y="161"/>
                        <a:pt x="549" y="161"/>
                        <a:pt x="545" y="160"/>
                      </a:cubicBezTo>
                      <a:cubicBezTo>
                        <a:pt x="485" y="144"/>
                        <a:pt x="485" y="144"/>
                        <a:pt x="485" y="144"/>
                      </a:cubicBezTo>
                      <a:cubicBezTo>
                        <a:pt x="483" y="143"/>
                        <a:pt x="480" y="142"/>
                        <a:pt x="478" y="140"/>
                      </a:cubicBezTo>
                      <a:cubicBezTo>
                        <a:pt x="468" y="132"/>
                        <a:pt x="468" y="132"/>
                        <a:pt x="468" y="132"/>
                      </a:cubicBezTo>
                      <a:cubicBezTo>
                        <a:pt x="466" y="130"/>
                        <a:pt x="465" y="128"/>
                        <a:pt x="464" y="126"/>
                      </a:cubicBezTo>
                      <a:cubicBezTo>
                        <a:pt x="459" y="116"/>
                        <a:pt x="459" y="116"/>
                        <a:pt x="459" y="116"/>
                      </a:cubicBezTo>
                      <a:cubicBezTo>
                        <a:pt x="458" y="116"/>
                        <a:pt x="457" y="113"/>
                        <a:pt x="457" y="113"/>
                      </a:cubicBezTo>
                      <a:cubicBezTo>
                        <a:pt x="451" y="93"/>
                        <a:pt x="451" y="93"/>
                        <a:pt x="451" y="93"/>
                      </a:cubicBezTo>
                      <a:cubicBezTo>
                        <a:pt x="444" y="55"/>
                        <a:pt x="444" y="55"/>
                        <a:pt x="444" y="55"/>
                      </a:cubicBezTo>
                      <a:cubicBezTo>
                        <a:pt x="395" y="57"/>
                        <a:pt x="395" y="57"/>
                        <a:pt x="395" y="57"/>
                      </a:cubicBezTo>
                      <a:cubicBezTo>
                        <a:pt x="392" y="62"/>
                        <a:pt x="392" y="62"/>
                        <a:pt x="392" y="62"/>
                      </a:cubicBezTo>
                      <a:cubicBezTo>
                        <a:pt x="218" y="514"/>
                        <a:pt x="218" y="514"/>
                        <a:pt x="218" y="514"/>
                      </a:cubicBezTo>
                      <a:cubicBezTo>
                        <a:pt x="218" y="534"/>
                        <a:pt x="218" y="534"/>
                        <a:pt x="218" y="534"/>
                      </a:cubicBezTo>
                      <a:cubicBezTo>
                        <a:pt x="234" y="647"/>
                        <a:pt x="234" y="647"/>
                        <a:pt x="234" y="647"/>
                      </a:cubicBezTo>
                      <a:cubicBezTo>
                        <a:pt x="234" y="648"/>
                        <a:pt x="234" y="650"/>
                        <a:pt x="234" y="651"/>
                      </a:cubicBezTo>
                      <a:cubicBezTo>
                        <a:pt x="232" y="666"/>
                        <a:pt x="232" y="666"/>
                        <a:pt x="232" y="666"/>
                      </a:cubicBezTo>
                      <a:cubicBezTo>
                        <a:pt x="232" y="669"/>
                        <a:pt x="231" y="672"/>
                        <a:pt x="229" y="675"/>
                      </a:cubicBezTo>
                      <a:cubicBezTo>
                        <a:pt x="205" y="708"/>
                        <a:pt x="205" y="708"/>
                        <a:pt x="205" y="708"/>
                      </a:cubicBezTo>
                      <a:cubicBezTo>
                        <a:pt x="204" y="709"/>
                        <a:pt x="203" y="711"/>
                        <a:pt x="201" y="712"/>
                      </a:cubicBezTo>
                      <a:cubicBezTo>
                        <a:pt x="197" y="715"/>
                        <a:pt x="197" y="715"/>
                        <a:pt x="197" y="715"/>
                      </a:cubicBezTo>
                      <a:cubicBezTo>
                        <a:pt x="199" y="735"/>
                        <a:pt x="199" y="735"/>
                        <a:pt x="199" y="735"/>
                      </a:cubicBezTo>
                      <a:cubicBezTo>
                        <a:pt x="200" y="742"/>
                        <a:pt x="197" y="749"/>
                        <a:pt x="191" y="753"/>
                      </a:cubicBezTo>
                      <a:cubicBezTo>
                        <a:pt x="188" y="754"/>
                        <a:pt x="188" y="754"/>
                        <a:pt x="188" y="754"/>
                      </a:cubicBezTo>
                      <a:cubicBezTo>
                        <a:pt x="187" y="771"/>
                        <a:pt x="187" y="771"/>
                        <a:pt x="187" y="771"/>
                      </a:cubicBezTo>
                      <a:cubicBezTo>
                        <a:pt x="183" y="790"/>
                        <a:pt x="183" y="790"/>
                        <a:pt x="183" y="790"/>
                      </a:cubicBezTo>
                      <a:cubicBezTo>
                        <a:pt x="185" y="791"/>
                        <a:pt x="187" y="792"/>
                        <a:pt x="188" y="793"/>
                      </a:cubicBezTo>
                      <a:cubicBezTo>
                        <a:pt x="197" y="803"/>
                        <a:pt x="197" y="803"/>
                        <a:pt x="197" y="803"/>
                      </a:cubicBezTo>
                      <a:cubicBezTo>
                        <a:pt x="198" y="804"/>
                        <a:pt x="199" y="806"/>
                        <a:pt x="200" y="807"/>
                      </a:cubicBezTo>
                      <a:cubicBezTo>
                        <a:pt x="205" y="818"/>
                        <a:pt x="205" y="818"/>
                        <a:pt x="205" y="818"/>
                      </a:cubicBezTo>
                      <a:cubicBezTo>
                        <a:pt x="206" y="820"/>
                        <a:pt x="206" y="822"/>
                        <a:pt x="207" y="825"/>
                      </a:cubicBezTo>
                      <a:cubicBezTo>
                        <a:pt x="207" y="836"/>
                        <a:pt x="207" y="836"/>
                        <a:pt x="207" y="836"/>
                      </a:cubicBezTo>
                      <a:cubicBezTo>
                        <a:pt x="208" y="839"/>
                        <a:pt x="207" y="842"/>
                        <a:pt x="206" y="845"/>
                      </a:cubicBezTo>
                      <a:cubicBezTo>
                        <a:pt x="202" y="853"/>
                        <a:pt x="202" y="853"/>
                        <a:pt x="202" y="853"/>
                      </a:cubicBezTo>
                      <a:cubicBezTo>
                        <a:pt x="201" y="855"/>
                        <a:pt x="200" y="857"/>
                        <a:pt x="199" y="859"/>
                      </a:cubicBezTo>
                      <a:cubicBezTo>
                        <a:pt x="195" y="863"/>
                        <a:pt x="195" y="863"/>
                        <a:pt x="195" y="863"/>
                      </a:cubicBezTo>
                      <a:cubicBezTo>
                        <a:pt x="196" y="865"/>
                        <a:pt x="198" y="867"/>
                        <a:pt x="198" y="869"/>
                      </a:cubicBezTo>
                      <a:cubicBezTo>
                        <a:pt x="200" y="872"/>
                        <a:pt x="201" y="879"/>
                        <a:pt x="201" y="883"/>
                      </a:cubicBezTo>
                      <a:cubicBezTo>
                        <a:pt x="200" y="885"/>
                        <a:pt x="199" y="889"/>
                        <a:pt x="198" y="891"/>
                      </a:cubicBezTo>
                      <a:cubicBezTo>
                        <a:pt x="198" y="891"/>
                        <a:pt x="198" y="891"/>
                        <a:pt x="198" y="891"/>
                      </a:cubicBezTo>
                      <a:cubicBezTo>
                        <a:pt x="199" y="904"/>
                        <a:pt x="199" y="904"/>
                        <a:pt x="199" y="904"/>
                      </a:cubicBezTo>
                      <a:cubicBezTo>
                        <a:pt x="201" y="905"/>
                        <a:pt x="201" y="905"/>
                        <a:pt x="201" y="905"/>
                      </a:cubicBezTo>
                      <a:cubicBezTo>
                        <a:pt x="205" y="904"/>
                        <a:pt x="205" y="904"/>
                        <a:pt x="205" y="904"/>
                      </a:cubicBezTo>
                      <a:cubicBezTo>
                        <a:pt x="210" y="904"/>
                        <a:pt x="215" y="906"/>
                        <a:pt x="219" y="909"/>
                      </a:cubicBezTo>
                      <a:cubicBezTo>
                        <a:pt x="223" y="912"/>
                        <a:pt x="223" y="912"/>
                        <a:pt x="223" y="912"/>
                      </a:cubicBezTo>
                      <a:cubicBezTo>
                        <a:pt x="226" y="916"/>
                        <a:pt x="229" y="920"/>
                        <a:pt x="229" y="925"/>
                      </a:cubicBezTo>
                      <a:cubicBezTo>
                        <a:pt x="230" y="939"/>
                        <a:pt x="230" y="939"/>
                        <a:pt x="230" y="939"/>
                      </a:cubicBezTo>
                      <a:cubicBezTo>
                        <a:pt x="231" y="941"/>
                        <a:pt x="230" y="942"/>
                        <a:pt x="230" y="944"/>
                      </a:cubicBezTo>
                      <a:cubicBezTo>
                        <a:pt x="227" y="963"/>
                        <a:pt x="227" y="963"/>
                        <a:pt x="227" y="963"/>
                      </a:cubicBezTo>
                      <a:cubicBezTo>
                        <a:pt x="227" y="965"/>
                        <a:pt x="226" y="967"/>
                        <a:pt x="225" y="969"/>
                      </a:cubicBezTo>
                      <a:cubicBezTo>
                        <a:pt x="217" y="984"/>
                        <a:pt x="217" y="984"/>
                        <a:pt x="217" y="984"/>
                      </a:cubicBezTo>
                      <a:cubicBezTo>
                        <a:pt x="190" y="1018"/>
                        <a:pt x="190" y="1018"/>
                        <a:pt x="190" y="1018"/>
                      </a:cubicBezTo>
                      <a:cubicBezTo>
                        <a:pt x="190" y="1019"/>
                        <a:pt x="190" y="1019"/>
                        <a:pt x="190" y="1019"/>
                      </a:cubicBezTo>
                      <a:cubicBezTo>
                        <a:pt x="194" y="1024"/>
                        <a:pt x="194" y="1024"/>
                        <a:pt x="194" y="1024"/>
                      </a:cubicBezTo>
                      <a:cubicBezTo>
                        <a:pt x="195" y="1025"/>
                        <a:pt x="195" y="1027"/>
                        <a:pt x="196" y="1029"/>
                      </a:cubicBezTo>
                      <a:cubicBezTo>
                        <a:pt x="200" y="1040"/>
                        <a:pt x="200" y="1040"/>
                        <a:pt x="200" y="1040"/>
                      </a:cubicBezTo>
                      <a:cubicBezTo>
                        <a:pt x="200" y="1041"/>
                        <a:pt x="200" y="1043"/>
                        <a:pt x="201" y="1044"/>
                      </a:cubicBezTo>
                      <a:cubicBezTo>
                        <a:pt x="201" y="1054"/>
                        <a:pt x="201" y="1054"/>
                        <a:pt x="201" y="1054"/>
                      </a:cubicBezTo>
                      <a:cubicBezTo>
                        <a:pt x="202" y="1057"/>
                        <a:pt x="201" y="1059"/>
                        <a:pt x="201" y="1062"/>
                      </a:cubicBezTo>
                      <a:cubicBezTo>
                        <a:pt x="198" y="1070"/>
                        <a:pt x="198" y="1070"/>
                        <a:pt x="198" y="1070"/>
                      </a:cubicBezTo>
                      <a:cubicBezTo>
                        <a:pt x="197" y="1072"/>
                        <a:pt x="196" y="1074"/>
                        <a:pt x="195" y="1076"/>
                      </a:cubicBezTo>
                      <a:cubicBezTo>
                        <a:pt x="188" y="1084"/>
                        <a:pt x="188" y="1084"/>
                        <a:pt x="188" y="1084"/>
                      </a:cubicBezTo>
                      <a:cubicBezTo>
                        <a:pt x="187" y="1086"/>
                        <a:pt x="185" y="1088"/>
                        <a:pt x="183" y="1089"/>
                      </a:cubicBezTo>
                      <a:cubicBezTo>
                        <a:pt x="179" y="1091"/>
                        <a:pt x="179" y="1091"/>
                        <a:pt x="179" y="1091"/>
                      </a:cubicBezTo>
                      <a:cubicBezTo>
                        <a:pt x="178" y="1092"/>
                        <a:pt x="176" y="1092"/>
                        <a:pt x="175" y="1093"/>
                      </a:cubicBezTo>
                      <a:cubicBezTo>
                        <a:pt x="170" y="1094"/>
                        <a:pt x="170" y="1094"/>
                        <a:pt x="170" y="1094"/>
                      </a:cubicBezTo>
                      <a:cubicBezTo>
                        <a:pt x="163" y="1104"/>
                        <a:pt x="163" y="1104"/>
                        <a:pt x="163" y="1104"/>
                      </a:cubicBezTo>
                      <a:cubicBezTo>
                        <a:pt x="162" y="1105"/>
                        <a:pt x="161" y="1107"/>
                        <a:pt x="159" y="1108"/>
                      </a:cubicBezTo>
                      <a:cubicBezTo>
                        <a:pt x="138" y="1127"/>
                        <a:pt x="138" y="1127"/>
                        <a:pt x="138" y="1127"/>
                      </a:cubicBezTo>
                      <a:cubicBezTo>
                        <a:pt x="114" y="1174"/>
                        <a:pt x="114" y="1174"/>
                        <a:pt x="114" y="1174"/>
                      </a:cubicBezTo>
                      <a:cubicBezTo>
                        <a:pt x="107" y="1206"/>
                        <a:pt x="107" y="1206"/>
                        <a:pt x="107" y="1206"/>
                      </a:cubicBezTo>
                      <a:cubicBezTo>
                        <a:pt x="112" y="1213"/>
                        <a:pt x="112" y="1213"/>
                        <a:pt x="112" y="1213"/>
                      </a:cubicBezTo>
                      <a:cubicBezTo>
                        <a:pt x="138" y="1222"/>
                        <a:pt x="138" y="1222"/>
                        <a:pt x="138" y="1222"/>
                      </a:cubicBezTo>
                      <a:cubicBezTo>
                        <a:pt x="141" y="1223"/>
                        <a:pt x="144" y="1226"/>
                        <a:pt x="146" y="1228"/>
                      </a:cubicBezTo>
                      <a:cubicBezTo>
                        <a:pt x="152" y="1237"/>
                        <a:pt x="152" y="1237"/>
                        <a:pt x="152" y="1237"/>
                      </a:cubicBezTo>
                      <a:cubicBezTo>
                        <a:pt x="156" y="1242"/>
                        <a:pt x="157" y="1248"/>
                        <a:pt x="155" y="1254"/>
                      </a:cubicBezTo>
                      <a:cubicBezTo>
                        <a:pt x="152" y="1263"/>
                        <a:pt x="152" y="1263"/>
                        <a:pt x="152" y="1263"/>
                      </a:cubicBezTo>
                      <a:cubicBezTo>
                        <a:pt x="150" y="1266"/>
                        <a:pt x="148" y="1269"/>
                        <a:pt x="145" y="1272"/>
                      </a:cubicBezTo>
                      <a:cubicBezTo>
                        <a:pt x="137" y="1277"/>
                        <a:pt x="137" y="1277"/>
                        <a:pt x="137" y="1277"/>
                      </a:cubicBezTo>
                      <a:cubicBezTo>
                        <a:pt x="135" y="1279"/>
                        <a:pt x="133" y="1280"/>
                        <a:pt x="130" y="1280"/>
                      </a:cubicBezTo>
                      <a:cubicBezTo>
                        <a:pt x="122" y="1283"/>
                        <a:pt x="122" y="1283"/>
                        <a:pt x="122" y="1283"/>
                      </a:cubicBezTo>
                      <a:cubicBezTo>
                        <a:pt x="119" y="1283"/>
                        <a:pt x="116" y="1283"/>
                        <a:pt x="114" y="1283"/>
                      </a:cubicBezTo>
                      <a:cubicBezTo>
                        <a:pt x="104" y="1281"/>
                        <a:pt x="104" y="1281"/>
                        <a:pt x="104" y="1281"/>
                      </a:cubicBezTo>
                      <a:cubicBezTo>
                        <a:pt x="102" y="1280"/>
                        <a:pt x="100" y="1280"/>
                        <a:pt x="99" y="1279"/>
                      </a:cubicBezTo>
                      <a:cubicBezTo>
                        <a:pt x="83" y="1270"/>
                        <a:pt x="83" y="1270"/>
                        <a:pt x="83" y="1270"/>
                      </a:cubicBezTo>
                      <a:cubicBezTo>
                        <a:pt x="83" y="1275"/>
                        <a:pt x="83" y="1275"/>
                        <a:pt x="83" y="1275"/>
                      </a:cubicBezTo>
                      <a:cubicBezTo>
                        <a:pt x="84" y="1284"/>
                        <a:pt x="84" y="1284"/>
                        <a:pt x="84" y="1284"/>
                      </a:cubicBezTo>
                      <a:cubicBezTo>
                        <a:pt x="93" y="1317"/>
                        <a:pt x="93" y="1317"/>
                        <a:pt x="93" y="1317"/>
                      </a:cubicBezTo>
                      <a:cubicBezTo>
                        <a:pt x="94" y="1320"/>
                        <a:pt x="94" y="1323"/>
                        <a:pt x="93" y="1325"/>
                      </a:cubicBezTo>
                      <a:cubicBezTo>
                        <a:pt x="91" y="1331"/>
                        <a:pt x="91" y="1331"/>
                        <a:pt x="91" y="1331"/>
                      </a:cubicBezTo>
                      <a:cubicBezTo>
                        <a:pt x="90" y="1333"/>
                        <a:pt x="89" y="1336"/>
                        <a:pt x="87" y="1338"/>
                      </a:cubicBezTo>
                      <a:cubicBezTo>
                        <a:pt x="85" y="1341"/>
                        <a:pt x="85" y="1341"/>
                        <a:pt x="85" y="1341"/>
                      </a:cubicBezTo>
                      <a:cubicBezTo>
                        <a:pt x="86" y="1346"/>
                        <a:pt x="86" y="1346"/>
                        <a:pt x="86" y="1346"/>
                      </a:cubicBezTo>
                      <a:cubicBezTo>
                        <a:pt x="87" y="1348"/>
                        <a:pt x="87" y="1350"/>
                        <a:pt x="87" y="1352"/>
                      </a:cubicBezTo>
                      <a:cubicBezTo>
                        <a:pt x="87" y="1358"/>
                        <a:pt x="87" y="1358"/>
                        <a:pt x="87" y="1358"/>
                      </a:cubicBezTo>
                      <a:cubicBezTo>
                        <a:pt x="87" y="1362"/>
                        <a:pt x="86" y="1366"/>
                        <a:pt x="83" y="1369"/>
                      </a:cubicBezTo>
                      <a:cubicBezTo>
                        <a:pt x="78" y="1377"/>
                        <a:pt x="78" y="1377"/>
                        <a:pt x="78" y="1377"/>
                      </a:cubicBezTo>
                      <a:cubicBezTo>
                        <a:pt x="72" y="1384"/>
                        <a:pt x="61" y="1386"/>
                        <a:pt x="52" y="1381"/>
                      </a:cubicBezTo>
                      <a:cubicBezTo>
                        <a:pt x="45" y="1376"/>
                        <a:pt x="45" y="1376"/>
                        <a:pt x="45" y="1376"/>
                      </a:cubicBezTo>
                      <a:cubicBezTo>
                        <a:pt x="43" y="1375"/>
                        <a:pt x="42" y="1374"/>
                        <a:pt x="40" y="1372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2" y="1340"/>
                        <a:pt x="12" y="1340"/>
                        <a:pt x="12" y="1340"/>
                      </a:cubicBezTo>
                      <a:cubicBezTo>
                        <a:pt x="5" y="1352"/>
                        <a:pt x="5" y="1352"/>
                        <a:pt x="5" y="1352"/>
                      </a:cubicBezTo>
                      <a:cubicBezTo>
                        <a:pt x="4" y="1354"/>
                        <a:pt x="3" y="1356"/>
                        <a:pt x="1" y="1357"/>
                      </a:cubicBezTo>
                      <a:cubicBezTo>
                        <a:pt x="0" y="1358"/>
                        <a:pt x="0" y="1358"/>
                        <a:pt x="0" y="1358"/>
                      </a:cubicBezTo>
                      <a:cubicBezTo>
                        <a:pt x="290" y="2240"/>
                        <a:pt x="290" y="2240"/>
                        <a:pt x="290" y="2240"/>
                      </a:cubicBezTo>
                      <a:cubicBezTo>
                        <a:pt x="297" y="2277"/>
                        <a:pt x="297" y="2277"/>
                        <a:pt x="297" y="2277"/>
                      </a:cubicBezTo>
                      <a:cubicBezTo>
                        <a:pt x="297" y="2278"/>
                        <a:pt x="297" y="2281"/>
                        <a:pt x="297" y="2281"/>
                      </a:cubicBezTo>
                      <a:cubicBezTo>
                        <a:pt x="304" y="2299"/>
                        <a:pt x="304" y="2299"/>
                        <a:pt x="304" y="2299"/>
                      </a:cubicBezTo>
                      <a:cubicBezTo>
                        <a:pt x="304" y="2301"/>
                        <a:pt x="304" y="2303"/>
                        <a:pt x="305" y="2304"/>
                      </a:cubicBezTo>
                      <a:cubicBezTo>
                        <a:pt x="305" y="2310"/>
                        <a:pt x="305" y="2310"/>
                        <a:pt x="305" y="2310"/>
                      </a:cubicBezTo>
                      <a:cubicBezTo>
                        <a:pt x="305" y="2326"/>
                        <a:pt x="305" y="2326"/>
                        <a:pt x="305" y="2326"/>
                      </a:cubicBezTo>
                      <a:cubicBezTo>
                        <a:pt x="287" y="2333"/>
                        <a:pt x="287" y="2333"/>
                        <a:pt x="287" y="2333"/>
                      </a:cubicBezTo>
                      <a:cubicBezTo>
                        <a:pt x="296" y="2332"/>
                        <a:pt x="296" y="2332"/>
                        <a:pt x="296" y="2332"/>
                      </a:cubicBezTo>
                      <a:cubicBezTo>
                        <a:pt x="304" y="2327"/>
                        <a:pt x="304" y="2327"/>
                        <a:pt x="304" y="2327"/>
                      </a:cubicBezTo>
                      <a:cubicBezTo>
                        <a:pt x="311" y="2334"/>
                        <a:pt x="311" y="2334"/>
                        <a:pt x="311" y="2334"/>
                      </a:cubicBezTo>
                      <a:cubicBezTo>
                        <a:pt x="345" y="2360"/>
                        <a:pt x="345" y="2360"/>
                        <a:pt x="345" y="2360"/>
                      </a:cubicBezTo>
                      <a:cubicBezTo>
                        <a:pt x="359" y="2372"/>
                        <a:pt x="359" y="2372"/>
                        <a:pt x="359" y="2372"/>
                      </a:cubicBezTo>
                      <a:cubicBezTo>
                        <a:pt x="374" y="2377"/>
                        <a:pt x="374" y="2377"/>
                        <a:pt x="374" y="2377"/>
                      </a:cubicBezTo>
                      <a:cubicBezTo>
                        <a:pt x="375" y="2377"/>
                        <a:pt x="376" y="2378"/>
                        <a:pt x="378" y="2379"/>
                      </a:cubicBezTo>
                      <a:cubicBezTo>
                        <a:pt x="379" y="2380"/>
                        <a:pt x="384" y="2383"/>
                        <a:pt x="385" y="2385"/>
                      </a:cubicBezTo>
                      <a:cubicBezTo>
                        <a:pt x="388" y="2388"/>
                        <a:pt x="388" y="2388"/>
                        <a:pt x="388" y="2388"/>
                      </a:cubicBezTo>
                      <a:cubicBezTo>
                        <a:pt x="389" y="2389"/>
                        <a:pt x="390" y="2390"/>
                        <a:pt x="391" y="2392"/>
                      </a:cubicBezTo>
                      <a:cubicBezTo>
                        <a:pt x="399" y="2413"/>
                        <a:pt x="399" y="2413"/>
                        <a:pt x="399" y="2413"/>
                      </a:cubicBezTo>
                      <a:cubicBezTo>
                        <a:pt x="399" y="2432"/>
                        <a:pt x="399" y="2432"/>
                        <a:pt x="399" y="2432"/>
                      </a:cubicBezTo>
                      <a:cubicBezTo>
                        <a:pt x="405" y="2439"/>
                        <a:pt x="405" y="2439"/>
                        <a:pt x="405" y="2439"/>
                      </a:cubicBezTo>
                      <a:cubicBezTo>
                        <a:pt x="411" y="2442"/>
                        <a:pt x="411" y="2442"/>
                        <a:pt x="411" y="2442"/>
                      </a:cubicBezTo>
                      <a:cubicBezTo>
                        <a:pt x="413" y="2440"/>
                        <a:pt x="415" y="2437"/>
                        <a:pt x="418" y="2436"/>
                      </a:cubicBezTo>
                      <a:cubicBezTo>
                        <a:pt x="425" y="2433"/>
                        <a:pt x="425" y="2433"/>
                        <a:pt x="425" y="2433"/>
                      </a:cubicBezTo>
                      <a:cubicBezTo>
                        <a:pt x="430" y="2431"/>
                        <a:pt x="437" y="2432"/>
                        <a:pt x="442" y="2435"/>
                      </a:cubicBezTo>
                      <a:cubicBezTo>
                        <a:pt x="443" y="2426"/>
                        <a:pt x="443" y="2426"/>
                        <a:pt x="443" y="2426"/>
                      </a:cubicBezTo>
                      <a:cubicBezTo>
                        <a:pt x="448" y="2408"/>
                        <a:pt x="448" y="2408"/>
                        <a:pt x="448" y="2408"/>
                      </a:cubicBezTo>
                      <a:cubicBezTo>
                        <a:pt x="448" y="2406"/>
                        <a:pt x="449" y="2405"/>
                        <a:pt x="450" y="2403"/>
                      </a:cubicBezTo>
                      <a:cubicBezTo>
                        <a:pt x="450" y="2402"/>
                        <a:pt x="450" y="2402"/>
                        <a:pt x="450" y="2402"/>
                      </a:cubicBezTo>
                      <a:cubicBezTo>
                        <a:pt x="450" y="2400"/>
                        <a:pt x="450" y="2398"/>
                        <a:pt x="451" y="2396"/>
                      </a:cubicBezTo>
                      <a:cubicBezTo>
                        <a:pt x="454" y="2383"/>
                        <a:pt x="454" y="2383"/>
                        <a:pt x="454" y="2383"/>
                      </a:cubicBezTo>
                      <a:cubicBezTo>
                        <a:pt x="452" y="2382"/>
                        <a:pt x="452" y="2382"/>
                        <a:pt x="452" y="2382"/>
                      </a:cubicBezTo>
                      <a:cubicBezTo>
                        <a:pt x="450" y="2379"/>
                        <a:pt x="449" y="2376"/>
                        <a:pt x="448" y="2373"/>
                      </a:cubicBezTo>
                      <a:cubicBezTo>
                        <a:pt x="445" y="2360"/>
                        <a:pt x="445" y="2360"/>
                        <a:pt x="445" y="2360"/>
                      </a:cubicBezTo>
                      <a:cubicBezTo>
                        <a:pt x="445" y="2359"/>
                        <a:pt x="445" y="2357"/>
                        <a:pt x="445" y="2355"/>
                      </a:cubicBezTo>
                      <a:cubicBezTo>
                        <a:pt x="449" y="2326"/>
                        <a:pt x="449" y="2326"/>
                        <a:pt x="449" y="2326"/>
                      </a:cubicBezTo>
                      <a:cubicBezTo>
                        <a:pt x="463" y="2295"/>
                        <a:pt x="463" y="2295"/>
                        <a:pt x="463" y="2295"/>
                      </a:cubicBezTo>
                      <a:cubicBezTo>
                        <a:pt x="465" y="2293"/>
                        <a:pt x="467" y="2290"/>
                        <a:pt x="470" y="2289"/>
                      </a:cubicBezTo>
                      <a:cubicBezTo>
                        <a:pt x="489" y="2280"/>
                        <a:pt x="489" y="2280"/>
                        <a:pt x="489" y="2280"/>
                      </a:cubicBezTo>
                      <a:cubicBezTo>
                        <a:pt x="503" y="2256"/>
                        <a:pt x="503" y="2256"/>
                        <a:pt x="503" y="2256"/>
                      </a:cubicBezTo>
                      <a:cubicBezTo>
                        <a:pt x="504" y="2255"/>
                        <a:pt x="505" y="2253"/>
                        <a:pt x="506" y="2252"/>
                      </a:cubicBezTo>
                      <a:cubicBezTo>
                        <a:pt x="507" y="2252"/>
                        <a:pt x="508" y="2251"/>
                        <a:pt x="510" y="2250"/>
                      </a:cubicBezTo>
                      <a:cubicBezTo>
                        <a:pt x="510" y="2249"/>
                        <a:pt x="510" y="2249"/>
                        <a:pt x="510" y="2249"/>
                      </a:cubicBezTo>
                      <a:cubicBezTo>
                        <a:pt x="510" y="2248"/>
                        <a:pt x="510" y="2244"/>
                        <a:pt x="510" y="2244"/>
                      </a:cubicBezTo>
                      <a:cubicBezTo>
                        <a:pt x="510" y="2243"/>
                        <a:pt x="510" y="2243"/>
                        <a:pt x="510" y="2242"/>
                      </a:cubicBezTo>
                      <a:cubicBezTo>
                        <a:pt x="510" y="2242"/>
                        <a:pt x="510" y="2242"/>
                        <a:pt x="510" y="2241"/>
                      </a:cubicBezTo>
                      <a:cubicBezTo>
                        <a:pt x="500" y="2219"/>
                        <a:pt x="500" y="2219"/>
                        <a:pt x="500" y="2219"/>
                      </a:cubicBezTo>
                      <a:cubicBezTo>
                        <a:pt x="500" y="2217"/>
                        <a:pt x="499" y="2216"/>
                        <a:pt x="499" y="2214"/>
                      </a:cubicBezTo>
                      <a:cubicBezTo>
                        <a:pt x="498" y="2204"/>
                        <a:pt x="498" y="2204"/>
                        <a:pt x="498" y="2204"/>
                      </a:cubicBezTo>
                      <a:cubicBezTo>
                        <a:pt x="499" y="2187"/>
                        <a:pt x="499" y="2187"/>
                        <a:pt x="499" y="2187"/>
                      </a:cubicBezTo>
                      <a:cubicBezTo>
                        <a:pt x="499" y="2186"/>
                        <a:pt x="500" y="2184"/>
                        <a:pt x="500" y="2183"/>
                      </a:cubicBezTo>
                      <a:cubicBezTo>
                        <a:pt x="503" y="2175"/>
                        <a:pt x="503" y="2175"/>
                        <a:pt x="503" y="2175"/>
                      </a:cubicBezTo>
                      <a:cubicBezTo>
                        <a:pt x="504" y="2173"/>
                        <a:pt x="505" y="2171"/>
                        <a:pt x="506" y="2169"/>
                      </a:cubicBezTo>
                      <a:cubicBezTo>
                        <a:pt x="512" y="2162"/>
                        <a:pt x="512" y="2162"/>
                        <a:pt x="512" y="2162"/>
                      </a:cubicBezTo>
                      <a:cubicBezTo>
                        <a:pt x="515" y="2158"/>
                        <a:pt x="520" y="2156"/>
                        <a:pt x="524" y="2155"/>
                      </a:cubicBezTo>
                      <a:cubicBezTo>
                        <a:pt x="530" y="2154"/>
                        <a:pt x="530" y="2154"/>
                        <a:pt x="530" y="2154"/>
                      </a:cubicBezTo>
                      <a:cubicBezTo>
                        <a:pt x="530" y="2154"/>
                        <a:pt x="531" y="2154"/>
                        <a:pt x="531" y="2154"/>
                      </a:cubicBezTo>
                      <a:cubicBezTo>
                        <a:pt x="533" y="2152"/>
                        <a:pt x="535" y="2150"/>
                        <a:pt x="537" y="2148"/>
                      </a:cubicBezTo>
                      <a:cubicBezTo>
                        <a:pt x="544" y="2144"/>
                        <a:pt x="544" y="2144"/>
                        <a:pt x="544" y="2144"/>
                      </a:cubicBezTo>
                      <a:cubicBezTo>
                        <a:pt x="546" y="2142"/>
                        <a:pt x="550" y="2141"/>
                        <a:pt x="553" y="2141"/>
                      </a:cubicBezTo>
                      <a:cubicBezTo>
                        <a:pt x="551" y="2136"/>
                        <a:pt x="551" y="2136"/>
                        <a:pt x="551" y="2136"/>
                      </a:cubicBezTo>
                      <a:cubicBezTo>
                        <a:pt x="547" y="2137"/>
                        <a:pt x="547" y="2137"/>
                        <a:pt x="547" y="2137"/>
                      </a:cubicBezTo>
                      <a:cubicBezTo>
                        <a:pt x="532" y="2140"/>
                        <a:pt x="532" y="2140"/>
                        <a:pt x="532" y="2140"/>
                      </a:cubicBezTo>
                      <a:cubicBezTo>
                        <a:pt x="521" y="2141"/>
                        <a:pt x="512" y="2135"/>
                        <a:pt x="510" y="2125"/>
                      </a:cubicBezTo>
                      <a:cubicBezTo>
                        <a:pt x="508" y="2115"/>
                        <a:pt x="513" y="2101"/>
                        <a:pt x="523" y="2098"/>
                      </a:cubicBezTo>
                      <a:cubicBezTo>
                        <a:pt x="524" y="2098"/>
                        <a:pt x="524" y="2098"/>
                        <a:pt x="524" y="2098"/>
                      </a:cubicBezTo>
                      <a:cubicBezTo>
                        <a:pt x="522" y="2091"/>
                        <a:pt x="522" y="2091"/>
                        <a:pt x="522" y="2091"/>
                      </a:cubicBezTo>
                      <a:cubicBezTo>
                        <a:pt x="520" y="2085"/>
                        <a:pt x="521" y="2078"/>
                        <a:pt x="526" y="2073"/>
                      </a:cubicBezTo>
                      <a:cubicBezTo>
                        <a:pt x="532" y="2066"/>
                        <a:pt x="532" y="2066"/>
                        <a:pt x="532" y="2066"/>
                      </a:cubicBezTo>
                      <a:cubicBezTo>
                        <a:pt x="535" y="2047"/>
                        <a:pt x="535" y="2047"/>
                        <a:pt x="535" y="2047"/>
                      </a:cubicBezTo>
                      <a:cubicBezTo>
                        <a:pt x="536" y="2043"/>
                        <a:pt x="538" y="2039"/>
                        <a:pt x="540" y="2036"/>
                      </a:cubicBezTo>
                      <a:cubicBezTo>
                        <a:pt x="546" y="2031"/>
                        <a:pt x="546" y="2031"/>
                        <a:pt x="546" y="2031"/>
                      </a:cubicBezTo>
                      <a:cubicBezTo>
                        <a:pt x="560" y="2006"/>
                        <a:pt x="560" y="2006"/>
                        <a:pt x="560" y="2006"/>
                      </a:cubicBezTo>
                      <a:cubicBezTo>
                        <a:pt x="561" y="2004"/>
                        <a:pt x="563" y="2002"/>
                        <a:pt x="565" y="2000"/>
                      </a:cubicBezTo>
                      <a:cubicBezTo>
                        <a:pt x="568" y="1998"/>
                        <a:pt x="568" y="1998"/>
                        <a:pt x="568" y="1998"/>
                      </a:cubicBezTo>
                      <a:cubicBezTo>
                        <a:pt x="570" y="1997"/>
                        <a:pt x="571" y="1996"/>
                        <a:pt x="573" y="1995"/>
                      </a:cubicBezTo>
                      <a:cubicBezTo>
                        <a:pt x="577" y="1992"/>
                        <a:pt x="577" y="1992"/>
                        <a:pt x="577" y="1992"/>
                      </a:cubicBezTo>
                      <a:cubicBezTo>
                        <a:pt x="584" y="1986"/>
                        <a:pt x="584" y="1986"/>
                        <a:pt x="584" y="1986"/>
                      </a:cubicBezTo>
                      <a:cubicBezTo>
                        <a:pt x="591" y="1971"/>
                        <a:pt x="591" y="1971"/>
                        <a:pt x="591" y="1971"/>
                      </a:cubicBezTo>
                      <a:cubicBezTo>
                        <a:pt x="592" y="1969"/>
                        <a:pt x="593" y="1967"/>
                        <a:pt x="594" y="1966"/>
                      </a:cubicBezTo>
                      <a:cubicBezTo>
                        <a:pt x="598" y="1962"/>
                        <a:pt x="598" y="1962"/>
                        <a:pt x="598" y="1962"/>
                      </a:cubicBezTo>
                      <a:cubicBezTo>
                        <a:pt x="600" y="1960"/>
                        <a:pt x="602" y="1959"/>
                        <a:pt x="604" y="1958"/>
                      </a:cubicBezTo>
                      <a:cubicBezTo>
                        <a:pt x="609" y="1955"/>
                        <a:pt x="609" y="1955"/>
                        <a:pt x="609" y="1955"/>
                      </a:cubicBezTo>
                      <a:cubicBezTo>
                        <a:pt x="615" y="1952"/>
                        <a:pt x="623" y="1953"/>
                        <a:pt x="628" y="1957"/>
                      </a:cubicBezTo>
                      <a:cubicBezTo>
                        <a:pt x="628" y="1957"/>
                        <a:pt x="628" y="1957"/>
                        <a:pt x="629" y="1957"/>
                      </a:cubicBezTo>
                      <a:cubicBezTo>
                        <a:pt x="630" y="1957"/>
                        <a:pt x="631" y="1957"/>
                        <a:pt x="633" y="1957"/>
                      </a:cubicBezTo>
                      <a:cubicBezTo>
                        <a:pt x="633" y="1956"/>
                        <a:pt x="634" y="1956"/>
                        <a:pt x="634" y="1956"/>
                      </a:cubicBezTo>
                      <a:cubicBezTo>
                        <a:pt x="634" y="1956"/>
                        <a:pt x="634" y="1956"/>
                        <a:pt x="634" y="1956"/>
                      </a:cubicBezTo>
                      <a:cubicBezTo>
                        <a:pt x="635" y="1953"/>
                        <a:pt x="636" y="1951"/>
                        <a:pt x="638" y="1950"/>
                      </a:cubicBezTo>
                      <a:cubicBezTo>
                        <a:pt x="641" y="1946"/>
                        <a:pt x="641" y="1946"/>
                        <a:pt x="641" y="1946"/>
                      </a:cubicBezTo>
                      <a:cubicBezTo>
                        <a:pt x="642" y="1945"/>
                        <a:pt x="644" y="1944"/>
                        <a:pt x="645" y="1943"/>
                      </a:cubicBezTo>
                      <a:cubicBezTo>
                        <a:pt x="647" y="1941"/>
                        <a:pt x="653" y="1939"/>
                        <a:pt x="655" y="1938"/>
                      </a:cubicBezTo>
                      <a:cubicBezTo>
                        <a:pt x="656" y="1938"/>
                        <a:pt x="660" y="1937"/>
                        <a:pt x="663" y="1937"/>
                      </a:cubicBezTo>
                      <a:cubicBezTo>
                        <a:pt x="660" y="1930"/>
                        <a:pt x="660" y="1930"/>
                        <a:pt x="660" y="1930"/>
                      </a:cubicBezTo>
                      <a:cubicBezTo>
                        <a:pt x="656" y="1932"/>
                        <a:pt x="652" y="1933"/>
                        <a:pt x="647" y="1932"/>
                      </a:cubicBezTo>
                      <a:cubicBezTo>
                        <a:pt x="643" y="1931"/>
                        <a:pt x="643" y="1931"/>
                        <a:pt x="643" y="1931"/>
                      </a:cubicBezTo>
                      <a:cubicBezTo>
                        <a:pt x="640" y="1930"/>
                        <a:pt x="636" y="1929"/>
                        <a:pt x="634" y="1926"/>
                      </a:cubicBezTo>
                      <a:cubicBezTo>
                        <a:pt x="630" y="1923"/>
                        <a:pt x="630" y="1923"/>
                        <a:pt x="630" y="1923"/>
                      </a:cubicBezTo>
                      <a:cubicBezTo>
                        <a:pt x="628" y="1921"/>
                        <a:pt x="626" y="1918"/>
                        <a:pt x="625" y="1915"/>
                      </a:cubicBezTo>
                      <a:cubicBezTo>
                        <a:pt x="623" y="1911"/>
                        <a:pt x="623" y="1911"/>
                        <a:pt x="623" y="1911"/>
                      </a:cubicBezTo>
                      <a:cubicBezTo>
                        <a:pt x="622" y="1908"/>
                        <a:pt x="622" y="1905"/>
                        <a:pt x="622" y="1902"/>
                      </a:cubicBezTo>
                      <a:cubicBezTo>
                        <a:pt x="623" y="1896"/>
                        <a:pt x="623" y="1896"/>
                        <a:pt x="623" y="1896"/>
                      </a:cubicBezTo>
                      <a:cubicBezTo>
                        <a:pt x="623" y="1893"/>
                        <a:pt x="624" y="1891"/>
                        <a:pt x="625" y="1889"/>
                      </a:cubicBezTo>
                      <a:cubicBezTo>
                        <a:pt x="642" y="1857"/>
                        <a:pt x="642" y="1857"/>
                        <a:pt x="642" y="1857"/>
                      </a:cubicBezTo>
                      <a:cubicBezTo>
                        <a:pt x="642" y="1855"/>
                        <a:pt x="643" y="1854"/>
                        <a:pt x="644" y="1853"/>
                      </a:cubicBezTo>
                      <a:cubicBezTo>
                        <a:pt x="651" y="1843"/>
                        <a:pt x="651" y="1843"/>
                        <a:pt x="651" y="1843"/>
                      </a:cubicBezTo>
                      <a:cubicBezTo>
                        <a:pt x="652" y="1838"/>
                        <a:pt x="655" y="1834"/>
                        <a:pt x="659" y="1832"/>
                      </a:cubicBezTo>
                      <a:cubicBezTo>
                        <a:pt x="664" y="1829"/>
                        <a:pt x="664" y="1829"/>
                        <a:pt x="664" y="1829"/>
                      </a:cubicBezTo>
                      <a:cubicBezTo>
                        <a:pt x="670" y="1825"/>
                        <a:pt x="679" y="1825"/>
                        <a:pt x="685" y="1830"/>
                      </a:cubicBezTo>
                      <a:cubicBezTo>
                        <a:pt x="691" y="1834"/>
                        <a:pt x="697" y="1845"/>
                        <a:pt x="695" y="1853"/>
                      </a:cubicBezTo>
                      <a:cubicBezTo>
                        <a:pt x="688" y="1870"/>
                        <a:pt x="688" y="1870"/>
                        <a:pt x="688" y="1870"/>
                      </a:cubicBezTo>
                      <a:cubicBezTo>
                        <a:pt x="688" y="1878"/>
                        <a:pt x="688" y="1878"/>
                        <a:pt x="688" y="1878"/>
                      </a:cubicBezTo>
                      <a:cubicBezTo>
                        <a:pt x="695" y="1898"/>
                        <a:pt x="695" y="1898"/>
                        <a:pt x="695" y="1898"/>
                      </a:cubicBezTo>
                      <a:cubicBezTo>
                        <a:pt x="713" y="1844"/>
                        <a:pt x="713" y="1844"/>
                        <a:pt x="713" y="1844"/>
                      </a:cubicBezTo>
                      <a:cubicBezTo>
                        <a:pt x="714" y="1842"/>
                        <a:pt x="715" y="1840"/>
                        <a:pt x="717" y="1838"/>
                      </a:cubicBezTo>
                      <a:cubicBezTo>
                        <a:pt x="721" y="1834"/>
                        <a:pt x="721" y="1834"/>
                        <a:pt x="721" y="1834"/>
                      </a:cubicBezTo>
                      <a:cubicBezTo>
                        <a:pt x="724" y="1831"/>
                        <a:pt x="727" y="1829"/>
                        <a:pt x="731" y="1829"/>
                      </a:cubicBezTo>
                      <a:cubicBezTo>
                        <a:pt x="737" y="1827"/>
                        <a:pt x="737" y="1827"/>
                        <a:pt x="737" y="1827"/>
                      </a:cubicBezTo>
                      <a:cubicBezTo>
                        <a:pt x="743" y="1826"/>
                        <a:pt x="749" y="1828"/>
                        <a:pt x="754" y="1832"/>
                      </a:cubicBezTo>
                      <a:cubicBezTo>
                        <a:pt x="754" y="1832"/>
                        <a:pt x="755" y="1833"/>
                        <a:pt x="755" y="1834"/>
                      </a:cubicBezTo>
                      <a:cubicBezTo>
                        <a:pt x="756" y="1831"/>
                        <a:pt x="756" y="1831"/>
                        <a:pt x="756" y="1831"/>
                      </a:cubicBezTo>
                      <a:cubicBezTo>
                        <a:pt x="760" y="1825"/>
                        <a:pt x="766" y="1821"/>
                        <a:pt x="773" y="1821"/>
                      </a:cubicBezTo>
                      <a:cubicBezTo>
                        <a:pt x="780" y="1820"/>
                        <a:pt x="786" y="1824"/>
                        <a:pt x="790" y="1830"/>
                      </a:cubicBezTo>
                      <a:cubicBezTo>
                        <a:pt x="794" y="1838"/>
                        <a:pt x="794" y="1838"/>
                        <a:pt x="794" y="1838"/>
                      </a:cubicBezTo>
                      <a:cubicBezTo>
                        <a:pt x="797" y="1842"/>
                        <a:pt x="798" y="1847"/>
                        <a:pt x="796" y="1852"/>
                      </a:cubicBezTo>
                      <a:cubicBezTo>
                        <a:pt x="791" y="1877"/>
                        <a:pt x="791" y="1877"/>
                        <a:pt x="791" y="1877"/>
                      </a:cubicBezTo>
                      <a:cubicBezTo>
                        <a:pt x="792" y="1878"/>
                        <a:pt x="794" y="1879"/>
                        <a:pt x="795" y="1881"/>
                      </a:cubicBezTo>
                      <a:cubicBezTo>
                        <a:pt x="795" y="1882"/>
                        <a:pt x="796" y="1884"/>
                        <a:pt x="797" y="1885"/>
                      </a:cubicBezTo>
                      <a:cubicBezTo>
                        <a:pt x="797" y="1858"/>
                        <a:pt x="797" y="1858"/>
                        <a:pt x="797" y="1858"/>
                      </a:cubicBezTo>
                      <a:cubicBezTo>
                        <a:pt x="798" y="1848"/>
                        <a:pt x="798" y="1848"/>
                        <a:pt x="798" y="1848"/>
                      </a:cubicBezTo>
                      <a:cubicBezTo>
                        <a:pt x="801" y="1837"/>
                        <a:pt x="801" y="1837"/>
                        <a:pt x="801" y="1837"/>
                      </a:cubicBezTo>
                      <a:cubicBezTo>
                        <a:pt x="802" y="1833"/>
                        <a:pt x="804" y="1830"/>
                        <a:pt x="807" y="1828"/>
                      </a:cubicBezTo>
                      <a:cubicBezTo>
                        <a:pt x="805" y="1821"/>
                        <a:pt x="806" y="1814"/>
                        <a:pt x="811" y="1809"/>
                      </a:cubicBezTo>
                      <a:cubicBezTo>
                        <a:pt x="816" y="1804"/>
                        <a:pt x="816" y="1804"/>
                        <a:pt x="816" y="1804"/>
                      </a:cubicBezTo>
                      <a:cubicBezTo>
                        <a:pt x="816" y="1801"/>
                        <a:pt x="816" y="1801"/>
                        <a:pt x="816" y="1801"/>
                      </a:cubicBezTo>
                      <a:cubicBezTo>
                        <a:pt x="816" y="1792"/>
                        <a:pt x="821" y="1784"/>
                        <a:pt x="830" y="1782"/>
                      </a:cubicBezTo>
                      <a:cubicBezTo>
                        <a:pt x="834" y="1781"/>
                        <a:pt x="834" y="1781"/>
                        <a:pt x="834" y="1781"/>
                      </a:cubicBezTo>
                      <a:cubicBezTo>
                        <a:pt x="840" y="1779"/>
                        <a:pt x="848" y="1780"/>
                        <a:pt x="853" y="1785"/>
                      </a:cubicBezTo>
                      <a:cubicBezTo>
                        <a:pt x="857" y="1789"/>
                        <a:pt x="857" y="1789"/>
                        <a:pt x="857" y="1789"/>
                      </a:cubicBezTo>
                      <a:cubicBezTo>
                        <a:pt x="860" y="1793"/>
                        <a:pt x="862" y="1798"/>
                        <a:pt x="862" y="1803"/>
                      </a:cubicBezTo>
                      <a:cubicBezTo>
                        <a:pt x="862" y="1810"/>
                        <a:pt x="862" y="1810"/>
                        <a:pt x="862" y="1810"/>
                      </a:cubicBezTo>
                      <a:cubicBezTo>
                        <a:pt x="862" y="1811"/>
                        <a:pt x="862" y="1811"/>
                        <a:pt x="862" y="1812"/>
                      </a:cubicBezTo>
                      <a:cubicBezTo>
                        <a:pt x="863" y="1813"/>
                        <a:pt x="864" y="1813"/>
                        <a:pt x="864" y="1814"/>
                      </a:cubicBezTo>
                      <a:cubicBezTo>
                        <a:pt x="866" y="1814"/>
                        <a:pt x="869" y="1814"/>
                        <a:pt x="871" y="1815"/>
                      </a:cubicBezTo>
                      <a:cubicBezTo>
                        <a:pt x="872" y="1815"/>
                        <a:pt x="872" y="1815"/>
                        <a:pt x="872" y="1815"/>
                      </a:cubicBezTo>
                      <a:cubicBezTo>
                        <a:pt x="876" y="1806"/>
                        <a:pt x="876" y="1806"/>
                        <a:pt x="876" y="1806"/>
                      </a:cubicBezTo>
                      <a:cubicBezTo>
                        <a:pt x="878" y="1801"/>
                        <a:pt x="881" y="1798"/>
                        <a:pt x="886" y="1796"/>
                      </a:cubicBezTo>
                      <a:cubicBezTo>
                        <a:pt x="894" y="1793"/>
                        <a:pt x="894" y="1793"/>
                        <a:pt x="894" y="1793"/>
                      </a:cubicBezTo>
                      <a:cubicBezTo>
                        <a:pt x="898" y="1791"/>
                        <a:pt x="902" y="1791"/>
                        <a:pt x="906" y="1793"/>
                      </a:cubicBezTo>
                      <a:cubicBezTo>
                        <a:pt x="909" y="1790"/>
                        <a:pt x="912" y="1788"/>
                        <a:pt x="915" y="1787"/>
                      </a:cubicBezTo>
                      <a:cubicBezTo>
                        <a:pt x="915" y="1786"/>
                        <a:pt x="915" y="1785"/>
                        <a:pt x="916" y="1784"/>
                      </a:cubicBezTo>
                      <a:cubicBezTo>
                        <a:pt x="917" y="1777"/>
                        <a:pt x="917" y="1777"/>
                        <a:pt x="917" y="1777"/>
                      </a:cubicBezTo>
                      <a:cubicBezTo>
                        <a:pt x="918" y="1773"/>
                        <a:pt x="921" y="1769"/>
                        <a:pt x="926" y="1766"/>
                      </a:cubicBezTo>
                      <a:cubicBezTo>
                        <a:pt x="925" y="1765"/>
                        <a:pt x="924" y="1764"/>
                        <a:pt x="923" y="1762"/>
                      </a:cubicBezTo>
                      <a:cubicBezTo>
                        <a:pt x="921" y="1757"/>
                        <a:pt x="921" y="1757"/>
                        <a:pt x="921" y="1757"/>
                      </a:cubicBezTo>
                      <a:cubicBezTo>
                        <a:pt x="920" y="1754"/>
                        <a:pt x="919" y="1752"/>
                        <a:pt x="919" y="1749"/>
                      </a:cubicBezTo>
                      <a:cubicBezTo>
                        <a:pt x="918" y="1742"/>
                        <a:pt x="918" y="1742"/>
                        <a:pt x="918" y="1742"/>
                      </a:cubicBezTo>
                      <a:cubicBezTo>
                        <a:pt x="917" y="1741"/>
                        <a:pt x="916" y="1739"/>
                        <a:pt x="916" y="1737"/>
                      </a:cubicBezTo>
                      <a:cubicBezTo>
                        <a:pt x="914" y="1733"/>
                        <a:pt x="914" y="1725"/>
                        <a:pt x="916" y="1721"/>
                      </a:cubicBezTo>
                      <a:cubicBezTo>
                        <a:pt x="920" y="1711"/>
                        <a:pt x="920" y="1711"/>
                        <a:pt x="920" y="1711"/>
                      </a:cubicBezTo>
                      <a:cubicBezTo>
                        <a:pt x="921" y="1698"/>
                        <a:pt x="921" y="1698"/>
                        <a:pt x="921" y="1698"/>
                      </a:cubicBezTo>
                      <a:cubicBezTo>
                        <a:pt x="920" y="1673"/>
                        <a:pt x="920" y="1673"/>
                        <a:pt x="920" y="1673"/>
                      </a:cubicBezTo>
                      <a:cubicBezTo>
                        <a:pt x="920" y="1671"/>
                        <a:pt x="921" y="1668"/>
                        <a:pt x="922" y="1666"/>
                      </a:cubicBezTo>
                      <a:cubicBezTo>
                        <a:pt x="924" y="1659"/>
                        <a:pt x="924" y="1659"/>
                        <a:pt x="924" y="1659"/>
                      </a:cubicBezTo>
                      <a:cubicBezTo>
                        <a:pt x="926" y="1636"/>
                        <a:pt x="926" y="1636"/>
                        <a:pt x="926" y="1636"/>
                      </a:cubicBezTo>
                      <a:cubicBezTo>
                        <a:pt x="926" y="1631"/>
                        <a:pt x="928" y="1627"/>
                        <a:pt x="931" y="1623"/>
                      </a:cubicBezTo>
                      <a:cubicBezTo>
                        <a:pt x="942" y="1613"/>
                        <a:pt x="942" y="1613"/>
                        <a:pt x="942" y="1613"/>
                      </a:cubicBezTo>
                      <a:cubicBezTo>
                        <a:pt x="929" y="1601"/>
                        <a:pt x="929" y="1601"/>
                        <a:pt x="929" y="1601"/>
                      </a:cubicBezTo>
                      <a:cubicBezTo>
                        <a:pt x="927" y="1599"/>
                        <a:pt x="926" y="1598"/>
                        <a:pt x="925" y="1596"/>
                      </a:cubicBezTo>
                      <a:cubicBezTo>
                        <a:pt x="922" y="1591"/>
                        <a:pt x="922" y="1591"/>
                        <a:pt x="922" y="1591"/>
                      </a:cubicBezTo>
                      <a:cubicBezTo>
                        <a:pt x="922" y="1590"/>
                        <a:pt x="921" y="1588"/>
                        <a:pt x="921" y="1587"/>
                      </a:cubicBezTo>
                      <a:cubicBezTo>
                        <a:pt x="920" y="1587"/>
                        <a:pt x="919" y="1586"/>
                        <a:pt x="919" y="1585"/>
                      </a:cubicBezTo>
                      <a:cubicBezTo>
                        <a:pt x="916" y="1581"/>
                        <a:pt x="916" y="1581"/>
                        <a:pt x="916" y="1581"/>
                      </a:cubicBezTo>
                      <a:cubicBezTo>
                        <a:pt x="910" y="1574"/>
                        <a:pt x="910" y="1563"/>
                        <a:pt x="916" y="1557"/>
                      </a:cubicBezTo>
                      <a:cubicBezTo>
                        <a:pt x="923" y="1549"/>
                        <a:pt x="923" y="1549"/>
                        <a:pt x="923" y="1549"/>
                      </a:cubicBezTo>
                      <a:cubicBezTo>
                        <a:pt x="925" y="1547"/>
                        <a:pt x="926" y="1546"/>
                        <a:pt x="928" y="1545"/>
                      </a:cubicBezTo>
                      <a:cubicBezTo>
                        <a:pt x="944" y="1534"/>
                        <a:pt x="944" y="1534"/>
                        <a:pt x="944" y="1534"/>
                      </a:cubicBezTo>
                      <a:cubicBezTo>
                        <a:pt x="949" y="1523"/>
                        <a:pt x="949" y="1523"/>
                        <a:pt x="949" y="1523"/>
                      </a:cubicBezTo>
                      <a:cubicBezTo>
                        <a:pt x="950" y="1522"/>
                        <a:pt x="951" y="1520"/>
                        <a:pt x="953" y="1518"/>
                      </a:cubicBezTo>
                      <a:cubicBezTo>
                        <a:pt x="959" y="1513"/>
                        <a:pt x="959" y="1513"/>
                        <a:pt x="959" y="1513"/>
                      </a:cubicBezTo>
                      <a:cubicBezTo>
                        <a:pt x="961" y="1511"/>
                        <a:pt x="963" y="1510"/>
                        <a:pt x="966" y="1509"/>
                      </a:cubicBezTo>
                      <a:cubicBezTo>
                        <a:pt x="964" y="1478"/>
                        <a:pt x="964" y="1478"/>
                        <a:pt x="964" y="1478"/>
                      </a:cubicBezTo>
                      <a:cubicBezTo>
                        <a:pt x="963" y="1471"/>
                        <a:pt x="967" y="1463"/>
                        <a:pt x="973" y="1460"/>
                      </a:cubicBezTo>
                      <a:cubicBezTo>
                        <a:pt x="975" y="1459"/>
                        <a:pt x="978" y="1457"/>
                        <a:pt x="980" y="1456"/>
                      </a:cubicBezTo>
                      <a:cubicBezTo>
                        <a:pt x="987" y="1454"/>
                        <a:pt x="987" y="1454"/>
                        <a:pt x="987" y="1454"/>
                      </a:cubicBezTo>
                      <a:cubicBezTo>
                        <a:pt x="1005" y="1454"/>
                        <a:pt x="1005" y="1454"/>
                        <a:pt x="1005" y="1454"/>
                      </a:cubicBezTo>
                      <a:cubicBezTo>
                        <a:pt x="1014" y="1453"/>
                        <a:pt x="1019" y="1458"/>
                        <a:pt x="1023" y="1464"/>
                      </a:cubicBezTo>
                      <a:cubicBezTo>
                        <a:pt x="1027" y="1473"/>
                        <a:pt x="1027" y="1473"/>
                        <a:pt x="1027" y="1473"/>
                      </a:cubicBezTo>
                      <a:cubicBezTo>
                        <a:pt x="1028" y="1476"/>
                        <a:pt x="1029" y="1480"/>
                        <a:pt x="1028" y="1484"/>
                      </a:cubicBezTo>
                      <a:cubicBezTo>
                        <a:pt x="1025" y="1509"/>
                        <a:pt x="1025" y="1509"/>
                        <a:pt x="1025" y="1509"/>
                      </a:cubicBezTo>
                      <a:cubicBezTo>
                        <a:pt x="1028" y="1507"/>
                        <a:pt x="1033" y="1507"/>
                        <a:pt x="1037" y="1508"/>
                      </a:cubicBezTo>
                      <a:cubicBezTo>
                        <a:pt x="1043" y="1509"/>
                        <a:pt x="1049" y="1514"/>
                        <a:pt x="1051" y="1520"/>
                      </a:cubicBezTo>
                      <a:cubicBezTo>
                        <a:pt x="1052" y="1522"/>
                        <a:pt x="1052" y="1522"/>
                        <a:pt x="1052" y="1522"/>
                      </a:cubicBezTo>
                      <a:cubicBezTo>
                        <a:pt x="1059" y="1529"/>
                        <a:pt x="1059" y="1529"/>
                        <a:pt x="1059" y="1529"/>
                      </a:cubicBezTo>
                      <a:cubicBezTo>
                        <a:pt x="1064" y="1534"/>
                        <a:pt x="1067" y="1542"/>
                        <a:pt x="1064" y="1549"/>
                      </a:cubicBezTo>
                      <a:cubicBezTo>
                        <a:pt x="1062" y="1556"/>
                        <a:pt x="1055" y="1563"/>
                        <a:pt x="1049" y="1565"/>
                      </a:cubicBezTo>
                      <a:cubicBezTo>
                        <a:pt x="1049" y="1566"/>
                        <a:pt x="1050" y="1568"/>
                        <a:pt x="1050" y="1570"/>
                      </a:cubicBezTo>
                      <a:cubicBezTo>
                        <a:pt x="1052" y="1571"/>
                        <a:pt x="1053" y="1571"/>
                        <a:pt x="1055" y="1572"/>
                      </a:cubicBezTo>
                      <a:cubicBezTo>
                        <a:pt x="1067" y="1580"/>
                        <a:pt x="1067" y="1580"/>
                        <a:pt x="1067" y="1580"/>
                      </a:cubicBezTo>
                      <a:cubicBezTo>
                        <a:pt x="1069" y="1579"/>
                        <a:pt x="1070" y="1579"/>
                        <a:pt x="1072" y="1578"/>
                      </a:cubicBezTo>
                      <a:cubicBezTo>
                        <a:pt x="1085" y="1575"/>
                        <a:pt x="1085" y="1575"/>
                        <a:pt x="1085" y="1575"/>
                      </a:cubicBezTo>
                      <a:cubicBezTo>
                        <a:pt x="1089" y="1575"/>
                        <a:pt x="1092" y="1575"/>
                        <a:pt x="1096" y="1576"/>
                      </a:cubicBezTo>
                      <a:cubicBezTo>
                        <a:pt x="1096" y="1576"/>
                        <a:pt x="1096" y="1576"/>
                        <a:pt x="1096" y="1575"/>
                      </a:cubicBezTo>
                      <a:cubicBezTo>
                        <a:pt x="1095" y="1569"/>
                        <a:pt x="1095" y="1569"/>
                        <a:pt x="1095" y="1569"/>
                      </a:cubicBezTo>
                      <a:cubicBezTo>
                        <a:pt x="1096" y="1557"/>
                        <a:pt x="1096" y="1557"/>
                        <a:pt x="1096" y="1557"/>
                      </a:cubicBezTo>
                      <a:cubicBezTo>
                        <a:pt x="1084" y="1543"/>
                        <a:pt x="1084" y="1543"/>
                        <a:pt x="1084" y="1543"/>
                      </a:cubicBezTo>
                      <a:cubicBezTo>
                        <a:pt x="1077" y="1539"/>
                        <a:pt x="1074" y="1530"/>
                        <a:pt x="1077" y="1522"/>
                      </a:cubicBezTo>
                      <a:cubicBezTo>
                        <a:pt x="1079" y="1514"/>
                        <a:pt x="1086" y="1508"/>
                        <a:pt x="1095" y="1508"/>
                      </a:cubicBezTo>
                      <a:cubicBezTo>
                        <a:pt x="1106" y="1507"/>
                        <a:pt x="1106" y="1507"/>
                        <a:pt x="1106" y="1507"/>
                      </a:cubicBezTo>
                      <a:cubicBezTo>
                        <a:pt x="1109" y="1499"/>
                        <a:pt x="1109" y="1499"/>
                        <a:pt x="1109" y="1499"/>
                      </a:cubicBezTo>
                      <a:cubicBezTo>
                        <a:pt x="1110" y="1497"/>
                        <a:pt x="1111" y="1496"/>
                        <a:pt x="1113" y="1494"/>
                      </a:cubicBezTo>
                      <a:cubicBezTo>
                        <a:pt x="1106" y="1486"/>
                        <a:pt x="1106" y="1486"/>
                        <a:pt x="1106" y="1486"/>
                      </a:cubicBezTo>
                      <a:cubicBezTo>
                        <a:pt x="1102" y="1481"/>
                        <a:pt x="1100" y="1475"/>
                        <a:pt x="1102" y="1469"/>
                      </a:cubicBezTo>
                      <a:cubicBezTo>
                        <a:pt x="1104" y="1462"/>
                        <a:pt x="1108" y="1457"/>
                        <a:pt x="1115" y="1456"/>
                      </a:cubicBezTo>
                      <a:cubicBezTo>
                        <a:pt x="1126" y="1452"/>
                        <a:pt x="1126" y="1452"/>
                        <a:pt x="1126" y="1452"/>
                      </a:cubicBezTo>
                      <a:cubicBezTo>
                        <a:pt x="1128" y="1451"/>
                        <a:pt x="1131" y="1451"/>
                        <a:pt x="1134" y="1452"/>
                      </a:cubicBezTo>
                      <a:cubicBezTo>
                        <a:pt x="1142" y="1453"/>
                        <a:pt x="1142" y="1453"/>
                        <a:pt x="1142" y="1453"/>
                      </a:cubicBezTo>
                      <a:cubicBezTo>
                        <a:pt x="1147" y="1454"/>
                        <a:pt x="1152" y="1456"/>
                        <a:pt x="1154" y="1460"/>
                      </a:cubicBezTo>
                      <a:cubicBezTo>
                        <a:pt x="1157" y="1463"/>
                        <a:pt x="1157" y="1463"/>
                        <a:pt x="1157" y="1463"/>
                      </a:cubicBezTo>
                      <a:cubicBezTo>
                        <a:pt x="1158" y="1461"/>
                        <a:pt x="1160" y="1459"/>
                        <a:pt x="1162" y="1458"/>
                      </a:cubicBezTo>
                      <a:cubicBezTo>
                        <a:pt x="1164" y="1457"/>
                        <a:pt x="1165" y="1457"/>
                        <a:pt x="1166" y="1456"/>
                      </a:cubicBezTo>
                      <a:cubicBezTo>
                        <a:pt x="1165" y="1453"/>
                        <a:pt x="1164" y="1451"/>
                        <a:pt x="1164" y="1448"/>
                      </a:cubicBezTo>
                      <a:cubicBezTo>
                        <a:pt x="1163" y="1437"/>
                        <a:pt x="1163" y="1437"/>
                        <a:pt x="1163" y="1437"/>
                      </a:cubicBezTo>
                      <a:cubicBezTo>
                        <a:pt x="1162" y="1428"/>
                        <a:pt x="1168" y="1419"/>
                        <a:pt x="1178" y="1417"/>
                      </a:cubicBezTo>
                      <a:cubicBezTo>
                        <a:pt x="1183" y="1416"/>
                        <a:pt x="1183" y="1416"/>
                        <a:pt x="1183" y="1416"/>
                      </a:cubicBezTo>
                      <a:cubicBezTo>
                        <a:pt x="1186" y="1415"/>
                        <a:pt x="1189" y="1415"/>
                        <a:pt x="1191" y="1416"/>
                      </a:cubicBezTo>
                      <a:cubicBezTo>
                        <a:pt x="1195" y="1417"/>
                        <a:pt x="1195" y="1417"/>
                        <a:pt x="1195" y="1417"/>
                      </a:cubicBezTo>
                      <a:cubicBezTo>
                        <a:pt x="1197" y="1416"/>
                        <a:pt x="1197" y="1416"/>
                        <a:pt x="1197" y="1416"/>
                      </a:cubicBezTo>
                      <a:cubicBezTo>
                        <a:pt x="1201" y="1415"/>
                        <a:pt x="1204" y="1415"/>
                        <a:pt x="1208" y="1416"/>
                      </a:cubicBezTo>
                      <a:cubicBezTo>
                        <a:pt x="1210" y="1413"/>
                        <a:pt x="1212" y="1410"/>
                        <a:pt x="1215" y="1409"/>
                      </a:cubicBezTo>
                      <a:cubicBezTo>
                        <a:pt x="1220" y="1406"/>
                        <a:pt x="1226" y="1406"/>
                        <a:pt x="1231" y="1408"/>
                      </a:cubicBezTo>
                      <a:cubicBezTo>
                        <a:pt x="1236" y="1409"/>
                        <a:pt x="1236" y="1409"/>
                        <a:pt x="1236" y="1409"/>
                      </a:cubicBezTo>
                      <a:cubicBezTo>
                        <a:pt x="1238" y="1410"/>
                        <a:pt x="1240" y="1412"/>
                        <a:pt x="1242" y="1414"/>
                      </a:cubicBezTo>
                      <a:cubicBezTo>
                        <a:pt x="1249" y="1411"/>
                        <a:pt x="1259" y="1413"/>
                        <a:pt x="1265" y="1419"/>
                      </a:cubicBezTo>
                      <a:cubicBezTo>
                        <a:pt x="1266" y="1419"/>
                        <a:pt x="1266" y="1419"/>
                        <a:pt x="1266" y="1419"/>
                      </a:cubicBezTo>
                      <a:cubicBezTo>
                        <a:pt x="1273" y="1419"/>
                        <a:pt x="1280" y="1423"/>
                        <a:pt x="1283" y="1429"/>
                      </a:cubicBezTo>
                      <a:cubicBezTo>
                        <a:pt x="1284" y="1426"/>
                        <a:pt x="1286" y="1423"/>
                        <a:pt x="1288" y="1420"/>
                      </a:cubicBezTo>
                      <a:cubicBezTo>
                        <a:pt x="1293" y="1417"/>
                        <a:pt x="1293" y="1417"/>
                        <a:pt x="1293" y="1417"/>
                      </a:cubicBezTo>
                      <a:cubicBezTo>
                        <a:pt x="1294" y="1416"/>
                        <a:pt x="1295" y="1415"/>
                        <a:pt x="1296" y="1414"/>
                      </a:cubicBezTo>
                      <a:cubicBezTo>
                        <a:pt x="1296" y="1413"/>
                        <a:pt x="1297" y="1412"/>
                        <a:pt x="1297" y="1411"/>
                      </a:cubicBezTo>
                      <a:cubicBezTo>
                        <a:pt x="1298" y="1406"/>
                        <a:pt x="1302" y="1398"/>
                        <a:pt x="1307" y="1396"/>
                      </a:cubicBezTo>
                      <a:cubicBezTo>
                        <a:pt x="1311" y="1394"/>
                        <a:pt x="1311" y="1394"/>
                        <a:pt x="1311" y="1394"/>
                      </a:cubicBezTo>
                      <a:cubicBezTo>
                        <a:pt x="1315" y="1391"/>
                        <a:pt x="1321" y="1391"/>
                        <a:pt x="1327" y="1393"/>
                      </a:cubicBezTo>
                      <a:cubicBezTo>
                        <a:pt x="1329" y="1394"/>
                        <a:pt x="1332" y="1395"/>
                        <a:pt x="1334" y="1397"/>
                      </a:cubicBezTo>
                      <a:cubicBezTo>
                        <a:pt x="1335" y="1396"/>
                        <a:pt x="1335" y="1396"/>
                        <a:pt x="1335" y="1396"/>
                      </a:cubicBezTo>
                      <a:cubicBezTo>
                        <a:pt x="1336" y="1395"/>
                        <a:pt x="1336" y="1395"/>
                        <a:pt x="1337" y="1394"/>
                      </a:cubicBezTo>
                      <a:cubicBezTo>
                        <a:pt x="1337" y="1394"/>
                        <a:pt x="1337" y="1394"/>
                        <a:pt x="1337" y="1393"/>
                      </a:cubicBezTo>
                      <a:cubicBezTo>
                        <a:pt x="1333" y="1388"/>
                        <a:pt x="1333" y="1388"/>
                        <a:pt x="1333" y="1388"/>
                      </a:cubicBezTo>
                      <a:cubicBezTo>
                        <a:pt x="1329" y="1380"/>
                        <a:pt x="1330" y="1371"/>
                        <a:pt x="1337" y="1365"/>
                      </a:cubicBezTo>
                      <a:cubicBezTo>
                        <a:pt x="1337" y="1364"/>
                        <a:pt x="1339" y="1362"/>
                        <a:pt x="1341" y="1361"/>
                      </a:cubicBezTo>
                      <a:cubicBezTo>
                        <a:pt x="1340" y="1356"/>
                        <a:pt x="1340" y="1356"/>
                        <a:pt x="1340" y="1356"/>
                      </a:cubicBezTo>
                      <a:cubicBezTo>
                        <a:pt x="1340" y="1353"/>
                        <a:pt x="1341" y="1349"/>
                        <a:pt x="1343" y="1346"/>
                      </a:cubicBezTo>
                      <a:cubicBezTo>
                        <a:pt x="1345" y="1342"/>
                        <a:pt x="1345" y="1342"/>
                        <a:pt x="1345" y="1342"/>
                      </a:cubicBezTo>
                      <a:cubicBezTo>
                        <a:pt x="1348" y="1338"/>
                        <a:pt x="1352" y="1334"/>
                        <a:pt x="1356" y="1333"/>
                      </a:cubicBezTo>
                      <a:cubicBezTo>
                        <a:pt x="1357" y="1329"/>
                        <a:pt x="1360" y="1325"/>
                        <a:pt x="1364" y="1323"/>
                      </a:cubicBezTo>
                      <a:cubicBezTo>
                        <a:pt x="1368" y="1320"/>
                        <a:pt x="1375" y="1318"/>
                        <a:pt x="1380" y="1319"/>
                      </a:cubicBezTo>
                      <a:cubicBezTo>
                        <a:pt x="1381" y="1319"/>
                        <a:pt x="1381" y="1320"/>
                        <a:pt x="1382" y="1320"/>
                      </a:cubicBezTo>
                      <a:cubicBezTo>
                        <a:pt x="1385" y="1317"/>
                        <a:pt x="1389" y="1315"/>
                        <a:pt x="1393" y="1316"/>
                      </a:cubicBezTo>
                      <a:cubicBezTo>
                        <a:pt x="1399" y="1316"/>
                        <a:pt x="1405" y="1319"/>
                        <a:pt x="1408" y="1324"/>
                      </a:cubicBezTo>
                      <a:cubicBezTo>
                        <a:pt x="1410" y="1326"/>
                        <a:pt x="1412" y="1329"/>
                        <a:pt x="1413" y="1332"/>
                      </a:cubicBezTo>
                      <a:cubicBezTo>
                        <a:pt x="1416" y="1329"/>
                        <a:pt x="1416" y="1329"/>
                        <a:pt x="1416" y="1329"/>
                      </a:cubicBezTo>
                      <a:cubicBezTo>
                        <a:pt x="1418" y="1326"/>
                        <a:pt x="1420" y="1325"/>
                        <a:pt x="1422" y="1323"/>
                      </a:cubicBezTo>
                      <a:cubicBezTo>
                        <a:pt x="1426" y="1321"/>
                        <a:pt x="1426" y="1321"/>
                        <a:pt x="1426" y="1321"/>
                      </a:cubicBezTo>
                      <a:cubicBezTo>
                        <a:pt x="1428" y="1320"/>
                        <a:pt x="1431" y="1319"/>
                        <a:pt x="1434" y="1319"/>
                      </a:cubicBezTo>
                      <a:cubicBezTo>
                        <a:pt x="1434" y="1319"/>
                        <a:pt x="1434" y="1319"/>
                        <a:pt x="1434" y="1319"/>
                      </a:cubicBezTo>
                      <a:cubicBezTo>
                        <a:pt x="1429" y="1313"/>
                        <a:pt x="1428" y="1304"/>
                        <a:pt x="1432" y="1297"/>
                      </a:cubicBezTo>
                      <a:cubicBezTo>
                        <a:pt x="1444" y="1278"/>
                        <a:pt x="1444" y="1278"/>
                        <a:pt x="1444" y="1278"/>
                      </a:cubicBezTo>
                      <a:cubicBezTo>
                        <a:pt x="1445" y="1275"/>
                        <a:pt x="1448" y="1272"/>
                        <a:pt x="1451" y="1271"/>
                      </a:cubicBezTo>
                      <a:cubicBezTo>
                        <a:pt x="1457" y="1268"/>
                        <a:pt x="1457" y="1268"/>
                        <a:pt x="1457" y="1268"/>
                      </a:cubicBezTo>
                      <a:cubicBezTo>
                        <a:pt x="1463" y="1265"/>
                        <a:pt x="1471" y="1265"/>
                        <a:pt x="1476" y="1269"/>
                      </a:cubicBezTo>
                      <a:cubicBezTo>
                        <a:pt x="1475" y="1264"/>
                        <a:pt x="1476" y="1260"/>
                        <a:pt x="1478" y="1256"/>
                      </a:cubicBezTo>
                      <a:cubicBezTo>
                        <a:pt x="1482" y="1250"/>
                        <a:pt x="1488" y="1246"/>
                        <a:pt x="1495" y="1246"/>
                      </a:cubicBezTo>
                      <a:cubicBezTo>
                        <a:pt x="1496" y="1246"/>
                        <a:pt x="1496" y="1246"/>
                        <a:pt x="1496" y="1246"/>
                      </a:cubicBezTo>
                      <a:cubicBezTo>
                        <a:pt x="1493" y="1240"/>
                        <a:pt x="1495" y="1232"/>
                        <a:pt x="1500" y="1227"/>
                      </a:cubicBezTo>
                      <a:cubicBezTo>
                        <a:pt x="1504" y="1223"/>
                        <a:pt x="1510" y="1221"/>
                        <a:pt x="1515" y="1222"/>
                      </a:cubicBezTo>
                      <a:cubicBezTo>
                        <a:pt x="1524" y="1214"/>
                        <a:pt x="1524" y="1214"/>
                        <a:pt x="1524" y="1214"/>
                      </a:cubicBezTo>
                      <a:cubicBezTo>
                        <a:pt x="1529" y="1209"/>
                        <a:pt x="1536" y="1207"/>
                        <a:pt x="1542" y="1209"/>
                      </a:cubicBezTo>
                      <a:cubicBezTo>
                        <a:pt x="1551" y="1212"/>
                        <a:pt x="1551" y="1212"/>
                        <a:pt x="1551" y="1212"/>
                      </a:cubicBezTo>
                      <a:cubicBezTo>
                        <a:pt x="1556" y="1213"/>
                        <a:pt x="1560" y="1217"/>
                        <a:pt x="1562" y="1222"/>
                      </a:cubicBezTo>
                      <a:cubicBezTo>
                        <a:pt x="1565" y="1228"/>
                        <a:pt x="1565" y="1228"/>
                        <a:pt x="1565" y="1228"/>
                      </a:cubicBezTo>
                      <a:cubicBezTo>
                        <a:pt x="1566" y="1228"/>
                        <a:pt x="1567" y="1228"/>
                        <a:pt x="1567" y="1228"/>
                      </a:cubicBezTo>
                      <a:cubicBezTo>
                        <a:pt x="1571" y="1226"/>
                        <a:pt x="1571" y="1226"/>
                        <a:pt x="1571" y="1226"/>
                      </a:cubicBezTo>
                      <a:cubicBezTo>
                        <a:pt x="1574" y="1226"/>
                        <a:pt x="1578" y="1225"/>
                        <a:pt x="1581" y="1226"/>
                      </a:cubicBezTo>
                      <a:cubicBezTo>
                        <a:pt x="1581" y="1225"/>
                        <a:pt x="1581" y="1225"/>
                        <a:pt x="1581" y="1225"/>
                      </a:cubicBezTo>
                      <a:cubicBezTo>
                        <a:pt x="1583" y="1223"/>
                        <a:pt x="1584" y="1221"/>
                        <a:pt x="1586" y="1220"/>
                      </a:cubicBezTo>
                      <a:cubicBezTo>
                        <a:pt x="1591" y="1216"/>
                        <a:pt x="1591" y="1216"/>
                        <a:pt x="1591" y="1216"/>
                      </a:cubicBezTo>
                      <a:cubicBezTo>
                        <a:pt x="1604" y="1186"/>
                        <a:pt x="1604" y="1186"/>
                        <a:pt x="1604" y="1186"/>
                      </a:cubicBezTo>
                      <a:cubicBezTo>
                        <a:pt x="1605" y="1178"/>
                        <a:pt x="1605" y="1178"/>
                        <a:pt x="1605" y="1178"/>
                      </a:cubicBezTo>
                      <a:cubicBezTo>
                        <a:pt x="1605" y="1174"/>
                        <a:pt x="1607" y="1170"/>
                        <a:pt x="1610" y="1166"/>
                      </a:cubicBezTo>
                      <a:cubicBezTo>
                        <a:pt x="1610" y="1162"/>
                        <a:pt x="1612" y="1158"/>
                        <a:pt x="1615" y="1155"/>
                      </a:cubicBezTo>
                      <a:cubicBezTo>
                        <a:pt x="1613" y="1154"/>
                        <a:pt x="1612" y="1153"/>
                        <a:pt x="1611" y="1152"/>
                      </a:cubicBezTo>
                      <a:cubicBezTo>
                        <a:pt x="1610" y="1160"/>
                        <a:pt x="1605" y="1166"/>
                        <a:pt x="1598" y="11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50"/>
                <p:cNvSpPr>
                  <a:spLocks/>
                </p:cNvSpPr>
                <p:nvPr/>
              </p:nvSpPr>
              <p:spPr bwMode="auto">
                <a:xfrm>
                  <a:off x="7704138" y="1258888"/>
                  <a:ext cx="14288" cy="15875"/>
                </a:xfrm>
                <a:custGeom>
                  <a:avLst/>
                  <a:gdLst>
                    <a:gd name="T0" fmla="*/ 25 w 59"/>
                    <a:gd name="T1" fmla="*/ 1 h 62"/>
                    <a:gd name="T2" fmla="*/ 25 w 59"/>
                    <a:gd name="T3" fmla="*/ 0 h 62"/>
                    <a:gd name="T4" fmla="*/ 19 w 59"/>
                    <a:gd name="T5" fmla="*/ 2 h 62"/>
                    <a:gd name="T6" fmla="*/ 14 w 59"/>
                    <a:gd name="T7" fmla="*/ 6 h 62"/>
                    <a:gd name="T8" fmla="*/ 15 w 59"/>
                    <a:gd name="T9" fmla="*/ 12 h 62"/>
                    <a:gd name="T10" fmla="*/ 15 w 59"/>
                    <a:gd name="T11" fmla="*/ 17 h 62"/>
                    <a:gd name="T12" fmla="*/ 12 w 59"/>
                    <a:gd name="T13" fmla="*/ 28 h 62"/>
                    <a:gd name="T14" fmla="*/ 9 w 59"/>
                    <a:gd name="T15" fmla="*/ 33 h 62"/>
                    <a:gd name="T16" fmla="*/ 3 w 59"/>
                    <a:gd name="T17" fmla="*/ 38 h 62"/>
                    <a:gd name="T18" fmla="*/ 1 w 59"/>
                    <a:gd name="T19" fmla="*/ 41 h 62"/>
                    <a:gd name="T20" fmla="*/ 0 w 59"/>
                    <a:gd name="T21" fmla="*/ 55 h 62"/>
                    <a:gd name="T22" fmla="*/ 3 w 59"/>
                    <a:gd name="T23" fmla="*/ 56 h 62"/>
                    <a:gd name="T24" fmla="*/ 7 w 59"/>
                    <a:gd name="T25" fmla="*/ 59 h 62"/>
                    <a:gd name="T26" fmla="*/ 11 w 59"/>
                    <a:gd name="T27" fmla="*/ 62 h 62"/>
                    <a:gd name="T28" fmla="*/ 10 w 59"/>
                    <a:gd name="T29" fmla="*/ 53 h 62"/>
                    <a:gd name="T30" fmla="*/ 24 w 59"/>
                    <a:gd name="T31" fmla="*/ 33 h 62"/>
                    <a:gd name="T32" fmla="*/ 41 w 59"/>
                    <a:gd name="T33" fmla="*/ 34 h 62"/>
                    <a:gd name="T34" fmla="*/ 45 w 59"/>
                    <a:gd name="T35" fmla="*/ 36 h 62"/>
                    <a:gd name="T36" fmla="*/ 50 w 59"/>
                    <a:gd name="T37" fmla="*/ 34 h 62"/>
                    <a:gd name="T38" fmla="*/ 59 w 59"/>
                    <a:gd name="T39" fmla="*/ 27 h 62"/>
                    <a:gd name="T40" fmla="*/ 58 w 59"/>
                    <a:gd name="T41" fmla="*/ 25 h 62"/>
                    <a:gd name="T42" fmla="*/ 33 w 59"/>
                    <a:gd name="T43" fmla="*/ 10 h 62"/>
                    <a:gd name="T44" fmla="*/ 25 w 59"/>
                    <a:gd name="T45" fmla="*/ 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9" h="62">
                      <a:moveTo>
                        <a:pt x="25" y="1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8"/>
                        <a:pt x="15" y="10"/>
                        <a:pt x="15" y="1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21"/>
                        <a:pt x="14" y="25"/>
                        <a:pt x="12" y="28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7" y="35"/>
                        <a:pt x="5" y="37"/>
                        <a:pt x="3" y="38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5"/>
                        <a:pt x="2" y="56"/>
                        <a:pt x="3" y="56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8" y="60"/>
                        <a:pt x="10" y="61"/>
                        <a:pt x="11" y="62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9" y="44"/>
                        <a:pt x="15" y="36"/>
                        <a:pt x="24" y="33"/>
                      </a:cubicBezTo>
                      <a:cubicBezTo>
                        <a:pt x="28" y="32"/>
                        <a:pt x="36" y="32"/>
                        <a:pt x="41" y="34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29" y="7"/>
                        <a:pt x="27" y="4"/>
                        <a:pt x="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51"/>
                <p:cNvSpPr>
                  <a:spLocks/>
                </p:cNvSpPr>
                <p:nvPr/>
              </p:nvSpPr>
              <p:spPr bwMode="auto">
                <a:xfrm>
                  <a:off x="7731126" y="1244600"/>
                  <a:ext cx="4763" cy="4763"/>
                </a:xfrm>
                <a:custGeom>
                  <a:avLst/>
                  <a:gdLst>
                    <a:gd name="T0" fmla="*/ 8 w 16"/>
                    <a:gd name="T1" fmla="*/ 5 h 18"/>
                    <a:gd name="T2" fmla="*/ 2 w 16"/>
                    <a:gd name="T3" fmla="*/ 1 h 18"/>
                    <a:gd name="T4" fmla="*/ 0 w 16"/>
                    <a:gd name="T5" fmla="*/ 0 h 18"/>
                    <a:gd name="T6" fmla="*/ 1 w 16"/>
                    <a:gd name="T7" fmla="*/ 3 h 18"/>
                    <a:gd name="T8" fmla="*/ 8 w 16"/>
                    <a:gd name="T9" fmla="*/ 18 h 18"/>
                    <a:gd name="T10" fmla="*/ 10 w 16"/>
                    <a:gd name="T11" fmla="*/ 18 h 18"/>
                    <a:gd name="T12" fmla="*/ 15 w 16"/>
                    <a:gd name="T13" fmla="*/ 7 h 18"/>
                    <a:gd name="T14" fmla="*/ 16 w 16"/>
                    <a:gd name="T15" fmla="*/ 7 h 18"/>
                    <a:gd name="T16" fmla="*/ 13 w 16"/>
                    <a:gd name="T17" fmla="*/ 6 h 18"/>
                    <a:gd name="T18" fmla="*/ 8 w 16"/>
                    <a:gd name="T19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8">
                      <a:moveTo>
                        <a:pt x="8" y="5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10" y="18"/>
                      </a:cubicBezTo>
                      <a:cubicBezTo>
                        <a:pt x="10" y="14"/>
                        <a:pt x="12" y="10"/>
                        <a:pt x="15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6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" name="Freeform 52"/>
              <p:cNvSpPr>
                <a:spLocks/>
              </p:cNvSpPr>
              <p:nvPr/>
            </p:nvSpPr>
            <p:spPr bwMode="auto">
              <a:xfrm>
                <a:off x="7053263" y="2176463"/>
                <a:ext cx="15875" cy="6350"/>
              </a:xfrm>
              <a:custGeom>
                <a:avLst/>
                <a:gdLst>
                  <a:gd name="T0" fmla="*/ 32 w 62"/>
                  <a:gd name="T1" fmla="*/ 12 h 21"/>
                  <a:gd name="T2" fmla="*/ 34 w 62"/>
                  <a:gd name="T3" fmla="*/ 12 h 21"/>
                  <a:gd name="T4" fmla="*/ 46 w 62"/>
                  <a:gd name="T5" fmla="*/ 13 h 21"/>
                  <a:gd name="T6" fmla="*/ 57 w 62"/>
                  <a:gd name="T7" fmla="*/ 17 h 21"/>
                  <a:gd name="T8" fmla="*/ 62 w 62"/>
                  <a:gd name="T9" fmla="*/ 21 h 21"/>
                  <a:gd name="T10" fmla="*/ 55 w 62"/>
                  <a:gd name="T11" fmla="*/ 0 h 21"/>
                  <a:gd name="T12" fmla="*/ 55 w 62"/>
                  <a:gd name="T13" fmla="*/ 0 h 21"/>
                  <a:gd name="T14" fmla="*/ 42 w 62"/>
                  <a:gd name="T15" fmla="*/ 8 h 21"/>
                  <a:gd name="T16" fmla="*/ 31 w 62"/>
                  <a:gd name="T17" fmla="*/ 9 h 21"/>
                  <a:gd name="T18" fmla="*/ 10 w 62"/>
                  <a:gd name="T19" fmla="*/ 8 h 21"/>
                  <a:gd name="T20" fmla="*/ 6 w 62"/>
                  <a:gd name="T21" fmla="*/ 11 h 21"/>
                  <a:gd name="T22" fmla="*/ 0 w 62"/>
                  <a:gd name="T23" fmla="*/ 19 h 21"/>
                  <a:gd name="T24" fmla="*/ 29 w 62"/>
                  <a:gd name="T25" fmla="*/ 13 h 21"/>
                  <a:gd name="T26" fmla="*/ 32 w 62"/>
                  <a:gd name="T2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21">
                    <a:moveTo>
                      <a:pt x="32" y="12"/>
                    </a:moveTo>
                    <a:cubicBezTo>
                      <a:pt x="33" y="12"/>
                      <a:pt x="33" y="12"/>
                      <a:pt x="34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4" y="15"/>
                      <a:pt x="57" y="17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2" y="4"/>
                      <a:pt x="47" y="8"/>
                      <a:pt x="42" y="8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2"/>
                      <a:pt x="31" y="12"/>
                      <a:pt x="32" y="12"/>
                    </a:cubicBez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4"/>
              <p:cNvSpPr>
                <a:spLocks/>
              </p:cNvSpPr>
              <p:nvPr/>
            </p:nvSpPr>
            <p:spPr bwMode="auto">
              <a:xfrm>
                <a:off x="7040563" y="2373313"/>
                <a:ext cx="4763" cy="4763"/>
              </a:xfrm>
              <a:custGeom>
                <a:avLst/>
                <a:gdLst>
                  <a:gd name="T0" fmla="*/ 13 w 15"/>
                  <a:gd name="T1" fmla="*/ 22 h 22"/>
                  <a:gd name="T2" fmla="*/ 15 w 15"/>
                  <a:gd name="T3" fmla="*/ 22 h 22"/>
                  <a:gd name="T4" fmla="*/ 15 w 15"/>
                  <a:gd name="T5" fmla="*/ 21 h 22"/>
                  <a:gd name="T6" fmla="*/ 14 w 15"/>
                  <a:gd name="T7" fmla="*/ 14 h 22"/>
                  <a:gd name="T8" fmla="*/ 0 w 15"/>
                  <a:gd name="T9" fmla="*/ 0 h 22"/>
                  <a:gd name="T10" fmla="*/ 7 w 15"/>
                  <a:gd name="T11" fmla="*/ 21 h 22"/>
                  <a:gd name="T12" fmla="*/ 13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13" y="22"/>
                    </a:move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1"/>
                      <a:pt x="7" y="21"/>
                      <a:pt x="7" y="21"/>
                    </a:cubicBez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3" name="Group 292"/>
              <p:cNvGrpSpPr/>
              <p:nvPr/>
            </p:nvGrpSpPr>
            <p:grpSpPr>
              <a:xfrm>
                <a:off x="6646863" y="2136775"/>
                <a:ext cx="533400" cy="246063"/>
                <a:chOff x="6646863" y="2136775"/>
                <a:chExt cx="533400" cy="246063"/>
              </a:xfrm>
              <a:solidFill>
                <a:schemeClr val="accent6"/>
              </a:solidFill>
            </p:grpSpPr>
            <p:sp>
              <p:nvSpPr>
                <p:cNvPr id="92" name="Freeform 53"/>
                <p:cNvSpPr>
                  <a:spLocks/>
                </p:cNvSpPr>
                <p:nvPr/>
              </p:nvSpPr>
              <p:spPr bwMode="auto">
                <a:xfrm>
                  <a:off x="6646863" y="2200275"/>
                  <a:ext cx="131763" cy="84138"/>
                </a:xfrm>
                <a:custGeom>
                  <a:avLst/>
                  <a:gdLst>
                    <a:gd name="T0" fmla="*/ 62 w 493"/>
                    <a:gd name="T1" fmla="*/ 289 h 320"/>
                    <a:gd name="T2" fmla="*/ 74 w 493"/>
                    <a:gd name="T3" fmla="*/ 281 h 320"/>
                    <a:gd name="T4" fmla="*/ 89 w 493"/>
                    <a:gd name="T5" fmla="*/ 263 h 320"/>
                    <a:gd name="T6" fmla="*/ 96 w 493"/>
                    <a:gd name="T7" fmla="*/ 253 h 320"/>
                    <a:gd name="T8" fmla="*/ 127 w 493"/>
                    <a:gd name="T9" fmla="*/ 223 h 320"/>
                    <a:gd name="T10" fmla="*/ 133 w 493"/>
                    <a:gd name="T11" fmla="*/ 212 h 320"/>
                    <a:gd name="T12" fmla="*/ 142 w 493"/>
                    <a:gd name="T13" fmla="*/ 192 h 320"/>
                    <a:gd name="T14" fmla="*/ 149 w 493"/>
                    <a:gd name="T15" fmla="*/ 176 h 320"/>
                    <a:gd name="T16" fmla="*/ 168 w 493"/>
                    <a:gd name="T17" fmla="*/ 161 h 320"/>
                    <a:gd name="T18" fmla="*/ 180 w 493"/>
                    <a:gd name="T19" fmla="*/ 156 h 320"/>
                    <a:gd name="T20" fmla="*/ 208 w 493"/>
                    <a:gd name="T21" fmla="*/ 160 h 320"/>
                    <a:gd name="T22" fmla="*/ 216 w 493"/>
                    <a:gd name="T23" fmla="*/ 165 h 320"/>
                    <a:gd name="T24" fmla="*/ 243 w 493"/>
                    <a:gd name="T25" fmla="*/ 118 h 320"/>
                    <a:gd name="T26" fmla="*/ 250 w 493"/>
                    <a:gd name="T27" fmla="*/ 105 h 320"/>
                    <a:gd name="T28" fmla="*/ 257 w 493"/>
                    <a:gd name="T29" fmla="*/ 97 h 320"/>
                    <a:gd name="T30" fmla="*/ 265 w 493"/>
                    <a:gd name="T31" fmla="*/ 68 h 320"/>
                    <a:gd name="T32" fmla="*/ 275 w 493"/>
                    <a:gd name="T33" fmla="*/ 53 h 320"/>
                    <a:gd name="T34" fmla="*/ 302 w 493"/>
                    <a:gd name="T35" fmla="*/ 53 h 320"/>
                    <a:gd name="T36" fmla="*/ 312 w 493"/>
                    <a:gd name="T37" fmla="*/ 61 h 320"/>
                    <a:gd name="T38" fmla="*/ 324 w 493"/>
                    <a:gd name="T39" fmla="*/ 80 h 320"/>
                    <a:gd name="T40" fmla="*/ 339 w 493"/>
                    <a:gd name="T41" fmla="*/ 90 h 320"/>
                    <a:gd name="T42" fmla="*/ 349 w 493"/>
                    <a:gd name="T43" fmla="*/ 93 h 320"/>
                    <a:gd name="T44" fmla="*/ 374 w 493"/>
                    <a:gd name="T45" fmla="*/ 92 h 320"/>
                    <a:gd name="T46" fmla="*/ 395 w 493"/>
                    <a:gd name="T47" fmla="*/ 82 h 320"/>
                    <a:gd name="T48" fmla="*/ 409 w 493"/>
                    <a:gd name="T49" fmla="*/ 77 h 320"/>
                    <a:gd name="T50" fmla="*/ 416 w 493"/>
                    <a:gd name="T51" fmla="*/ 55 h 320"/>
                    <a:gd name="T52" fmla="*/ 420 w 493"/>
                    <a:gd name="T53" fmla="*/ 34 h 320"/>
                    <a:gd name="T54" fmla="*/ 431 w 493"/>
                    <a:gd name="T55" fmla="*/ 25 h 320"/>
                    <a:gd name="T56" fmla="*/ 445 w 493"/>
                    <a:gd name="T57" fmla="*/ 23 h 320"/>
                    <a:gd name="T58" fmla="*/ 456 w 493"/>
                    <a:gd name="T59" fmla="*/ 15 h 320"/>
                    <a:gd name="T60" fmla="*/ 471 w 493"/>
                    <a:gd name="T61" fmla="*/ 11 h 320"/>
                    <a:gd name="T62" fmla="*/ 493 w 493"/>
                    <a:gd name="T63" fmla="*/ 0 h 320"/>
                    <a:gd name="T64" fmla="*/ 38 w 493"/>
                    <a:gd name="T65" fmla="*/ 32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3" h="320">
                      <a:moveTo>
                        <a:pt x="38" y="320"/>
                      </a:moveTo>
                      <a:cubicBezTo>
                        <a:pt x="62" y="289"/>
                        <a:pt x="62" y="289"/>
                        <a:pt x="62" y="289"/>
                      </a:cubicBezTo>
                      <a:cubicBezTo>
                        <a:pt x="64" y="286"/>
                        <a:pt x="66" y="285"/>
                        <a:pt x="69" y="283"/>
                      </a:cubicBezTo>
                      <a:cubicBezTo>
                        <a:pt x="69" y="283"/>
                        <a:pt x="73" y="281"/>
                        <a:pt x="74" y="281"/>
                      </a:cubicBezTo>
                      <a:cubicBezTo>
                        <a:pt x="85" y="277"/>
                        <a:pt x="85" y="277"/>
                        <a:pt x="85" y="277"/>
                      </a:cubicBezTo>
                      <a:cubicBezTo>
                        <a:pt x="89" y="263"/>
                        <a:pt x="89" y="263"/>
                        <a:pt x="89" y="263"/>
                      </a:cubicBezTo>
                      <a:cubicBezTo>
                        <a:pt x="90" y="262"/>
                        <a:pt x="91" y="260"/>
                        <a:pt x="91" y="259"/>
                      </a:cubicBezTo>
                      <a:cubicBezTo>
                        <a:pt x="96" y="253"/>
                        <a:pt x="96" y="253"/>
                        <a:pt x="96" y="253"/>
                      </a:cubicBezTo>
                      <a:cubicBezTo>
                        <a:pt x="108" y="239"/>
                        <a:pt x="108" y="239"/>
                        <a:pt x="108" y="239"/>
                      </a:cubicBezTo>
                      <a:cubicBezTo>
                        <a:pt x="127" y="223"/>
                        <a:pt x="127" y="223"/>
                        <a:pt x="127" y="223"/>
                      </a:cubicBezTo>
                      <a:cubicBezTo>
                        <a:pt x="130" y="217"/>
                        <a:pt x="130" y="217"/>
                        <a:pt x="130" y="217"/>
                      </a:cubicBezTo>
                      <a:cubicBezTo>
                        <a:pt x="131" y="215"/>
                        <a:pt x="132" y="214"/>
                        <a:pt x="133" y="212"/>
                      </a:cubicBezTo>
                      <a:cubicBezTo>
                        <a:pt x="140" y="205"/>
                        <a:pt x="140" y="205"/>
                        <a:pt x="140" y="205"/>
                      </a:cubicBezTo>
                      <a:cubicBezTo>
                        <a:pt x="142" y="192"/>
                        <a:pt x="142" y="192"/>
                        <a:pt x="142" y="192"/>
                      </a:cubicBezTo>
                      <a:cubicBezTo>
                        <a:pt x="142" y="191"/>
                        <a:pt x="143" y="187"/>
                        <a:pt x="143" y="186"/>
                      </a:cubicBezTo>
                      <a:cubicBezTo>
                        <a:pt x="144" y="184"/>
                        <a:pt x="147" y="178"/>
                        <a:pt x="149" y="176"/>
                      </a:cubicBezTo>
                      <a:cubicBezTo>
                        <a:pt x="150" y="175"/>
                        <a:pt x="152" y="173"/>
                        <a:pt x="153" y="172"/>
                      </a:cubicBezTo>
                      <a:cubicBezTo>
                        <a:pt x="168" y="161"/>
                        <a:pt x="168" y="161"/>
                        <a:pt x="168" y="161"/>
                      </a:cubicBezTo>
                      <a:cubicBezTo>
                        <a:pt x="169" y="160"/>
                        <a:pt x="171" y="159"/>
                        <a:pt x="172" y="158"/>
                      </a:cubicBezTo>
                      <a:cubicBezTo>
                        <a:pt x="174" y="158"/>
                        <a:pt x="179" y="156"/>
                        <a:pt x="180" y="156"/>
                      </a:cubicBezTo>
                      <a:cubicBezTo>
                        <a:pt x="182" y="156"/>
                        <a:pt x="188" y="155"/>
                        <a:pt x="190" y="156"/>
                      </a:cubicBezTo>
                      <a:cubicBezTo>
                        <a:pt x="208" y="160"/>
                        <a:pt x="208" y="160"/>
                        <a:pt x="208" y="160"/>
                      </a:cubicBezTo>
                      <a:cubicBezTo>
                        <a:pt x="209" y="161"/>
                        <a:pt x="211" y="162"/>
                        <a:pt x="212" y="163"/>
                      </a:cubicBezTo>
                      <a:cubicBezTo>
                        <a:pt x="216" y="165"/>
                        <a:pt x="216" y="165"/>
                        <a:pt x="216" y="165"/>
                      </a:cubicBezTo>
                      <a:cubicBezTo>
                        <a:pt x="217" y="163"/>
                        <a:pt x="217" y="163"/>
                        <a:pt x="217" y="163"/>
                      </a:cubicBezTo>
                      <a:cubicBezTo>
                        <a:pt x="243" y="118"/>
                        <a:pt x="243" y="118"/>
                        <a:pt x="243" y="118"/>
                      </a:cubicBezTo>
                      <a:cubicBezTo>
                        <a:pt x="244" y="116"/>
                        <a:pt x="244" y="115"/>
                        <a:pt x="245" y="113"/>
                      </a:cubicBezTo>
                      <a:cubicBezTo>
                        <a:pt x="246" y="112"/>
                        <a:pt x="249" y="107"/>
                        <a:pt x="250" y="105"/>
                      </a:cubicBezTo>
                      <a:cubicBezTo>
                        <a:pt x="251" y="105"/>
                        <a:pt x="255" y="101"/>
                        <a:pt x="257" y="100"/>
                      </a:cubicBezTo>
                      <a:cubicBezTo>
                        <a:pt x="257" y="99"/>
                        <a:pt x="257" y="97"/>
                        <a:pt x="257" y="97"/>
                      </a:cubicBezTo>
                      <a:cubicBezTo>
                        <a:pt x="257" y="95"/>
                        <a:pt x="257" y="91"/>
                        <a:pt x="258" y="90"/>
                      </a:cubicBezTo>
                      <a:cubicBezTo>
                        <a:pt x="265" y="68"/>
                        <a:pt x="265" y="68"/>
                        <a:pt x="265" y="68"/>
                      </a:cubicBezTo>
                      <a:cubicBezTo>
                        <a:pt x="266" y="66"/>
                        <a:pt x="267" y="63"/>
                        <a:pt x="268" y="61"/>
                      </a:cubicBezTo>
                      <a:cubicBezTo>
                        <a:pt x="269" y="59"/>
                        <a:pt x="272" y="55"/>
                        <a:pt x="275" y="53"/>
                      </a:cubicBezTo>
                      <a:cubicBezTo>
                        <a:pt x="281" y="49"/>
                        <a:pt x="292" y="48"/>
                        <a:pt x="298" y="51"/>
                      </a:cubicBezTo>
                      <a:cubicBezTo>
                        <a:pt x="302" y="53"/>
                        <a:pt x="302" y="53"/>
                        <a:pt x="302" y="53"/>
                      </a:cubicBezTo>
                      <a:cubicBezTo>
                        <a:pt x="304" y="55"/>
                        <a:pt x="306" y="56"/>
                        <a:pt x="307" y="58"/>
                      </a:cubicBezTo>
                      <a:cubicBezTo>
                        <a:pt x="312" y="61"/>
                        <a:pt x="312" y="61"/>
                        <a:pt x="312" y="61"/>
                      </a:cubicBezTo>
                      <a:cubicBezTo>
                        <a:pt x="315" y="62"/>
                        <a:pt x="317" y="64"/>
                        <a:pt x="319" y="67"/>
                      </a:cubicBezTo>
                      <a:cubicBezTo>
                        <a:pt x="322" y="70"/>
                        <a:pt x="324" y="76"/>
                        <a:pt x="324" y="80"/>
                      </a:cubicBezTo>
                      <a:cubicBezTo>
                        <a:pt x="324" y="81"/>
                        <a:pt x="324" y="83"/>
                        <a:pt x="324" y="84"/>
                      </a:cubicBezTo>
                      <a:cubicBezTo>
                        <a:pt x="339" y="90"/>
                        <a:pt x="339" y="90"/>
                        <a:pt x="339" y="90"/>
                      </a:cubicBezTo>
                      <a:cubicBezTo>
                        <a:pt x="339" y="90"/>
                        <a:pt x="340" y="91"/>
                        <a:pt x="341" y="91"/>
                      </a:cubicBezTo>
                      <a:cubicBezTo>
                        <a:pt x="349" y="93"/>
                        <a:pt x="349" y="93"/>
                        <a:pt x="349" y="93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87" y="84"/>
                        <a:pt x="387" y="84"/>
                        <a:pt x="387" y="84"/>
                      </a:cubicBezTo>
                      <a:cubicBezTo>
                        <a:pt x="390" y="83"/>
                        <a:pt x="393" y="82"/>
                        <a:pt x="395" y="82"/>
                      </a:cubicBezTo>
                      <a:cubicBezTo>
                        <a:pt x="410" y="81"/>
                        <a:pt x="410" y="81"/>
                        <a:pt x="410" y="81"/>
                      </a:cubicBezTo>
                      <a:cubicBezTo>
                        <a:pt x="410" y="80"/>
                        <a:pt x="409" y="78"/>
                        <a:pt x="409" y="77"/>
                      </a:cubicBezTo>
                      <a:cubicBezTo>
                        <a:pt x="409" y="69"/>
                        <a:pt x="409" y="69"/>
                        <a:pt x="409" y="69"/>
                      </a:cubicBezTo>
                      <a:cubicBezTo>
                        <a:pt x="409" y="64"/>
                        <a:pt x="412" y="58"/>
                        <a:pt x="416" y="55"/>
                      </a:cubicBezTo>
                      <a:cubicBezTo>
                        <a:pt x="415" y="52"/>
                        <a:pt x="414" y="50"/>
                        <a:pt x="414" y="47"/>
                      </a:cubicBezTo>
                      <a:cubicBezTo>
                        <a:pt x="414" y="42"/>
                        <a:pt x="416" y="37"/>
                        <a:pt x="420" y="34"/>
                      </a:cubicBezTo>
                      <a:cubicBezTo>
                        <a:pt x="424" y="30"/>
                        <a:pt x="424" y="30"/>
                        <a:pt x="424" y="30"/>
                      </a:cubicBezTo>
                      <a:cubicBezTo>
                        <a:pt x="426" y="28"/>
                        <a:pt x="428" y="26"/>
                        <a:pt x="431" y="25"/>
                      </a:cubicBezTo>
                      <a:cubicBezTo>
                        <a:pt x="433" y="25"/>
                        <a:pt x="439" y="23"/>
                        <a:pt x="441" y="23"/>
                      </a:cubicBezTo>
                      <a:cubicBezTo>
                        <a:pt x="445" y="23"/>
                        <a:pt x="445" y="23"/>
                        <a:pt x="445" y="23"/>
                      </a:cubicBezTo>
                      <a:cubicBezTo>
                        <a:pt x="451" y="18"/>
                        <a:pt x="451" y="18"/>
                        <a:pt x="451" y="18"/>
                      </a:cubicBezTo>
                      <a:cubicBezTo>
                        <a:pt x="453" y="17"/>
                        <a:pt x="454" y="16"/>
                        <a:pt x="456" y="15"/>
                      </a:cubicBezTo>
                      <a:cubicBezTo>
                        <a:pt x="464" y="12"/>
                        <a:pt x="464" y="12"/>
                        <a:pt x="464" y="12"/>
                      </a:cubicBezTo>
                      <a:cubicBezTo>
                        <a:pt x="467" y="11"/>
                        <a:pt x="469" y="11"/>
                        <a:pt x="471" y="11"/>
                      </a:cubicBezTo>
                      <a:cubicBezTo>
                        <a:pt x="486" y="11"/>
                        <a:pt x="486" y="11"/>
                        <a:pt x="486" y="11"/>
                      </a:cubicBezTo>
                      <a:cubicBezTo>
                        <a:pt x="493" y="0"/>
                        <a:pt x="493" y="0"/>
                        <a:pt x="493" y="0"/>
                      </a:cubicBezTo>
                      <a:cubicBezTo>
                        <a:pt x="0" y="95"/>
                        <a:pt x="0" y="95"/>
                        <a:pt x="0" y="95"/>
                      </a:cubicBezTo>
                      <a:lnTo>
                        <a:pt x="38" y="3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55"/>
                <p:cNvSpPr>
                  <a:spLocks/>
                </p:cNvSpPr>
                <p:nvPr/>
              </p:nvSpPr>
              <p:spPr bwMode="auto">
                <a:xfrm>
                  <a:off x="7031038" y="2189163"/>
                  <a:ext cx="149225" cy="193675"/>
                </a:xfrm>
                <a:custGeom>
                  <a:avLst/>
                  <a:gdLst>
                    <a:gd name="T0" fmla="*/ 122 w 556"/>
                    <a:gd name="T1" fmla="*/ 13 h 725"/>
                    <a:gd name="T2" fmla="*/ 33 w 556"/>
                    <a:gd name="T3" fmla="*/ 36 h 725"/>
                    <a:gd name="T4" fmla="*/ 24 w 556"/>
                    <a:gd name="T5" fmla="*/ 56 h 725"/>
                    <a:gd name="T6" fmla="*/ 16 w 556"/>
                    <a:gd name="T7" fmla="*/ 61 h 725"/>
                    <a:gd name="T8" fmla="*/ 15 w 556"/>
                    <a:gd name="T9" fmla="*/ 76 h 725"/>
                    <a:gd name="T10" fmla="*/ 5 w 556"/>
                    <a:gd name="T11" fmla="*/ 142 h 725"/>
                    <a:gd name="T12" fmla="*/ 19 w 556"/>
                    <a:gd name="T13" fmla="*/ 130 h 725"/>
                    <a:gd name="T14" fmla="*/ 43 w 556"/>
                    <a:gd name="T15" fmla="*/ 124 h 725"/>
                    <a:gd name="T16" fmla="*/ 81 w 556"/>
                    <a:gd name="T17" fmla="*/ 139 h 725"/>
                    <a:gd name="T18" fmla="*/ 62 w 556"/>
                    <a:gd name="T19" fmla="*/ 177 h 725"/>
                    <a:gd name="T20" fmla="*/ 61 w 556"/>
                    <a:gd name="T21" fmla="*/ 203 h 725"/>
                    <a:gd name="T22" fmla="*/ 53 w 556"/>
                    <a:gd name="T23" fmla="*/ 235 h 725"/>
                    <a:gd name="T24" fmla="*/ 48 w 556"/>
                    <a:gd name="T25" fmla="*/ 242 h 725"/>
                    <a:gd name="T26" fmla="*/ 74 w 556"/>
                    <a:gd name="T27" fmla="*/ 260 h 725"/>
                    <a:gd name="T28" fmla="*/ 96 w 556"/>
                    <a:gd name="T29" fmla="*/ 276 h 725"/>
                    <a:gd name="T30" fmla="*/ 99 w 556"/>
                    <a:gd name="T31" fmla="*/ 308 h 725"/>
                    <a:gd name="T32" fmla="*/ 102 w 556"/>
                    <a:gd name="T33" fmla="*/ 337 h 725"/>
                    <a:gd name="T34" fmla="*/ 91 w 556"/>
                    <a:gd name="T35" fmla="*/ 355 h 725"/>
                    <a:gd name="T36" fmla="*/ 88 w 556"/>
                    <a:gd name="T37" fmla="*/ 364 h 725"/>
                    <a:gd name="T38" fmla="*/ 110 w 556"/>
                    <a:gd name="T39" fmla="*/ 369 h 725"/>
                    <a:gd name="T40" fmla="*/ 128 w 556"/>
                    <a:gd name="T41" fmla="*/ 399 h 725"/>
                    <a:gd name="T42" fmla="*/ 139 w 556"/>
                    <a:gd name="T43" fmla="*/ 401 h 725"/>
                    <a:gd name="T44" fmla="*/ 176 w 556"/>
                    <a:gd name="T45" fmla="*/ 371 h 725"/>
                    <a:gd name="T46" fmla="*/ 187 w 556"/>
                    <a:gd name="T47" fmla="*/ 414 h 725"/>
                    <a:gd name="T48" fmla="*/ 178 w 556"/>
                    <a:gd name="T49" fmla="*/ 438 h 725"/>
                    <a:gd name="T50" fmla="*/ 164 w 556"/>
                    <a:gd name="T51" fmla="*/ 450 h 725"/>
                    <a:gd name="T52" fmla="*/ 105 w 556"/>
                    <a:gd name="T53" fmla="*/ 452 h 725"/>
                    <a:gd name="T54" fmla="*/ 79 w 556"/>
                    <a:gd name="T55" fmla="*/ 499 h 725"/>
                    <a:gd name="T56" fmla="*/ 77 w 556"/>
                    <a:gd name="T57" fmla="*/ 525 h 725"/>
                    <a:gd name="T58" fmla="*/ 77 w 556"/>
                    <a:gd name="T59" fmla="*/ 539 h 725"/>
                    <a:gd name="T60" fmla="*/ 106 w 556"/>
                    <a:gd name="T61" fmla="*/ 540 h 725"/>
                    <a:gd name="T62" fmla="*/ 147 w 556"/>
                    <a:gd name="T63" fmla="*/ 573 h 725"/>
                    <a:gd name="T64" fmla="*/ 156 w 556"/>
                    <a:gd name="T65" fmla="*/ 578 h 725"/>
                    <a:gd name="T66" fmla="*/ 172 w 556"/>
                    <a:gd name="T67" fmla="*/ 541 h 725"/>
                    <a:gd name="T68" fmla="*/ 201 w 556"/>
                    <a:gd name="T69" fmla="*/ 522 h 725"/>
                    <a:gd name="T70" fmla="*/ 220 w 556"/>
                    <a:gd name="T71" fmla="*/ 525 h 725"/>
                    <a:gd name="T72" fmla="*/ 225 w 556"/>
                    <a:gd name="T73" fmla="*/ 502 h 725"/>
                    <a:gd name="T74" fmla="*/ 263 w 556"/>
                    <a:gd name="T75" fmla="*/ 503 h 725"/>
                    <a:gd name="T76" fmla="*/ 264 w 556"/>
                    <a:gd name="T77" fmla="*/ 543 h 725"/>
                    <a:gd name="T78" fmla="*/ 267 w 556"/>
                    <a:gd name="T79" fmla="*/ 582 h 725"/>
                    <a:gd name="T80" fmla="*/ 296 w 556"/>
                    <a:gd name="T81" fmla="*/ 599 h 725"/>
                    <a:gd name="T82" fmla="*/ 284 w 556"/>
                    <a:gd name="T83" fmla="*/ 624 h 725"/>
                    <a:gd name="T84" fmla="*/ 305 w 556"/>
                    <a:gd name="T85" fmla="*/ 622 h 725"/>
                    <a:gd name="T86" fmla="*/ 325 w 556"/>
                    <a:gd name="T87" fmla="*/ 643 h 725"/>
                    <a:gd name="T88" fmla="*/ 339 w 556"/>
                    <a:gd name="T89" fmla="*/ 679 h 725"/>
                    <a:gd name="T90" fmla="*/ 316 w 556"/>
                    <a:gd name="T91" fmla="*/ 716 h 725"/>
                    <a:gd name="T92" fmla="*/ 316 w 556"/>
                    <a:gd name="T93" fmla="*/ 721 h 725"/>
                    <a:gd name="T94" fmla="*/ 373 w 556"/>
                    <a:gd name="T95" fmla="*/ 704 h 725"/>
                    <a:gd name="T96" fmla="*/ 478 w 556"/>
                    <a:gd name="T97" fmla="*/ 644 h 725"/>
                    <a:gd name="T98" fmla="*/ 487 w 556"/>
                    <a:gd name="T99" fmla="*/ 609 h 725"/>
                    <a:gd name="T100" fmla="*/ 504 w 556"/>
                    <a:gd name="T101" fmla="*/ 599 h 725"/>
                    <a:gd name="T102" fmla="*/ 506 w 556"/>
                    <a:gd name="T103" fmla="*/ 584 h 725"/>
                    <a:gd name="T104" fmla="*/ 507 w 556"/>
                    <a:gd name="T105" fmla="*/ 551 h 725"/>
                    <a:gd name="T106" fmla="*/ 514 w 556"/>
                    <a:gd name="T107" fmla="*/ 532 h 725"/>
                    <a:gd name="T108" fmla="*/ 548 w 556"/>
                    <a:gd name="T109" fmla="*/ 507 h 725"/>
                    <a:gd name="T110" fmla="*/ 556 w 556"/>
                    <a:gd name="T111" fmla="*/ 485 h 725"/>
                    <a:gd name="T112" fmla="*/ 536 w 556"/>
                    <a:gd name="T113" fmla="*/ 460 h 725"/>
                    <a:gd name="T114" fmla="*/ 511 w 556"/>
                    <a:gd name="T115" fmla="*/ 445 h 725"/>
                    <a:gd name="T116" fmla="*/ 298 w 556"/>
                    <a:gd name="T117" fmla="*/ 491 h 725"/>
                    <a:gd name="T118" fmla="*/ 281 w 556"/>
                    <a:gd name="T119" fmla="*/ 478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6" h="725">
                      <a:moveTo>
                        <a:pt x="137" y="9"/>
                      </a:move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5" y="13"/>
                        <a:pt x="123" y="13"/>
                        <a:pt x="122" y="13"/>
                      </a:cubicBezTo>
                      <a:cubicBezTo>
                        <a:pt x="105" y="17"/>
                        <a:pt x="105" y="17"/>
                        <a:pt x="105" y="17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8"/>
                        <a:pt x="32" y="40"/>
                        <a:pt x="32" y="42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50"/>
                        <a:pt x="27" y="53"/>
                        <a:pt x="24" y="56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19" y="59"/>
                        <a:pt x="17" y="60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6" y="67"/>
                        <a:pt x="16" y="69"/>
                        <a:pt x="16" y="71"/>
                      </a:cubicBezTo>
                      <a:cubicBezTo>
                        <a:pt x="15" y="76"/>
                        <a:pt x="15" y="76"/>
                        <a:pt x="15" y="76"/>
                      </a:cubicBezTo>
                      <a:cubicBezTo>
                        <a:pt x="2" y="121"/>
                        <a:pt x="2" y="121"/>
                        <a:pt x="2" y="121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2" y="140"/>
                        <a:pt x="3" y="141"/>
                        <a:pt x="5" y="142"/>
                      </a:cubicBezTo>
                      <a:cubicBezTo>
                        <a:pt x="5" y="142"/>
                        <a:pt x="5" y="142"/>
                        <a:pt x="5" y="142"/>
                      </a:cubicBezTo>
                      <a:cubicBezTo>
                        <a:pt x="5" y="142"/>
                        <a:pt x="6" y="142"/>
                        <a:pt x="6" y="141"/>
                      </a:cubicBezTo>
                      <a:cubicBezTo>
                        <a:pt x="19" y="130"/>
                        <a:pt x="19" y="130"/>
                        <a:pt x="19" y="130"/>
                      </a:cubicBezTo>
                      <a:cubicBezTo>
                        <a:pt x="24" y="126"/>
                        <a:pt x="31" y="124"/>
                        <a:pt x="38" y="126"/>
                      </a:cubicBezTo>
                      <a:cubicBezTo>
                        <a:pt x="38" y="127"/>
                        <a:pt x="39" y="127"/>
                        <a:pt x="40" y="127"/>
                      </a:cubicBezTo>
                      <a:cubicBezTo>
                        <a:pt x="41" y="126"/>
                        <a:pt x="42" y="125"/>
                        <a:pt x="43" y="124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59" y="113"/>
                        <a:pt x="67" y="113"/>
                        <a:pt x="74" y="118"/>
                      </a:cubicBezTo>
                      <a:cubicBezTo>
                        <a:pt x="81" y="123"/>
                        <a:pt x="84" y="131"/>
                        <a:pt x="81" y="139"/>
                      </a:cubicBezTo>
                      <a:cubicBezTo>
                        <a:pt x="79" y="149"/>
                        <a:pt x="79" y="149"/>
                        <a:pt x="79" y="149"/>
                      </a:cubicBezTo>
                      <a:cubicBezTo>
                        <a:pt x="78" y="151"/>
                        <a:pt x="77" y="153"/>
                        <a:pt x="76" y="155"/>
                      </a:cubicBezTo>
                      <a:cubicBezTo>
                        <a:pt x="62" y="177"/>
                        <a:pt x="62" y="177"/>
                        <a:pt x="62" y="177"/>
                      </a:cubicBezTo>
                      <a:cubicBezTo>
                        <a:pt x="63" y="180"/>
                        <a:pt x="63" y="183"/>
                        <a:pt x="63" y="187"/>
                      </a:cubicBezTo>
                      <a:cubicBezTo>
                        <a:pt x="63" y="190"/>
                        <a:pt x="61" y="194"/>
                        <a:pt x="59" y="197"/>
                      </a:cubicBezTo>
                      <a:cubicBezTo>
                        <a:pt x="60" y="198"/>
                        <a:pt x="61" y="201"/>
                        <a:pt x="61" y="203"/>
                      </a:cubicBezTo>
                      <a:cubicBezTo>
                        <a:pt x="62" y="214"/>
                        <a:pt x="62" y="214"/>
                        <a:pt x="62" y="214"/>
                      </a:cubicBezTo>
                      <a:cubicBezTo>
                        <a:pt x="62" y="218"/>
                        <a:pt x="61" y="223"/>
                        <a:pt x="58" y="226"/>
                      </a:cubicBezTo>
                      <a:cubicBezTo>
                        <a:pt x="53" y="235"/>
                        <a:pt x="53" y="235"/>
                        <a:pt x="53" y="235"/>
                      </a:cubicBezTo>
                      <a:cubicBezTo>
                        <a:pt x="51" y="237"/>
                        <a:pt x="49" y="238"/>
                        <a:pt x="47" y="240"/>
                      </a:cubicBezTo>
                      <a:cubicBezTo>
                        <a:pt x="46" y="241"/>
                        <a:pt x="46" y="241"/>
                        <a:pt x="46" y="241"/>
                      </a:cubicBezTo>
                      <a:cubicBezTo>
                        <a:pt x="47" y="241"/>
                        <a:pt x="47" y="241"/>
                        <a:pt x="48" y="242"/>
                      </a:cubicBezTo>
                      <a:cubicBezTo>
                        <a:pt x="53" y="242"/>
                        <a:pt x="53" y="242"/>
                        <a:pt x="53" y="242"/>
                      </a:cubicBezTo>
                      <a:cubicBezTo>
                        <a:pt x="62" y="241"/>
                        <a:pt x="70" y="247"/>
                        <a:pt x="72" y="256"/>
                      </a:cubicBezTo>
                      <a:cubicBezTo>
                        <a:pt x="74" y="260"/>
                        <a:pt x="74" y="260"/>
                        <a:pt x="74" y="260"/>
                      </a:cubicBezTo>
                      <a:cubicBezTo>
                        <a:pt x="74" y="261"/>
                        <a:pt x="74" y="261"/>
                        <a:pt x="74" y="262"/>
                      </a:cubicBezTo>
                      <a:cubicBezTo>
                        <a:pt x="81" y="263"/>
                        <a:pt x="81" y="263"/>
                        <a:pt x="81" y="263"/>
                      </a:cubicBezTo>
                      <a:cubicBezTo>
                        <a:pt x="88" y="265"/>
                        <a:pt x="93" y="270"/>
                        <a:pt x="96" y="276"/>
                      </a:cubicBezTo>
                      <a:cubicBezTo>
                        <a:pt x="98" y="283"/>
                        <a:pt x="96" y="290"/>
                        <a:pt x="91" y="295"/>
                      </a:cubicBezTo>
                      <a:cubicBezTo>
                        <a:pt x="89" y="298"/>
                        <a:pt x="89" y="298"/>
                        <a:pt x="89" y="298"/>
                      </a:cubicBezTo>
                      <a:cubicBezTo>
                        <a:pt x="93" y="300"/>
                        <a:pt x="97" y="303"/>
                        <a:pt x="99" y="308"/>
                      </a:cubicBezTo>
                      <a:cubicBezTo>
                        <a:pt x="103" y="316"/>
                        <a:pt x="103" y="316"/>
                        <a:pt x="103" y="316"/>
                      </a:cubicBezTo>
                      <a:cubicBezTo>
                        <a:pt x="104" y="320"/>
                        <a:pt x="105" y="324"/>
                        <a:pt x="104" y="328"/>
                      </a:cubicBezTo>
                      <a:cubicBezTo>
                        <a:pt x="102" y="337"/>
                        <a:pt x="102" y="337"/>
                        <a:pt x="102" y="337"/>
                      </a:cubicBezTo>
                      <a:cubicBezTo>
                        <a:pt x="101" y="339"/>
                        <a:pt x="101" y="341"/>
                        <a:pt x="100" y="343"/>
                      </a:cubicBezTo>
                      <a:cubicBezTo>
                        <a:pt x="95" y="351"/>
                        <a:pt x="95" y="351"/>
                        <a:pt x="95" y="351"/>
                      </a:cubicBezTo>
                      <a:cubicBezTo>
                        <a:pt x="94" y="353"/>
                        <a:pt x="92" y="354"/>
                        <a:pt x="91" y="355"/>
                      </a:cubicBezTo>
                      <a:cubicBezTo>
                        <a:pt x="86" y="359"/>
                        <a:pt x="86" y="359"/>
                        <a:pt x="86" y="359"/>
                      </a:cubicBezTo>
                      <a:cubicBezTo>
                        <a:pt x="86" y="359"/>
                        <a:pt x="86" y="360"/>
                        <a:pt x="85" y="360"/>
                      </a:cubicBezTo>
                      <a:cubicBezTo>
                        <a:pt x="88" y="364"/>
                        <a:pt x="88" y="364"/>
                        <a:pt x="88" y="364"/>
                      </a:cubicBezTo>
                      <a:cubicBezTo>
                        <a:pt x="89" y="366"/>
                        <a:pt x="89" y="367"/>
                        <a:pt x="90" y="369"/>
                      </a:cubicBezTo>
                      <a:cubicBezTo>
                        <a:pt x="95" y="367"/>
                        <a:pt x="95" y="367"/>
                        <a:pt x="95" y="367"/>
                      </a:cubicBezTo>
                      <a:cubicBezTo>
                        <a:pt x="100" y="366"/>
                        <a:pt x="106" y="366"/>
                        <a:pt x="110" y="369"/>
                      </a:cubicBezTo>
                      <a:cubicBezTo>
                        <a:pt x="115" y="372"/>
                        <a:pt x="118" y="376"/>
                        <a:pt x="119" y="381"/>
                      </a:cubicBezTo>
                      <a:cubicBezTo>
                        <a:pt x="119" y="382"/>
                        <a:pt x="119" y="382"/>
                        <a:pt x="119" y="382"/>
                      </a:cubicBezTo>
                      <a:cubicBezTo>
                        <a:pt x="125" y="386"/>
                        <a:pt x="128" y="392"/>
                        <a:pt x="128" y="399"/>
                      </a:cubicBezTo>
                      <a:cubicBezTo>
                        <a:pt x="128" y="401"/>
                        <a:pt x="128" y="401"/>
                        <a:pt x="128" y="401"/>
                      </a:cubicBezTo>
                      <a:cubicBezTo>
                        <a:pt x="139" y="403"/>
                        <a:pt x="139" y="403"/>
                        <a:pt x="139" y="403"/>
                      </a:cubicBezTo>
                      <a:cubicBezTo>
                        <a:pt x="139" y="401"/>
                        <a:pt x="139" y="401"/>
                        <a:pt x="139" y="401"/>
                      </a:cubicBezTo>
                      <a:cubicBezTo>
                        <a:pt x="144" y="383"/>
                        <a:pt x="144" y="383"/>
                        <a:pt x="144" y="383"/>
                      </a:cubicBezTo>
                      <a:cubicBezTo>
                        <a:pt x="146" y="375"/>
                        <a:pt x="152" y="370"/>
                        <a:pt x="159" y="368"/>
                      </a:cubicBezTo>
                      <a:cubicBezTo>
                        <a:pt x="164" y="367"/>
                        <a:pt x="172" y="368"/>
                        <a:pt x="176" y="371"/>
                      </a:cubicBezTo>
                      <a:cubicBezTo>
                        <a:pt x="184" y="376"/>
                        <a:pt x="190" y="386"/>
                        <a:pt x="187" y="394"/>
                      </a:cubicBezTo>
                      <a:cubicBezTo>
                        <a:pt x="186" y="400"/>
                        <a:pt x="186" y="400"/>
                        <a:pt x="186" y="400"/>
                      </a:cubicBezTo>
                      <a:cubicBezTo>
                        <a:pt x="187" y="414"/>
                        <a:pt x="187" y="414"/>
                        <a:pt x="187" y="414"/>
                      </a:cubicBezTo>
                      <a:cubicBezTo>
                        <a:pt x="187" y="417"/>
                        <a:pt x="186" y="419"/>
                        <a:pt x="186" y="422"/>
                      </a:cubicBezTo>
                      <a:cubicBezTo>
                        <a:pt x="182" y="432"/>
                        <a:pt x="182" y="432"/>
                        <a:pt x="182" y="432"/>
                      </a:cubicBezTo>
                      <a:cubicBezTo>
                        <a:pt x="182" y="434"/>
                        <a:pt x="180" y="436"/>
                        <a:pt x="178" y="438"/>
                      </a:cubicBezTo>
                      <a:cubicBezTo>
                        <a:pt x="174" y="443"/>
                        <a:pt x="174" y="443"/>
                        <a:pt x="174" y="443"/>
                      </a:cubicBezTo>
                      <a:cubicBezTo>
                        <a:pt x="173" y="444"/>
                        <a:pt x="172" y="445"/>
                        <a:pt x="170" y="446"/>
                      </a:cubicBezTo>
                      <a:cubicBezTo>
                        <a:pt x="164" y="450"/>
                        <a:pt x="164" y="450"/>
                        <a:pt x="164" y="450"/>
                      </a:cubicBezTo>
                      <a:cubicBezTo>
                        <a:pt x="147" y="456"/>
                        <a:pt x="147" y="456"/>
                        <a:pt x="147" y="456"/>
                      </a:cubicBezTo>
                      <a:cubicBezTo>
                        <a:pt x="144" y="457"/>
                        <a:pt x="141" y="458"/>
                        <a:pt x="138" y="457"/>
                      </a:cubicBezTo>
                      <a:cubicBezTo>
                        <a:pt x="105" y="452"/>
                        <a:pt x="105" y="452"/>
                        <a:pt x="105" y="452"/>
                      </a:cubicBezTo>
                      <a:cubicBezTo>
                        <a:pt x="106" y="457"/>
                        <a:pt x="105" y="461"/>
                        <a:pt x="103" y="465"/>
                      </a:cubicBezTo>
                      <a:cubicBezTo>
                        <a:pt x="105" y="472"/>
                        <a:pt x="103" y="480"/>
                        <a:pt x="97" y="484"/>
                      </a:cubicBezTo>
                      <a:cubicBezTo>
                        <a:pt x="79" y="499"/>
                        <a:pt x="79" y="499"/>
                        <a:pt x="79" y="499"/>
                      </a:cubicBezTo>
                      <a:cubicBezTo>
                        <a:pt x="80" y="509"/>
                        <a:pt x="80" y="509"/>
                        <a:pt x="80" y="509"/>
                      </a:cubicBezTo>
                      <a:cubicBezTo>
                        <a:pt x="80" y="511"/>
                        <a:pt x="80" y="514"/>
                        <a:pt x="79" y="516"/>
                      </a:cubicBezTo>
                      <a:cubicBezTo>
                        <a:pt x="77" y="525"/>
                        <a:pt x="77" y="525"/>
                        <a:pt x="77" y="525"/>
                      </a:cubicBezTo>
                      <a:cubicBezTo>
                        <a:pt x="76" y="528"/>
                        <a:pt x="74" y="531"/>
                        <a:pt x="71" y="534"/>
                      </a:cubicBezTo>
                      <a:cubicBezTo>
                        <a:pt x="73" y="536"/>
                        <a:pt x="73" y="536"/>
                        <a:pt x="73" y="536"/>
                      </a:cubicBezTo>
                      <a:cubicBezTo>
                        <a:pt x="74" y="537"/>
                        <a:pt x="76" y="538"/>
                        <a:pt x="77" y="539"/>
                      </a:cubicBezTo>
                      <a:cubicBezTo>
                        <a:pt x="78" y="540"/>
                        <a:pt x="78" y="540"/>
                        <a:pt x="78" y="540"/>
                      </a:cubicBezTo>
                      <a:cubicBezTo>
                        <a:pt x="83" y="535"/>
                        <a:pt x="91" y="534"/>
                        <a:pt x="97" y="536"/>
                      </a:cubicBezTo>
                      <a:cubicBezTo>
                        <a:pt x="106" y="540"/>
                        <a:pt x="106" y="540"/>
                        <a:pt x="106" y="540"/>
                      </a:cubicBezTo>
                      <a:cubicBezTo>
                        <a:pt x="107" y="540"/>
                        <a:pt x="109" y="541"/>
                        <a:pt x="111" y="543"/>
                      </a:cubicBezTo>
                      <a:cubicBezTo>
                        <a:pt x="143" y="569"/>
                        <a:pt x="143" y="569"/>
                        <a:pt x="143" y="569"/>
                      </a:cubicBezTo>
                      <a:cubicBezTo>
                        <a:pt x="145" y="570"/>
                        <a:pt x="146" y="572"/>
                        <a:pt x="147" y="573"/>
                      </a:cubicBezTo>
                      <a:cubicBezTo>
                        <a:pt x="150" y="577"/>
                        <a:pt x="150" y="577"/>
                        <a:pt x="150" y="577"/>
                      </a:cubicBezTo>
                      <a:cubicBezTo>
                        <a:pt x="155" y="578"/>
                        <a:pt x="155" y="578"/>
                        <a:pt x="155" y="578"/>
                      </a:cubicBezTo>
                      <a:cubicBezTo>
                        <a:pt x="155" y="578"/>
                        <a:pt x="155" y="578"/>
                        <a:pt x="156" y="578"/>
                      </a:cubicBezTo>
                      <a:cubicBezTo>
                        <a:pt x="156" y="577"/>
                        <a:pt x="156" y="577"/>
                        <a:pt x="156" y="576"/>
                      </a:cubicBezTo>
                      <a:cubicBezTo>
                        <a:pt x="161" y="561"/>
                        <a:pt x="161" y="561"/>
                        <a:pt x="161" y="561"/>
                      </a:cubicBezTo>
                      <a:cubicBezTo>
                        <a:pt x="172" y="541"/>
                        <a:pt x="172" y="541"/>
                        <a:pt x="172" y="541"/>
                      </a:cubicBezTo>
                      <a:cubicBezTo>
                        <a:pt x="173" y="539"/>
                        <a:pt x="174" y="537"/>
                        <a:pt x="176" y="536"/>
                      </a:cubicBezTo>
                      <a:cubicBezTo>
                        <a:pt x="185" y="527"/>
                        <a:pt x="185" y="527"/>
                        <a:pt x="185" y="527"/>
                      </a:cubicBezTo>
                      <a:cubicBezTo>
                        <a:pt x="189" y="523"/>
                        <a:pt x="195" y="521"/>
                        <a:pt x="201" y="522"/>
                      </a:cubicBezTo>
                      <a:cubicBezTo>
                        <a:pt x="206" y="523"/>
                        <a:pt x="211" y="526"/>
                        <a:pt x="214" y="531"/>
                      </a:cubicBezTo>
                      <a:cubicBezTo>
                        <a:pt x="216" y="534"/>
                        <a:pt x="216" y="534"/>
                        <a:pt x="216" y="534"/>
                      </a:cubicBezTo>
                      <a:cubicBezTo>
                        <a:pt x="220" y="525"/>
                        <a:pt x="220" y="525"/>
                        <a:pt x="220" y="525"/>
                      </a:cubicBezTo>
                      <a:cubicBezTo>
                        <a:pt x="219" y="522"/>
                        <a:pt x="219" y="522"/>
                        <a:pt x="219" y="522"/>
                      </a:cubicBezTo>
                      <a:cubicBezTo>
                        <a:pt x="219" y="514"/>
                        <a:pt x="219" y="514"/>
                        <a:pt x="219" y="514"/>
                      </a:cubicBezTo>
                      <a:cubicBezTo>
                        <a:pt x="220" y="510"/>
                        <a:pt x="222" y="505"/>
                        <a:pt x="225" y="502"/>
                      </a:cubicBezTo>
                      <a:cubicBezTo>
                        <a:pt x="228" y="499"/>
                        <a:pt x="234" y="495"/>
                        <a:pt x="238" y="494"/>
                      </a:cubicBezTo>
                      <a:cubicBezTo>
                        <a:pt x="244" y="494"/>
                        <a:pt x="244" y="494"/>
                        <a:pt x="244" y="494"/>
                      </a:cubicBezTo>
                      <a:cubicBezTo>
                        <a:pt x="252" y="492"/>
                        <a:pt x="259" y="496"/>
                        <a:pt x="263" y="503"/>
                      </a:cubicBezTo>
                      <a:cubicBezTo>
                        <a:pt x="265" y="506"/>
                        <a:pt x="267" y="513"/>
                        <a:pt x="267" y="517"/>
                      </a:cubicBezTo>
                      <a:cubicBezTo>
                        <a:pt x="267" y="530"/>
                        <a:pt x="267" y="530"/>
                        <a:pt x="267" y="530"/>
                      </a:cubicBezTo>
                      <a:cubicBezTo>
                        <a:pt x="264" y="543"/>
                        <a:pt x="264" y="543"/>
                        <a:pt x="264" y="543"/>
                      </a:cubicBezTo>
                      <a:cubicBezTo>
                        <a:pt x="253" y="579"/>
                        <a:pt x="253" y="579"/>
                        <a:pt x="253" y="579"/>
                      </a:cubicBezTo>
                      <a:cubicBezTo>
                        <a:pt x="254" y="584"/>
                        <a:pt x="254" y="584"/>
                        <a:pt x="254" y="584"/>
                      </a:cubicBezTo>
                      <a:cubicBezTo>
                        <a:pt x="267" y="582"/>
                        <a:pt x="267" y="582"/>
                        <a:pt x="267" y="582"/>
                      </a:cubicBezTo>
                      <a:cubicBezTo>
                        <a:pt x="270" y="581"/>
                        <a:pt x="272" y="581"/>
                        <a:pt x="275" y="582"/>
                      </a:cubicBezTo>
                      <a:cubicBezTo>
                        <a:pt x="283" y="584"/>
                        <a:pt x="283" y="584"/>
                        <a:pt x="283" y="584"/>
                      </a:cubicBezTo>
                      <a:cubicBezTo>
                        <a:pt x="290" y="586"/>
                        <a:pt x="295" y="592"/>
                        <a:pt x="296" y="599"/>
                      </a:cubicBezTo>
                      <a:cubicBezTo>
                        <a:pt x="298" y="606"/>
                        <a:pt x="295" y="613"/>
                        <a:pt x="289" y="618"/>
                      </a:cubicBezTo>
                      <a:cubicBezTo>
                        <a:pt x="281" y="624"/>
                        <a:pt x="281" y="624"/>
                        <a:pt x="281" y="624"/>
                      </a:cubicBezTo>
                      <a:cubicBezTo>
                        <a:pt x="282" y="624"/>
                        <a:pt x="283" y="624"/>
                        <a:pt x="284" y="624"/>
                      </a:cubicBezTo>
                      <a:cubicBezTo>
                        <a:pt x="291" y="623"/>
                        <a:pt x="291" y="623"/>
                        <a:pt x="291" y="623"/>
                      </a:cubicBezTo>
                      <a:cubicBezTo>
                        <a:pt x="293" y="622"/>
                        <a:pt x="296" y="621"/>
                        <a:pt x="298" y="622"/>
                      </a:cubicBezTo>
                      <a:cubicBezTo>
                        <a:pt x="305" y="622"/>
                        <a:pt x="305" y="622"/>
                        <a:pt x="305" y="622"/>
                      </a:cubicBezTo>
                      <a:cubicBezTo>
                        <a:pt x="312" y="622"/>
                        <a:pt x="318" y="627"/>
                        <a:pt x="321" y="633"/>
                      </a:cubicBezTo>
                      <a:cubicBezTo>
                        <a:pt x="323" y="638"/>
                        <a:pt x="323" y="638"/>
                        <a:pt x="323" y="638"/>
                      </a:cubicBezTo>
                      <a:cubicBezTo>
                        <a:pt x="324" y="640"/>
                        <a:pt x="325" y="641"/>
                        <a:pt x="325" y="643"/>
                      </a:cubicBezTo>
                      <a:cubicBezTo>
                        <a:pt x="331" y="643"/>
                        <a:pt x="337" y="646"/>
                        <a:pt x="340" y="651"/>
                      </a:cubicBezTo>
                      <a:cubicBezTo>
                        <a:pt x="344" y="655"/>
                        <a:pt x="345" y="662"/>
                        <a:pt x="343" y="668"/>
                      </a:cubicBezTo>
                      <a:cubicBezTo>
                        <a:pt x="339" y="679"/>
                        <a:pt x="339" y="679"/>
                        <a:pt x="339" y="679"/>
                      </a:cubicBezTo>
                      <a:cubicBezTo>
                        <a:pt x="339" y="680"/>
                        <a:pt x="338" y="682"/>
                        <a:pt x="337" y="683"/>
                      </a:cubicBezTo>
                      <a:cubicBezTo>
                        <a:pt x="321" y="710"/>
                        <a:pt x="321" y="710"/>
                        <a:pt x="321" y="710"/>
                      </a:cubicBezTo>
                      <a:cubicBezTo>
                        <a:pt x="320" y="712"/>
                        <a:pt x="318" y="715"/>
                        <a:pt x="316" y="716"/>
                      </a:cubicBezTo>
                      <a:cubicBezTo>
                        <a:pt x="315" y="718"/>
                        <a:pt x="310" y="722"/>
                        <a:pt x="308" y="723"/>
                      </a:cubicBezTo>
                      <a:cubicBezTo>
                        <a:pt x="308" y="724"/>
                        <a:pt x="309" y="724"/>
                        <a:pt x="309" y="725"/>
                      </a:cubicBezTo>
                      <a:cubicBezTo>
                        <a:pt x="311" y="723"/>
                        <a:pt x="314" y="721"/>
                        <a:pt x="316" y="721"/>
                      </a:cubicBezTo>
                      <a:cubicBezTo>
                        <a:pt x="326" y="717"/>
                        <a:pt x="326" y="717"/>
                        <a:pt x="326" y="717"/>
                      </a:cubicBezTo>
                      <a:cubicBezTo>
                        <a:pt x="371" y="710"/>
                        <a:pt x="371" y="710"/>
                        <a:pt x="371" y="710"/>
                      </a:cubicBezTo>
                      <a:cubicBezTo>
                        <a:pt x="371" y="708"/>
                        <a:pt x="372" y="706"/>
                        <a:pt x="373" y="704"/>
                      </a:cubicBezTo>
                      <a:cubicBezTo>
                        <a:pt x="375" y="700"/>
                        <a:pt x="381" y="694"/>
                        <a:pt x="385" y="693"/>
                      </a:cubicBezTo>
                      <a:cubicBezTo>
                        <a:pt x="476" y="659"/>
                        <a:pt x="476" y="659"/>
                        <a:pt x="476" y="659"/>
                      </a:cubicBezTo>
                      <a:cubicBezTo>
                        <a:pt x="478" y="644"/>
                        <a:pt x="478" y="644"/>
                        <a:pt x="478" y="644"/>
                      </a:cubicBezTo>
                      <a:cubicBezTo>
                        <a:pt x="474" y="638"/>
                        <a:pt x="475" y="630"/>
                        <a:pt x="479" y="624"/>
                      </a:cubicBezTo>
                      <a:cubicBezTo>
                        <a:pt x="483" y="614"/>
                        <a:pt x="483" y="614"/>
                        <a:pt x="483" y="614"/>
                      </a:cubicBezTo>
                      <a:cubicBezTo>
                        <a:pt x="484" y="612"/>
                        <a:pt x="485" y="610"/>
                        <a:pt x="487" y="609"/>
                      </a:cubicBezTo>
                      <a:cubicBezTo>
                        <a:pt x="490" y="605"/>
                        <a:pt x="490" y="605"/>
                        <a:pt x="490" y="605"/>
                      </a:cubicBezTo>
                      <a:cubicBezTo>
                        <a:pt x="493" y="602"/>
                        <a:pt x="497" y="600"/>
                        <a:pt x="501" y="599"/>
                      </a:cubicBezTo>
                      <a:cubicBezTo>
                        <a:pt x="501" y="599"/>
                        <a:pt x="502" y="599"/>
                        <a:pt x="504" y="599"/>
                      </a:cubicBezTo>
                      <a:cubicBezTo>
                        <a:pt x="504" y="593"/>
                        <a:pt x="504" y="593"/>
                        <a:pt x="504" y="593"/>
                      </a:cubicBezTo>
                      <a:cubicBezTo>
                        <a:pt x="504" y="591"/>
                        <a:pt x="504" y="589"/>
                        <a:pt x="505" y="588"/>
                      </a:cubicBezTo>
                      <a:cubicBezTo>
                        <a:pt x="506" y="584"/>
                        <a:pt x="506" y="584"/>
                        <a:pt x="506" y="584"/>
                      </a:cubicBezTo>
                      <a:cubicBezTo>
                        <a:pt x="506" y="582"/>
                        <a:pt x="507" y="581"/>
                        <a:pt x="508" y="580"/>
                      </a:cubicBezTo>
                      <a:cubicBezTo>
                        <a:pt x="508" y="579"/>
                        <a:pt x="508" y="579"/>
                        <a:pt x="508" y="579"/>
                      </a:cubicBezTo>
                      <a:cubicBezTo>
                        <a:pt x="507" y="551"/>
                        <a:pt x="507" y="551"/>
                        <a:pt x="507" y="551"/>
                      </a:cubicBezTo>
                      <a:cubicBezTo>
                        <a:pt x="507" y="549"/>
                        <a:pt x="508" y="546"/>
                        <a:pt x="509" y="544"/>
                      </a:cubicBezTo>
                      <a:cubicBezTo>
                        <a:pt x="511" y="536"/>
                        <a:pt x="511" y="536"/>
                        <a:pt x="511" y="536"/>
                      </a:cubicBezTo>
                      <a:cubicBezTo>
                        <a:pt x="512" y="535"/>
                        <a:pt x="513" y="533"/>
                        <a:pt x="514" y="532"/>
                      </a:cubicBezTo>
                      <a:cubicBezTo>
                        <a:pt x="518" y="526"/>
                        <a:pt x="518" y="526"/>
                        <a:pt x="518" y="526"/>
                      </a:cubicBezTo>
                      <a:cubicBezTo>
                        <a:pt x="533" y="512"/>
                        <a:pt x="533" y="512"/>
                        <a:pt x="533" y="512"/>
                      </a:cubicBezTo>
                      <a:cubicBezTo>
                        <a:pt x="537" y="508"/>
                        <a:pt x="543" y="506"/>
                        <a:pt x="548" y="507"/>
                      </a:cubicBezTo>
                      <a:cubicBezTo>
                        <a:pt x="549" y="504"/>
                        <a:pt x="549" y="504"/>
                        <a:pt x="549" y="504"/>
                      </a:cubicBezTo>
                      <a:cubicBezTo>
                        <a:pt x="549" y="502"/>
                        <a:pt x="550" y="501"/>
                        <a:pt x="550" y="499"/>
                      </a:cubicBezTo>
                      <a:cubicBezTo>
                        <a:pt x="556" y="485"/>
                        <a:pt x="556" y="485"/>
                        <a:pt x="556" y="485"/>
                      </a:cubicBezTo>
                      <a:cubicBezTo>
                        <a:pt x="551" y="485"/>
                        <a:pt x="551" y="485"/>
                        <a:pt x="551" y="485"/>
                      </a:cubicBezTo>
                      <a:cubicBezTo>
                        <a:pt x="544" y="484"/>
                        <a:pt x="538" y="479"/>
                        <a:pt x="536" y="472"/>
                      </a:cubicBezTo>
                      <a:cubicBezTo>
                        <a:pt x="535" y="468"/>
                        <a:pt x="535" y="464"/>
                        <a:pt x="536" y="460"/>
                      </a:cubicBezTo>
                      <a:cubicBezTo>
                        <a:pt x="528" y="460"/>
                        <a:pt x="528" y="460"/>
                        <a:pt x="528" y="460"/>
                      </a:cubicBezTo>
                      <a:cubicBezTo>
                        <a:pt x="520" y="459"/>
                        <a:pt x="514" y="454"/>
                        <a:pt x="512" y="447"/>
                      </a:cubicBezTo>
                      <a:cubicBezTo>
                        <a:pt x="511" y="446"/>
                        <a:pt x="511" y="446"/>
                        <a:pt x="511" y="445"/>
                      </a:cubicBezTo>
                      <a:cubicBezTo>
                        <a:pt x="303" y="491"/>
                        <a:pt x="303" y="491"/>
                        <a:pt x="303" y="491"/>
                      </a:cubicBezTo>
                      <a:cubicBezTo>
                        <a:pt x="302" y="492"/>
                        <a:pt x="301" y="492"/>
                        <a:pt x="299" y="492"/>
                      </a:cubicBezTo>
                      <a:cubicBezTo>
                        <a:pt x="299" y="492"/>
                        <a:pt x="299" y="491"/>
                        <a:pt x="298" y="491"/>
                      </a:cubicBezTo>
                      <a:cubicBezTo>
                        <a:pt x="295" y="491"/>
                        <a:pt x="291" y="490"/>
                        <a:pt x="288" y="488"/>
                      </a:cubicBezTo>
                      <a:cubicBezTo>
                        <a:pt x="288" y="488"/>
                        <a:pt x="288" y="487"/>
                        <a:pt x="287" y="487"/>
                      </a:cubicBezTo>
                      <a:cubicBezTo>
                        <a:pt x="284" y="485"/>
                        <a:pt x="282" y="482"/>
                        <a:pt x="281" y="478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7" y="4"/>
                        <a:pt x="143" y="8"/>
                        <a:pt x="137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56"/>
                <p:cNvSpPr>
                  <a:spLocks/>
                </p:cNvSpPr>
                <p:nvPr/>
              </p:nvSpPr>
              <p:spPr bwMode="auto">
                <a:xfrm>
                  <a:off x="6804026" y="2136775"/>
                  <a:ext cx="268288" cy="241300"/>
                </a:xfrm>
                <a:custGeom>
                  <a:avLst/>
                  <a:gdLst>
                    <a:gd name="T0" fmla="*/ 94 w 1005"/>
                    <a:gd name="T1" fmla="*/ 242 h 898"/>
                    <a:gd name="T2" fmla="*/ 115 w 1005"/>
                    <a:gd name="T3" fmla="*/ 234 h 898"/>
                    <a:gd name="T4" fmla="*/ 141 w 1005"/>
                    <a:gd name="T5" fmla="*/ 247 h 898"/>
                    <a:gd name="T6" fmla="*/ 148 w 1005"/>
                    <a:gd name="T7" fmla="*/ 275 h 898"/>
                    <a:gd name="T8" fmla="*/ 175 w 1005"/>
                    <a:gd name="T9" fmla="*/ 288 h 898"/>
                    <a:gd name="T10" fmla="*/ 176 w 1005"/>
                    <a:gd name="T11" fmla="*/ 315 h 898"/>
                    <a:gd name="T12" fmla="*/ 202 w 1005"/>
                    <a:gd name="T13" fmla="*/ 341 h 898"/>
                    <a:gd name="T14" fmla="*/ 286 w 1005"/>
                    <a:gd name="T15" fmla="*/ 378 h 898"/>
                    <a:gd name="T16" fmla="*/ 332 w 1005"/>
                    <a:gd name="T17" fmla="*/ 401 h 898"/>
                    <a:gd name="T18" fmla="*/ 342 w 1005"/>
                    <a:gd name="T19" fmla="*/ 426 h 898"/>
                    <a:gd name="T20" fmla="*/ 421 w 1005"/>
                    <a:gd name="T21" fmla="*/ 485 h 898"/>
                    <a:gd name="T22" fmla="*/ 463 w 1005"/>
                    <a:gd name="T23" fmla="*/ 519 h 898"/>
                    <a:gd name="T24" fmla="*/ 534 w 1005"/>
                    <a:gd name="T25" fmla="*/ 491 h 898"/>
                    <a:gd name="T26" fmla="*/ 605 w 1005"/>
                    <a:gd name="T27" fmla="*/ 553 h 898"/>
                    <a:gd name="T28" fmla="*/ 586 w 1005"/>
                    <a:gd name="T29" fmla="*/ 632 h 898"/>
                    <a:gd name="T30" fmla="*/ 582 w 1005"/>
                    <a:gd name="T31" fmla="*/ 659 h 898"/>
                    <a:gd name="T32" fmla="*/ 553 w 1005"/>
                    <a:gd name="T33" fmla="*/ 710 h 898"/>
                    <a:gd name="T34" fmla="*/ 539 w 1005"/>
                    <a:gd name="T35" fmla="*/ 739 h 898"/>
                    <a:gd name="T36" fmla="*/ 513 w 1005"/>
                    <a:gd name="T37" fmla="*/ 759 h 898"/>
                    <a:gd name="T38" fmla="*/ 542 w 1005"/>
                    <a:gd name="T39" fmla="*/ 854 h 898"/>
                    <a:gd name="T40" fmla="*/ 559 w 1005"/>
                    <a:gd name="T41" fmla="*/ 806 h 898"/>
                    <a:gd name="T42" fmla="*/ 575 w 1005"/>
                    <a:gd name="T43" fmla="*/ 789 h 898"/>
                    <a:gd name="T44" fmla="*/ 615 w 1005"/>
                    <a:gd name="T45" fmla="*/ 781 h 898"/>
                    <a:gd name="T46" fmla="*/ 668 w 1005"/>
                    <a:gd name="T47" fmla="*/ 851 h 898"/>
                    <a:gd name="T48" fmla="*/ 695 w 1005"/>
                    <a:gd name="T49" fmla="*/ 810 h 898"/>
                    <a:gd name="T50" fmla="*/ 718 w 1005"/>
                    <a:gd name="T51" fmla="*/ 835 h 898"/>
                    <a:gd name="T52" fmla="*/ 807 w 1005"/>
                    <a:gd name="T53" fmla="*/ 864 h 898"/>
                    <a:gd name="T54" fmla="*/ 866 w 1005"/>
                    <a:gd name="T55" fmla="*/ 895 h 898"/>
                    <a:gd name="T56" fmla="*/ 894 w 1005"/>
                    <a:gd name="T57" fmla="*/ 853 h 898"/>
                    <a:gd name="T58" fmla="*/ 870 w 1005"/>
                    <a:gd name="T59" fmla="*/ 827 h 898"/>
                    <a:gd name="T60" fmla="*/ 840 w 1005"/>
                    <a:gd name="T61" fmla="*/ 804 h 898"/>
                    <a:gd name="T62" fmla="*/ 770 w 1005"/>
                    <a:gd name="T63" fmla="*/ 764 h 898"/>
                    <a:gd name="T64" fmla="*/ 749 w 1005"/>
                    <a:gd name="T65" fmla="*/ 721 h 898"/>
                    <a:gd name="T66" fmla="*/ 739 w 1005"/>
                    <a:gd name="T67" fmla="*/ 695 h 898"/>
                    <a:gd name="T68" fmla="*/ 735 w 1005"/>
                    <a:gd name="T69" fmla="*/ 637 h 898"/>
                    <a:gd name="T70" fmla="*/ 821 w 1005"/>
                    <a:gd name="T71" fmla="*/ 768 h 898"/>
                    <a:gd name="T72" fmla="*/ 857 w 1005"/>
                    <a:gd name="T73" fmla="*/ 776 h 898"/>
                    <a:gd name="T74" fmla="*/ 866 w 1005"/>
                    <a:gd name="T75" fmla="*/ 745 h 898"/>
                    <a:gd name="T76" fmla="*/ 811 w 1005"/>
                    <a:gd name="T77" fmla="*/ 684 h 898"/>
                    <a:gd name="T78" fmla="*/ 783 w 1005"/>
                    <a:gd name="T79" fmla="*/ 599 h 898"/>
                    <a:gd name="T80" fmla="*/ 771 w 1005"/>
                    <a:gd name="T81" fmla="*/ 574 h 898"/>
                    <a:gd name="T82" fmla="*/ 771 w 1005"/>
                    <a:gd name="T83" fmla="*/ 540 h 898"/>
                    <a:gd name="T84" fmla="*/ 764 w 1005"/>
                    <a:gd name="T85" fmla="*/ 509 h 898"/>
                    <a:gd name="T86" fmla="*/ 760 w 1005"/>
                    <a:gd name="T87" fmla="*/ 489 h 898"/>
                    <a:gd name="T88" fmla="*/ 778 w 1005"/>
                    <a:gd name="T89" fmla="*/ 457 h 898"/>
                    <a:gd name="T90" fmla="*/ 736 w 1005"/>
                    <a:gd name="T91" fmla="*/ 434 h 898"/>
                    <a:gd name="T92" fmla="*/ 731 w 1005"/>
                    <a:gd name="T93" fmla="*/ 414 h 898"/>
                    <a:gd name="T94" fmla="*/ 748 w 1005"/>
                    <a:gd name="T95" fmla="*/ 397 h 898"/>
                    <a:gd name="T96" fmla="*/ 750 w 1005"/>
                    <a:gd name="T97" fmla="*/ 365 h 898"/>
                    <a:gd name="T98" fmla="*/ 734 w 1005"/>
                    <a:gd name="T99" fmla="*/ 350 h 898"/>
                    <a:gd name="T100" fmla="*/ 710 w 1005"/>
                    <a:gd name="T101" fmla="*/ 335 h 898"/>
                    <a:gd name="T102" fmla="*/ 691 w 1005"/>
                    <a:gd name="T103" fmla="*/ 314 h 898"/>
                    <a:gd name="T104" fmla="*/ 763 w 1005"/>
                    <a:gd name="T105" fmla="*/ 317 h 898"/>
                    <a:gd name="T106" fmla="*/ 762 w 1005"/>
                    <a:gd name="T107" fmla="*/ 266 h 898"/>
                    <a:gd name="T108" fmla="*/ 766 w 1005"/>
                    <a:gd name="T109" fmla="*/ 224 h 898"/>
                    <a:gd name="T110" fmla="*/ 820 w 1005"/>
                    <a:gd name="T111" fmla="*/ 179 h 898"/>
                    <a:gd name="T112" fmla="*/ 838 w 1005"/>
                    <a:gd name="T113" fmla="*/ 164 h 898"/>
                    <a:gd name="T114" fmla="*/ 847 w 1005"/>
                    <a:gd name="T115" fmla="*/ 221 h 898"/>
                    <a:gd name="T116" fmla="*/ 873 w 1005"/>
                    <a:gd name="T117" fmla="*/ 152 h 898"/>
                    <a:gd name="T118" fmla="*/ 881 w 1005"/>
                    <a:gd name="T119" fmla="*/ 106 h 898"/>
                    <a:gd name="T120" fmla="*/ 926 w 1005"/>
                    <a:gd name="T121" fmla="*/ 80 h 898"/>
                    <a:gd name="T122" fmla="*/ 944 w 1005"/>
                    <a:gd name="T123" fmla="*/ 67 h 898"/>
                    <a:gd name="T124" fmla="*/ 984 w 1005"/>
                    <a:gd name="T125" fmla="*/ 68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5" h="898">
                      <a:moveTo>
                        <a:pt x="987" y="0"/>
                      </a:moveTo>
                      <a:cubicBezTo>
                        <a:pt x="0" y="209"/>
                        <a:pt x="0" y="209"/>
                        <a:pt x="0" y="209"/>
                      </a:cubicBezTo>
                      <a:cubicBezTo>
                        <a:pt x="75" y="252"/>
                        <a:pt x="75" y="252"/>
                        <a:pt x="75" y="252"/>
                      </a:cubicBezTo>
                      <a:cubicBezTo>
                        <a:pt x="86" y="247"/>
                        <a:pt x="86" y="247"/>
                        <a:pt x="86" y="247"/>
                      </a:cubicBezTo>
                      <a:cubicBezTo>
                        <a:pt x="94" y="242"/>
                        <a:pt x="94" y="242"/>
                        <a:pt x="94" y="242"/>
                      </a:cubicBezTo>
                      <a:cubicBezTo>
                        <a:pt x="94" y="242"/>
                        <a:pt x="95" y="242"/>
                        <a:pt x="97" y="242"/>
                      </a:cubicBezTo>
                      <a:cubicBezTo>
                        <a:pt x="104" y="242"/>
                        <a:pt x="104" y="242"/>
                        <a:pt x="104" y="242"/>
                      </a:cubicBezTo>
                      <a:cubicBezTo>
                        <a:pt x="109" y="237"/>
                        <a:pt x="109" y="237"/>
                        <a:pt x="109" y="237"/>
                      </a:cubicBezTo>
                      <a:cubicBezTo>
                        <a:pt x="109" y="237"/>
                        <a:pt x="110" y="236"/>
                        <a:pt x="110" y="236"/>
                      </a:cubicBezTo>
                      <a:cubicBezTo>
                        <a:pt x="115" y="234"/>
                        <a:pt x="115" y="234"/>
                        <a:pt x="115" y="234"/>
                      </a:cubicBezTo>
                      <a:cubicBezTo>
                        <a:pt x="116" y="234"/>
                        <a:pt x="116" y="234"/>
                        <a:pt x="117" y="234"/>
                      </a:cubicBezTo>
                      <a:cubicBezTo>
                        <a:pt x="129" y="235"/>
                        <a:pt x="129" y="235"/>
                        <a:pt x="129" y="235"/>
                      </a:cubicBezTo>
                      <a:cubicBezTo>
                        <a:pt x="130" y="235"/>
                        <a:pt x="131" y="235"/>
                        <a:pt x="131" y="236"/>
                      </a:cubicBezTo>
                      <a:cubicBezTo>
                        <a:pt x="139" y="243"/>
                        <a:pt x="139" y="243"/>
                        <a:pt x="139" y="243"/>
                      </a:cubicBezTo>
                      <a:cubicBezTo>
                        <a:pt x="140" y="244"/>
                        <a:pt x="141" y="245"/>
                        <a:pt x="141" y="247"/>
                      </a:cubicBezTo>
                      <a:cubicBezTo>
                        <a:pt x="140" y="256"/>
                        <a:pt x="140" y="256"/>
                        <a:pt x="140" y="256"/>
                      </a:cubicBezTo>
                      <a:cubicBezTo>
                        <a:pt x="140" y="256"/>
                        <a:pt x="140" y="257"/>
                        <a:pt x="140" y="257"/>
                      </a:cubicBezTo>
                      <a:cubicBezTo>
                        <a:pt x="136" y="268"/>
                        <a:pt x="136" y="268"/>
                        <a:pt x="136" y="268"/>
                      </a:cubicBezTo>
                      <a:cubicBezTo>
                        <a:pt x="146" y="274"/>
                        <a:pt x="146" y="274"/>
                        <a:pt x="146" y="274"/>
                      </a:cubicBezTo>
                      <a:cubicBezTo>
                        <a:pt x="147" y="274"/>
                        <a:pt x="147" y="275"/>
                        <a:pt x="148" y="275"/>
                      </a:cubicBezTo>
                      <a:cubicBezTo>
                        <a:pt x="151" y="280"/>
                        <a:pt x="151" y="280"/>
                        <a:pt x="151" y="280"/>
                      </a:cubicBezTo>
                      <a:cubicBezTo>
                        <a:pt x="151" y="280"/>
                        <a:pt x="151" y="280"/>
                        <a:pt x="152" y="281"/>
                      </a:cubicBezTo>
                      <a:cubicBezTo>
                        <a:pt x="156" y="292"/>
                        <a:pt x="156" y="292"/>
                        <a:pt x="156" y="292"/>
                      </a:cubicBezTo>
                      <a:cubicBezTo>
                        <a:pt x="171" y="288"/>
                        <a:pt x="171" y="288"/>
                        <a:pt x="171" y="288"/>
                      </a:cubicBezTo>
                      <a:cubicBezTo>
                        <a:pt x="172" y="287"/>
                        <a:pt x="174" y="287"/>
                        <a:pt x="175" y="288"/>
                      </a:cubicBezTo>
                      <a:cubicBezTo>
                        <a:pt x="176" y="289"/>
                        <a:pt x="177" y="290"/>
                        <a:pt x="177" y="291"/>
                      </a:cubicBezTo>
                      <a:cubicBezTo>
                        <a:pt x="178" y="293"/>
                        <a:pt x="177" y="297"/>
                        <a:pt x="176" y="300"/>
                      </a:cubicBezTo>
                      <a:cubicBezTo>
                        <a:pt x="172" y="307"/>
                        <a:pt x="172" y="307"/>
                        <a:pt x="172" y="307"/>
                      </a:cubicBezTo>
                      <a:cubicBezTo>
                        <a:pt x="175" y="313"/>
                        <a:pt x="175" y="313"/>
                        <a:pt x="175" y="313"/>
                      </a:cubicBezTo>
                      <a:cubicBezTo>
                        <a:pt x="176" y="314"/>
                        <a:pt x="176" y="314"/>
                        <a:pt x="176" y="315"/>
                      </a:cubicBezTo>
                      <a:cubicBezTo>
                        <a:pt x="177" y="325"/>
                        <a:pt x="177" y="325"/>
                        <a:pt x="177" y="325"/>
                      </a:cubicBezTo>
                      <a:cubicBezTo>
                        <a:pt x="192" y="328"/>
                        <a:pt x="192" y="328"/>
                        <a:pt x="192" y="328"/>
                      </a:cubicBezTo>
                      <a:cubicBezTo>
                        <a:pt x="193" y="328"/>
                        <a:pt x="194" y="329"/>
                        <a:pt x="195" y="330"/>
                      </a:cubicBezTo>
                      <a:cubicBezTo>
                        <a:pt x="201" y="338"/>
                        <a:pt x="201" y="338"/>
                        <a:pt x="201" y="338"/>
                      </a:cubicBezTo>
                      <a:cubicBezTo>
                        <a:pt x="201" y="339"/>
                        <a:pt x="202" y="340"/>
                        <a:pt x="202" y="341"/>
                      </a:cubicBezTo>
                      <a:cubicBezTo>
                        <a:pt x="200" y="365"/>
                        <a:pt x="200" y="365"/>
                        <a:pt x="200" y="365"/>
                      </a:cubicBezTo>
                      <a:cubicBezTo>
                        <a:pt x="209" y="379"/>
                        <a:pt x="209" y="379"/>
                        <a:pt x="209" y="379"/>
                      </a:cubicBezTo>
                      <a:cubicBezTo>
                        <a:pt x="245" y="374"/>
                        <a:pt x="245" y="374"/>
                        <a:pt x="245" y="374"/>
                      </a:cubicBezTo>
                      <a:cubicBezTo>
                        <a:pt x="266" y="378"/>
                        <a:pt x="266" y="378"/>
                        <a:pt x="266" y="378"/>
                      </a:cubicBezTo>
                      <a:cubicBezTo>
                        <a:pt x="286" y="378"/>
                        <a:pt x="286" y="378"/>
                        <a:pt x="286" y="378"/>
                      </a:cubicBezTo>
                      <a:cubicBezTo>
                        <a:pt x="287" y="378"/>
                        <a:pt x="287" y="379"/>
                        <a:pt x="288" y="379"/>
                      </a:cubicBezTo>
                      <a:cubicBezTo>
                        <a:pt x="293" y="382"/>
                        <a:pt x="293" y="382"/>
                        <a:pt x="293" y="382"/>
                      </a:cubicBezTo>
                      <a:cubicBezTo>
                        <a:pt x="294" y="383"/>
                        <a:pt x="294" y="383"/>
                        <a:pt x="294" y="383"/>
                      </a:cubicBezTo>
                      <a:cubicBezTo>
                        <a:pt x="309" y="397"/>
                        <a:pt x="309" y="397"/>
                        <a:pt x="309" y="397"/>
                      </a:cubicBezTo>
                      <a:cubicBezTo>
                        <a:pt x="332" y="401"/>
                        <a:pt x="332" y="401"/>
                        <a:pt x="332" y="401"/>
                      </a:cubicBezTo>
                      <a:cubicBezTo>
                        <a:pt x="333" y="401"/>
                        <a:pt x="334" y="401"/>
                        <a:pt x="334" y="402"/>
                      </a:cubicBezTo>
                      <a:cubicBezTo>
                        <a:pt x="341" y="410"/>
                        <a:pt x="341" y="410"/>
                        <a:pt x="341" y="410"/>
                      </a:cubicBezTo>
                      <a:cubicBezTo>
                        <a:pt x="342" y="410"/>
                        <a:pt x="342" y="411"/>
                        <a:pt x="342" y="413"/>
                      </a:cubicBezTo>
                      <a:cubicBezTo>
                        <a:pt x="343" y="424"/>
                        <a:pt x="343" y="424"/>
                        <a:pt x="343" y="424"/>
                      </a:cubicBezTo>
                      <a:cubicBezTo>
                        <a:pt x="343" y="425"/>
                        <a:pt x="342" y="425"/>
                        <a:pt x="342" y="426"/>
                      </a:cubicBezTo>
                      <a:cubicBezTo>
                        <a:pt x="338" y="435"/>
                        <a:pt x="338" y="435"/>
                        <a:pt x="338" y="435"/>
                      </a:cubicBezTo>
                      <a:cubicBezTo>
                        <a:pt x="320" y="459"/>
                        <a:pt x="320" y="459"/>
                        <a:pt x="320" y="459"/>
                      </a:cubicBezTo>
                      <a:cubicBezTo>
                        <a:pt x="367" y="488"/>
                        <a:pt x="367" y="488"/>
                        <a:pt x="367" y="488"/>
                      </a:cubicBezTo>
                      <a:cubicBezTo>
                        <a:pt x="406" y="484"/>
                        <a:pt x="406" y="484"/>
                        <a:pt x="406" y="484"/>
                      </a:cubicBezTo>
                      <a:cubicBezTo>
                        <a:pt x="421" y="485"/>
                        <a:pt x="421" y="485"/>
                        <a:pt x="421" y="485"/>
                      </a:cubicBezTo>
                      <a:cubicBezTo>
                        <a:pt x="437" y="489"/>
                        <a:pt x="437" y="489"/>
                        <a:pt x="437" y="489"/>
                      </a:cubicBezTo>
                      <a:cubicBezTo>
                        <a:pt x="438" y="489"/>
                        <a:pt x="438" y="490"/>
                        <a:pt x="438" y="490"/>
                      </a:cubicBezTo>
                      <a:cubicBezTo>
                        <a:pt x="450" y="497"/>
                        <a:pt x="450" y="497"/>
                        <a:pt x="450" y="497"/>
                      </a:cubicBezTo>
                      <a:cubicBezTo>
                        <a:pt x="451" y="498"/>
                        <a:pt x="451" y="499"/>
                        <a:pt x="452" y="499"/>
                      </a:cubicBezTo>
                      <a:cubicBezTo>
                        <a:pt x="463" y="519"/>
                        <a:pt x="463" y="519"/>
                        <a:pt x="463" y="519"/>
                      </a:cubicBezTo>
                      <a:cubicBezTo>
                        <a:pt x="490" y="523"/>
                        <a:pt x="490" y="523"/>
                        <a:pt x="490" y="523"/>
                      </a:cubicBezTo>
                      <a:cubicBezTo>
                        <a:pt x="502" y="522"/>
                        <a:pt x="502" y="522"/>
                        <a:pt x="502" y="522"/>
                      </a:cubicBezTo>
                      <a:cubicBezTo>
                        <a:pt x="502" y="522"/>
                        <a:pt x="502" y="522"/>
                        <a:pt x="503" y="522"/>
                      </a:cubicBezTo>
                      <a:cubicBezTo>
                        <a:pt x="513" y="526"/>
                        <a:pt x="513" y="526"/>
                        <a:pt x="513" y="526"/>
                      </a:cubicBezTo>
                      <a:cubicBezTo>
                        <a:pt x="534" y="491"/>
                        <a:pt x="534" y="491"/>
                        <a:pt x="534" y="491"/>
                      </a:cubicBezTo>
                      <a:cubicBezTo>
                        <a:pt x="535" y="490"/>
                        <a:pt x="536" y="489"/>
                        <a:pt x="538" y="489"/>
                      </a:cubicBezTo>
                      <a:cubicBezTo>
                        <a:pt x="538" y="489"/>
                        <a:pt x="538" y="489"/>
                        <a:pt x="538" y="489"/>
                      </a:cubicBezTo>
                      <a:cubicBezTo>
                        <a:pt x="539" y="488"/>
                        <a:pt x="541" y="489"/>
                        <a:pt x="542" y="490"/>
                      </a:cubicBezTo>
                      <a:cubicBezTo>
                        <a:pt x="604" y="546"/>
                        <a:pt x="604" y="546"/>
                        <a:pt x="604" y="546"/>
                      </a:cubicBezTo>
                      <a:cubicBezTo>
                        <a:pt x="605" y="548"/>
                        <a:pt x="606" y="551"/>
                        <a:pt x="605" y="553"/>
                      </a:cubicBezTo>
                      <a:cubicBezTo>
                        <a:pt x="575" y="606"/>
                        <a:pt x="575" y="606"/>
                        <a:pt x="575" y="606"/>
                      </a:cubicBezTo>
                      <a:cubicBezTo>
                        <a:pt x="587" y="621"/>
                        <a:pt x="587" y="621"/>
                        <a:pt x="587" y="621"/>
                      </a:cubicBezTo>
                      <a:cubicBezTo>
                        <a:pt x="588" y="622"/>
                        <a:pt x="588" y="623"/>
                        <a:pt x="588" y="625"/>
                      </a:cubicBezTo>
                      <a:cubicBezTo>
                        <a:pt x="587" y="630"/>
                        <a:pt x="587" y="630"/>
                        <a:pt x="587" y="630"/>
                      </a:cubicBezTo>
                      <a:cubicBezTo>
                        <a:pt x="587" y="630"/>
                        <a:pt x="586" y="631"/>
                        <a:pt x="586" y="632"/>
                      </a:cubicBezTo>
                      <a:cubicBezTo>
                        <a:pt x="584" y="639"/>
                        <a:pt x="584" y="639"/>
                        <a:pt x="584" y="639"/>
                      </a:cubicBezTo>
                      <a:cubicBezTo>
                        <a:pt x="587" y="645"/>
                        <a:pt x="587" y="645"/>
                        <a:pt x="587" y="645"/>
                      </a:cubicBezTo>
                      <a:cubicBezTo>
                        <a:pt x="588" y="646"/>
                        <a:pt x="588" y="648"/>
                        <a:pt x="588" y="650"/>
                      </a:cubicBezTo>
                      <a:cubicBezTo>
                        <a:pt x="584" y="657"/>
                        <a:pt x="584" y="657"/>
                        <a:pt x="584" y="657"/>
                      </a:cubicBezTo>
                      <a:cubicBezTo>
                        <a:pt x="583" y="658"/>
                        <a:pt x="583" y="659"/>
                        <a:pt x="582" y="659"/>
                      </a:cubicBezTo>
                      <a:cubicBezTo>
                        <a:pt x="556" y="676"/>
                        <a:pt x="556" y="676"/>
                        <a:pt x="556" y="676"/>
                      </a:cubicBezTo>
                      <a:cubicBezTo>
                        <a:pt x="556" y="690"/>
                        <a:pt x="556" y="690"/>
                        <a:pt x="556" y="690"/>
                      </a:cubicBezTo>
                      <a:cubicBezTo>
                        <a:pt x="556" y="691"/>
                        <a:pt x="556" y="691"/>
                        <a:pt x="556" y="691"/>
                      </a:cubicBezTo>
                      <a:cubicBezTo>
                        <a:pt x="554" y="709"/>
                        <a:pt x="554" y="709"/>
                        <a:pt x="554" y="709"/>
                      </a:cubicBezTo>
                      <a:cubicBezTo>
                        <a:pt x="553" y="710"/>
                        <a:pt x="553" y="710"/>
                        <a:pt x="553" y="710"/>
                      </a:cubicBezTo>
                      <a:cubicBezTo>
                        <a:pt x="553" y="710"/>
                        <a:pt x="553" y="711"/>
                        <a:pt x="553" y="711"/>
                      </a:cubicBezTo>
                      <a:cubicBezTo>
                        <a:pt x="552" y="713"/>
                        <a:pt x="550" y="716"/>
                        <a:pt x="549" y="718"/>
                      </a:cubicBezTo>
                      <a:cubicBezTo>
                        <a:pt x="534" y="726"/>
                        <a:pt x="534" y="726"/>
                        <a:pt x="534" y="726"/>
                      </a:cubicBezTo>
                      <a:cubicBezTo>
                        <a:pt x="538" y="737"/>
                        <a:pt x="538" y="737"/>
                        <a:pt x="538" y="737"/>
                      </a:cubicBezTo>
                      <a:cubicBezTo>
                        <a:pt x="538" y="738"/>
                        <a:pt x="539" y="739"/>
                        <a:pt x="539" y="739"/>
                      </a:cubicBezTo>
                      <a:cubicBezTo>
                        <a:pt x="539" y="741"/>
                        <a:pt x="538" y="742"/>
                        <a:pt x="536" y="743"/>
                      </a:cubicBezTo>
                      <a:cubicBezTo>
                        <a:pt x="523" y="753"/>
                        <a:pt x="523" y="753"/>
                        <a:pt x="523" y="753"/>
                      </a:cubicBezTo>
                      <a:cubicBezTo>
                        <a:pt x="522" y="754"/>
                        <a:pt x="522" y="754"/>
                        <a:pt x="522" y="754"/>
                      </a:cubicBezTo>
                      <a:cubicBezTo>
                        <a:pt x="522" y="754"/>
                        <a:pt x="522" y="755"/>
                        <a:pt x="522" y="755"/>
                      </a:cubicBezTo>
                      <a:cubicBezTo>
                        <a:pt x="513" y="759"/>
                        <a:pt x="513" y="759"/>
                        <a:pt x="513" y="759"/>
                      </a:cubicBezTo>
                      <a:cubicBezTo>
                        <a:pt x="512" y="778"/>
                        <a:pt x="512" y="778"/>
                        <a:pt x="512" y="778"/>
                      </a:cubicBezTo>
                      <a:cubicBezTo>
                        <a:pt x="512" y="779"/>
                        <a:pt x="512" y="780"/>
                        <a:pt x="512" y="781"/>
                      </a:cubicBezTo>
                      <a:cubicBezTo>
                        <a:pt x="507" y="791"/>
                        <a:pt x="507" y="791"/>
                        <a:pt x="507" y="791"/>
                      </a:cubicBezTo>
                      <a:cubicBezTo>
                        <a:pt x="520" y="830"/>
                        <a:pt x="520" y="830"/>
                        <a:pt x="520" y="830"/>
                      </a:cubicBezTo>
                      <a:cubicBezTo>
                        <a:pt x="542" y="854"/>
                        <a:pt x="542" y="854"/>
                        <a:pt x="542" y="854"/>
                      </a:cubicBezTo>
                      <a:cubicBezTo>
                        <a:pt x="552" y="842"/>
                        <a:pt x="552" y="842"/>
                        <a:pt x="552" y="842"/>
                      </a:cubicBezTo>
                      <a:cubicBezTo>
                        <a:pt x="552" y="841"/>
                        <a:pt x="553" y="841"/>
                        <a:pt x="553" y="841"/>
                      </a:cubicBezTo>
                      <a:cubicBezTo>
                        <a:pt x="563" y="833"/>
                        <a:pt x="563" y="833"/>
                        <a:pt x="563" y="833"/>
                      </a:cubicBezTo>
                      <a:cubicBezTo>
                        <a:pt x="569" y="812"/>
                        <a:pt x="569" y="812"/>
                        <a:pt x="569" y="812"/>
                      </a:cubicBezTo>
                      <a:cubicBezTo>
                        <a:pt x="559" y="806"/>
                        <a:pt x="559" y="806"/>
                        <a:pt x="559" y="806"/>
                      </a:cubicBezTo>
                      <a:cubicBezTo>
                        <a:pt x="559" y="806"/>
                        <a:pt x="558" y="805"/>
                        <a:pt x="557" y="804"/>
                      </a:cubicBezTo>
                      <a:cubicBezTo>
                        <a:pt x="557" y="802"/>
                        <a:pt x="558" y="801"/>
                        <a:pt x="558" y="800"/>
                      </a:cubicBezTo>
                      <a:cubicBezTo>
                        <a:pt x="569" y="789"/>
                        <a:pt x="569" y="789"/>
                        <a:pt x="569" y="789"/>
                      </a:cubicBezTo>
                      <a:cubicBezTo>
                        <a:pt x="571" y="788"/>
                        <a:pt x="573" y="788"/>
                        <a:pt x="575" y="789"/>
                      </a:cubicBezTo>
                      <a:cubicBezTo>
                        <a:pt x="575" y="789"/>
                        <a:pt x="575" y="789"/>
                        <a:pt x="575" y="789"/>
                      </a:cubicBezTo>
                      <a:cubicBezTo>
                        <a:pt x="598" y="807"/>
                        <a:pt x="598" y="807"/>
                        <a:pt x="598" y="807"/>
                      </a:cubicBezTo>
                      <a:cubicBezTo>
                        <a:pt x="598" y="778"/>
                        <a:pt x="598" y="778"/>
                        <a:pt x="598" y="778"/>
                      </a:cubicBezTo>
                      <a:cubicBezTo>
                        <a:pt x="598" y="777"/>
                        <a:pt x="599" y="775"/>
                        <a:pt x="600" y="774"/>
                      </a:cubicBezTo>
                      <a:cubicBezTo>
                        <a:pt x="602" y="773"/>
                        <a:pt x="604" y="773"/>
                        <a:pt x="606" y="774"/>
                      </a:cubicBezTo>
                      <a:cubicBezTo>
                        <a:pt x="615" y="781"/>
                        <a:pt x="615" y="781"/>
                        <a:pt x="615" y="781"/>
                      </a:cubicBezTo>
                      <a:cubicBezTo>
                        <a:pt x="616" y="781"/>
                        <a:pt x="616" y="782"/>
                        <a:pt x="616" y="782"/>
                      </a:cubicBezTo>
                      <a:cubicBezTo>
                        <a:pt x="625" y="794"/>
                        <a:pt x="625" y="794"/>
                        <a:pt x="625" y="794"/>
                      </a:cubicBezTo>
                      <a:cubicBezTo>
                        <a:pt x="646" y="832"/>
                        <a:pt x="646" y="832"/>
                        <a:pt x="646" y="832"/>
                      </a:cubicBezTo>
                      <a:cubicBezTo>
                        <a:pt x="655" y="842"/>
                        <a:pt x="655" y="842"/>
                        <a:pt x="655" y="842"/>
                      </a:cubicBezTo>
                      <a:cubicBezTo>
                        <a:pt x="668" y="851"/>
                        <a:pt x="668" y="851"/>
                        <a:pt x="668" y="851"/>
                      </a:cubicBezTo>
                      <a:cubicBezTo>
                        <a:pt x="687" y="831"/>
                        <a:pt x="687" y="831"/>
                        <a:pt x="687" y="831"/>
                      </a:cubicBezTo>
                      <a:cubicBezTo>
                        <a:pt x="673" y="812"/>
                        <a:pt x="673" y="812"/>
                        <a:pt x="673" y="812"/>
                      </a:cubicBezTo>
                      <a:cubicBezTo>
                        <a:pt x="672" y="811"/>
                        <a:pt x="672" y="808"/>
                        <a:pt x="673" y="806"/>
                      </a:cubicBezTo>
                      <a:cubicBezTo>
                        <a:pt x="675" y="805"/>
                        <a:pt x="677" y="804"/>
                        <a:pt x="679" y="805"/>
                      </a:cubicBezTo>
                      <a:cubicBezTo>
                        <a:pt x="695" y="810"/>
                        <a:pt x="695" y="810"/>
                        <a:pt x="695" y="810"/>
                      </a:cubicBezTo>
                      <a:cubicBezTo>
                        <a:pt x="695" y="811"/>
                        <a:pt x="696" y="811"/>
                        <a:pt x="696" y="811"/>
                      </a:cubicBezTo>
                      <a:cubicBezTo>
                        <a:pt x="708" y="820"/>
                        <a:pt x="708" y="820"/>
                        <a:pt x="708" y="820"/>
                      </a:cubicBezTo>
                      <a:cubicBezTo>
                        <a:pt x="708" y="820"/>
                        <a:pt x="709" y="821"/>
                        <a:pt x="709" y="821"/>
                      </a:cubicBezTo>
                      <a:cubicBezTo>
                        <a:pt x="717" y="834"/>
                        <a:pt x="717" y="834"/>
                        <a:pt x="717" y="834"/>
                      </a:cubicBezTo>
                      <a:cubicBezTo>
                        <a:pt x="718" y="835"/>
                        <a:pt x="718" y="835"/>
                        <a:pt x="718" y="835"/>
                      </a:cubicBezTo>
                      <a:cubicBezTo>
                        <a:pt x="730" y="866"/>
                        <a:pt x="730" y="866"/>
                        <a:pt x="730" y="866"/>
                      </a:cubicBezTo>
                      <a:cubicBezTo>
                        <a:pt x="746" y="881"/>
                        <a:pt x="746" y="881"/>
                        <a:pt x="746" y="881"/>
                      </a:cubicBezTo>
                      <a:cubicBezTo>
                        <a:pt x="787" y="866"/>
                        <a:pt x="787" y="866"/>
                        <a:pt x="787" y="866"/>
                      </a:cubicBezTo>
                      <a:cubicBezTo>
                        <a:pt x="806" y="864"/>
                        <a:pt x="806" y="864"/>
                        <a:pt x="806" y="864"/>
                      </a:cubicBezTo>
                      <a:cubicBezTo>
                        <a:pt x="807" y="864"/>
                        <a:pt x="807" y="864"/>
                        <a:pt x="807" y="864"/>
                      </a:cubicBezTo>
                      <a:cubicBezTo>
                        <a:pt x="843" y="882"/>
                        <a:pt x="843" y="882"/>
                        <a:pt x="843" y="882"/>
                      </a:cubicBezTo>
                      <a:cubicBezTo>
                        <a:pt x="843" y="882"/>
                        <a:pt x="843" y="882"/>
                        <a:pt x="844" y="882"/>
                      </a:cubicBezTo>
                      <a:cubicBezTo>
                        <a:pt x="857" y="898"/>
                        <a:pt x="857" y="898"/>
                        <a:pt x="857" y="898"/>
                      </a:cubicBezTo>
                      <a:cubicBezTo>
                        <a:pt x="866" y="896"/>
                        <a:pt x="866" y="896"/>
                        <a:pt x="866" y="896"/>
                      </a:cubicBezTo>
                      <a:cubicBezTo>
                        <a:pt x="866" y="895"/>
                        <a:pt x="866" y="895"/>
                        <a:pt x="866" y="895"/>
                      </a:cubicBezTo>
                      <a:cubicBezTo>
                        <a:pt x="883" y="894"/>
                        <a:pt x="883" y="894"/>
                        <a:pt x="883" y="894"/>
                      </a:cubicBezTo>
                      <a:cubicBezTo>
                        <a:pt x="878" y="875"/>
                        <a:pt x="878" y="875"/>
                        <a:pt x="878" y="875"/>
                      </a:cubicBezTo>
                      <a:cubicBezTo>
                        <a:pt x="878" y="873"/>
                        <a:pt x="878" y="871"/>
                        <a:pt x="880" y="870"/>
                      </a:cubicBezTo>
                      <a:cubicBezTo>
                        <a:pt x="882" y="869"/>
                        <a:pt x="883" y="869"/>
                        <a:pt x="884" y="869"/>
                      </a:cubicBezTo>
                      <a:cubicBezTo>
                        <a:pt x="894" y="853"/>
                        <a:pt x="894" y="853"/>
                        <a:pt x="894" y="853"/>
                      </a:cubicBezTo>
                      <a:cubicBezTo>
                        <a:pt x="901" y="849"/>
                        <a:pt x="901" y="849"/>
                        <a:pt x="901" y="849"/>
                      </a:cubicBezTo>
                      <a:cubicBezTo>
                        <a:pt x="900" y="849"/>
                        <a:pt x="900" y="848"/>
                        <a:pt x="900" y="847"/>
                      </a:cubicBezTo>
                      <a:cubicBezTo>
                        <a:pt x="903" y="818"/>
                        <a:pt x="903" y="818"/>
                        <a:pt x="903" y="818"/>
                      </a:cubicBezTo>
                      <a:cubicBezTo>
                        <a:pt x="873" y="827"/>
                        <a:pt x="873" y="827"/>
                        <a:pt x="873" y="827"/>
                      </a:cubicBezTo>
                      <a:cubicBezTo>
                        <a:pt x="872" y="827"/>
                        <a:pt x="871" y="827"/>
                        <a:pt x="870" y="827"/>
                      </a:cubicBezTo>
                      <a:cubicBezTo>
                        <a:pt x="860" y="823"/>
                        <a:pt x="860" y="823"/>
                        <a:pt x="860" y="823"/>
                      </a:cubicBezTo>
                      <a:cubicBezTo>
                        <a:pt x="860" y="823"/>
                        <a:pt x="859" y="823"/>
                        <a:pt x="859" y="822"/>
                      </a:cubicBezTo>
                      <a:cubicBezTo>
                        <a:pt x="850" y="816"/>
                        <a:pt x="850" y="816"/>
                        <a:pt x="850" y="816"/>
                      </a:cubicBezTo>
                      <a:cubicBezTo>
                        <a:pt x="841" y="805"/>
                        <a:pt x="841" y="805"/>
                        <a:pt x="841" y="805"/>
                      </a:cubicBezTo>
                      <a:cubicBezTo>
                        <a:pt x="840" y="804"/>
                        <a:pt x="840" y="804"/>
                        <a:pt x="840" y="804"/>
                      </a:cubicBezTo>
                      <a:cubicBezTo>
                        <a:pt x="836" y="795"/>
                        <a:pt x="836" y="795"/>
                        <a:pt x="836" y="795"/>
                      </a:cubicBezTo>
                      <a:cubicBezTo>
                        <a:pt x="803" y="787"/>
                        <a:pt x="803" y="787"/>
                        <a:pt x="803" y="787"/>
                      </a:cubicBezTo>
                      <a:cubicBezTo>
                        <a:pt x="803" y="787"/>
                        <a:pt x="802" y="787"/>
                        <a:pt x="802" y="787"/>
                      </a:cubicBezTo>
                      <a:cubicBezTo>
                        <a:pt x="786" y="777"/>
                        <a:pt x="786" y="777"/>
                        <a:pt x="786" y="777"/>
                      </a:cubicBezTo>
                      <a:cubicBezTo>
                        <a:pt x="770" y="764"/>
                        <a:pt x="770" y="764"/>
                        <a:pt x="770" y="764"/>
                      </a:cubicBezTo>
                      <a:cubicBezTo>
                        <a:pt x="769" y="763"/>
                        <a:pt x="769" y="763"/>
                        <a:pt x="769" y="763"/>
                      </a:cubicBezTo>
                      <a:cubicBezTo>
                        <a:pt x="758" y="746"/>
                        <a:pt x="758" y="746"/>
                        <a:pt x="758" y="746"/>
                      </a:cubicBezTo>
                      <a:cubicBezTo>
                        <a:pt x="757" y="745"/>
                        <a:pt x="757" y="745"/>
                        <a:pt x="757" y="744"/>
                      </a:cubicBezTo>
                      <a:cubicBezTo>
                        <a:pt x="750" y="723"/>
                        <a:pt x="750" y="723"/>
                        <a:pt x="750" y="723"/>
                      </a:cubicBezTo>
                      <a:cubicBezTo>
                        <a:pt x="749" y="721"/>
                        <a:pt x="749" y="721"/>
                        <a:pt x="749" y="721"/>
                      </a:cubicBezTo>
                      <a:cubicBezTo>
                        <a:pt x="747" y="719"/>
                        <a:pt x="746" y="716"/>
                        <a:pt x="746" y="715"/>
                      </a:cubicBezTo>
                      <a:cubicBezTo>
                        <a:pt x="746" y="710"/>
                        <a:pt x="746" y="710"/>
                        <a:pt x="746" y="710"/>
                      </a:cubicBezTo>
                      <a:cubicBezTo>
                        <a:pt x="743" y="707"/>
                        <a:pt x="743" y="707"/>
                        <a:pt x="743" y="707"/>
                      </a:cubicBezTo>
                      <a:cubicBezTo>
                        <a:pt x="743" y="707"/>
                        <a:pt x="743" y="707"/>
                        <a:pt x="743" y="706"/>
                      </a:cubicBezTo>
                      <a:cubicBezTo>
                        <a:pt x="739" y="695"/>
                        <a:pt x="739" y="695"/>
                        <a:pt x="739" y="695"/>
                      </a:cubicBezTo>
                      <a:cubicBezTo>
                        <a:pt x="726" y="646"/>
                        <a:pt x="726" y="646"/>
                        <a:pt x="726" y="646"/>
                      </a:cubicBezTo>
                      <a:cubicBezTo>
                        <a:pt x="726" y="645"/>
                        <a:pt x="726" y="645"/>
                        <a:pt x="726" y="645"/>
                      </a:cubicBezTo>
                      <a:cubicBezTo>
                        <a:pt x="726" y="645"/>
                        <a:pt x="726" y="644"/>
                        <a:pt x="726" y="644"/>
                      </a:cubicBezTo>
                      <a:cubicBezTo>
                        <a:pt x="726" y="640"/>
                        <a:pt x="728" y="637"/>
                        <a:pt x="729" y="637"/>
                      </a:cubicBezTo>
                      <a:cubicBezTo>
                        <a:pt x="732" y="636"/>
                        <a:pt x="735" y="636"/>
                        <a:pt x="735" y="637"/>
                      </a:cubicBezTo>
                      <a:cubicBezTo>
                        <a:pt x="742" y="648"/>
                        <a:pt x="742" y="648"/>
                        <a:pt x="742" y="648"/>
                      </a:cubicBezTo>
                      <a:cubicBezTo>
                        <a:pt x="774" y="731"/>
                        <a:pt x="774" y="731"/>
                        <a:pt x="774" y="731"/>
                      </a:cubicBezTo>
                      <a:cubicBezTo>
                        <a:pt x="779" y="733"/>
                        <a:pt x="779" y="733"/>
                        <a:pt x="779" y="733"/>
                      </a:cubicBezTo>
                      <a:cubicBezTo>
                        <a:pt x="779" y="734"/>
                        <a:pt x="780" y="734"/>
                        <a:pt x="780" y="734"/>
                      </a:cubicBezTo>
                      <a:cubicBezTo>
                        <a:pt x="821" y="768"/>
                        <a:pt x="821" y="768"/>
                        <a:pt x="821" y="768"/>
                      </a:cubicBezTo>
                      <a:cubicBezTo>
                        <a:pt x="836" y="768"/>
                        <a:pt x="836" y="768"/>
                        <a:pt x="836" y="768"/>
                      </a:cubicBezTo>
                      <a:cubicBezTo>
                        <a:pt x="837" y="768"/>
                        <a:pt x="837" y="768"/>
                        <a:pt x="837" y="768"/>
                      </a:cubicBezTo>
                      <a:cubicBezTo>
                        <a:pt x="851" y="772"/>
                        <a:pt x="851" y="772"/>
                        <a:pt x="851" y="772"/>
                      </a:cubicBezTo>
                      <a:cubicBezTo>
                        <a:pt x="852" y="772"/>
                        <a:pt x="852" y="772"/>
                        <a:pt x="853" y="773"/>
                      </a:cubicBezTo>
                      <a:cubicBezTo>
                        <a:pt x="857" y="776"/>
                        <a:pt x="857" y="776"/>
                        <a:pt x="857" y="776"/>
                      </a:cubicBezTo>
                      <a:cubicBezTo>
                        <a:pt x="857" y="776"/>
                        <a:pt x="858" y="777"/>
                        <a:pt x="858" y="778"/>
                      </a:cubicBezTo>
                      <a:cubicBezTo>
                        <a:pt x="869" y="795"/>
                        <a:pt x="869" y="795"/>
                        <a:pt x="869" y="795"/>
                      </a:cubicBezTo>
                      <a:cubicBezTo>
                        <a:pt x="899" y="788"/>
                        <a:pt x="899" y="788"/>
                        <a:pt x="899" y="788"/>
                      </a:cubicBezTo>
                      <a:cubicBezTo>
                        <a:pt x="880" y="758"/>
                        <a:pt x="880" y="758"/>
                        <a:pt x="880" y="758"/>
                      </a:cubicBezTo>
                      <a:cubicBezTo>
                        <a:pt x="866" y="745"/>
                        <a:pt x="866" y="745"/>
                        <a:pt x="866" y="745"/>
                      </a:cubicBezTo>
                      <a:cubicBezTo>
                        <a:pt x="829" y="717"/>
                        <a:pt x="829" y="717"/>
                        <a:pt x="829" y="717"/>
                      </a:cubicBezTo>
                      <a:cubicBezTo>
                        <a:pt x="829" y="717"/>
                        <a:pt x="828" y="716"/>
                        <a:pt x="828" y="716"/>
                      </a:cubicBezTo>
                      <a:cubicBezTo>
                        <a:pt x="815" y="697"/>
                        <a:pt x="815" y="697"/>
                        <a:pt x="815" y="697"/>
                      </a:cubicBezTo>
                      <a:cubicBezTo>
                        <a:pt x="815" y="696"/>
                        <a:pt x="815" y="696"/>
                        <a:pt x="814" y="695"/>
                      </a:cubicBezTo>
                      <a:cubicBezTo>
                        <a:pt x="811" y="684"/>
                        <a:pt x="811" y="684"/>
                        <a:pt x="811" y="684"/>
                      </a:cubicBezTo>
                      <a:cubicBezTo>
                        <a:pt x="804" y="641"/>
                        <a:pt x="804" y="641"/>
                        <a:pt x="804" y="641"/>
                      </a:cubicBezTo>
                      <a:cubicBezTo>
                        <a:pt x="795" y="619"/>
                        <a:pt x="795" y="619"/>
                        <a:pt x="795" y="619"/>
                      </a:cubicBezTo>
                      <a:cubicBezTo>
                        <a:pt x="795" y="619"/>
                        <a:pt x="795" y="618"/>
                        <a:pt x="795" y="618"/>
                      </a:cubicBezTo>
                      <a:cubicBezTo>
                        <a:pt x="795" y="608"/>
                        <a:pt x="795" y="608"/>
                        <a:pt x="795" y="608"/>
                      </a:cubicBezTo>
                      <a:cubicBezTo>
                        <a:pt x="783" y="599"/>
                        <a:pt x="783" y="599"/>
                        <a:pt x="783" y="599"/>
                      </a:cubicBezTo>
                      <a:cubicBezTo>
                        <a:pt x="782" y="599"/>
                        <a:pt x="782" y="598"/>
                        <a:pt x="782" y="598"/>
                      </a:cubicBezTo>
                      <a:cubicBezTo>
                        <a:pt x="775" y="590"/>
                        <a:pt x="775" y="590"/>
                        <a:pt x="775" y="590"/>
                      </a:cubicBezTo>
                      <a:cubicBezTo>
                        <a:pt x="774" y="589"/>
                        <a:pt x="774" y="589"/>
                        <a:pt x="774" y="588"/>
                      </a:cubicBezTo>
                      <a:cubicBezTo>
                        <a:pt x="771" y="577"/>
                        <a:pt x="771" y="577"/>
                        <a:pt x="771" y="577"/>
                      </a:cubicBezTo>
                      <a:cubicBezTo>
                        <a:pt x="770" y="576"/>
                        <a:pt x="770" y="575"/>
                        <a:pt x="771" y="574"/>
                      </a:cubicBezTo>
                      <a:cubicBezTo>
                        <a:pt x="774" y="565"/>
                        <a:pt x="774" y="565"/>
                        <a:pt x="774" y="565"/>
                      </a:cubicBezTo>
                      <a:cubicBezTo>
                        <a:pt x="774" y="565"/>
                        <a:pt x="774" y="564"/>
                        <a:pt x="774" y="564"/>
                      </a:cubicBezTo>
                      <a:cubicBezTo>
                        <a:pt x="783" y="553"/>
                        <a:pt x="783" y="553"/>
                        <a:pt x="783" y="553"/>
                      </a:cubicBezTo>
                      <a:cubicBezTo>
                        <a:pt x="773" y="545"/>
                        <a:pt x="773" y="545"/>
                        <a:pt x="773" y="545"/>
                      </a:cubicBezTo>
                      <a:cubicBezTo>
                        <a:pt x="771" y="543"/>
                        <a:pt x="771" y="542"/>
                        <a:pt x="771" y="540"/>
                      </a:cubicBezTo>
                      <a:cubicBezTo>
                        <a:pt x="773" y="525"/>
                        <a:pt x="773" y="525"/>
                        <a:pt x="773" y="525"/>
                      </a:cubicBezTo>
                      <a:cubicBezTo>
                        <a:pt x="766" y="519"/>
                        <a:pt x="766" y="519"/>
                        <a:pt x="766" y="519"/>
                      </a:cubicBezTo>
                      <a:cubicBezTo>
                        <a:pt x="766" y="519"/>
                        <a:pt x="765" y="518"/>
                        <a:pt x="765" y="518"/>
                      </a:cubicBezTo>
                      <a:cubicBezTo>
                        <a:pt x="765" y="517"/>
                        <a:pt x="763" y="514"/>
                        <a:pt x="763" y="514"/>
                      </a:cubicBezTo>
                      <a:cubicBezTo>
                        <a:pt x="763" y="512"/>
                        <a:pt x="763" y="511"/>
                        <a:pt x="764" y="509"/>
                      </a:cubicBezTo>
                      <a:cubicBezTo>
                        <a:pt x="764" y="509"/>
                        <a:pt x="764" y="509"/>
                        <a:pt x="764" y="509"/>
                      </a:cubicBezTo>
                      <a:cubicBezTo>
                        <a:pt x="770" y="499"/>
                        <a:pt x="770" y="499"/>
                        <a:pt x="770" y="499"/>
                      </a:cubicBezTo>
                      <a:cubicBezTo>
                        <a:pt x="762" y="491"/>
                        <a:pt x="762" y="491"/>
                        <a:pt x="762" y="491"/>
                      </a:cubicBezTo>
                      <a:cubicBezTo>
                        <a:pt x="760" y="490"/>
                        <a:pt x="760" y="490"/>
                        <a:pt x="760" y="490"/>
                      </a:cubicBezTo>
                      <a:cubicBezTo>
                        <a:pt x="760" y="490"/>
                        <a:pt x="760" y="490"/>
                        <a:pt x="760" y="489"/>
                      </a:cubicBezTo>
                      <a:cubicBezTo>
                        <a:pt x="755" y="482"/>
                        <a:pt x="755" y="482"/>
                        <a:pt x="755" y="482"/>
                      </a:cubicBezTo>
                      <a:cubicBezTo>
                        <a:pt x="754" y="482"/>
                        <a:pt x="754" y="481"/>
                        <a:pt x="754" y="480"/>
                      </a:cubicBezTo>
                      <a:cubicBezTo>
                        <a:pt x="753" y="473"/>
                        <a:pt x="753" y="473"/>
                        <a:pt x="753" y="473"/>
                      </a:cubicBezTo>
                      <a:cubicBezTo>
                        <a:pt x="753" y="471"/>
                        <a:pt x="754" y="469"/>
                        <a:pt x="756" y="468"/>
                      </a:cubicBezTo>
                      <a:cubicBezTo>
                        <a:pt x="778" y="457"/>
                        <a:pt x="778" y="457"/>
                        <a:pt x="778" y="457"/>
                      </a:cubicBezTo>
                      <a:cubicBezTo>
                        <a:pt x="754" y="440"/>
                        <a:pt x="754" y="440"/>
                        <a:pt x="754" y="440"/>
                      </a:cubicBezTo>
                      <a:cubicBezTo>
                        <a:pt x="744" y="438"/>
                        <a:pt x="744" y="438"/>
                        <a:pt x="744" y="438"/>
                      </a:cubicBezTo>
                      <a:cubicBezTo>
                        <a:pt x="744" y="438"/>
                        <a:pt x="743" y="438"/>
                        <a:pt x="743" y="438"/>
                      </a:cubicBezTo>
                      <a:cubicBezTo>
                        <a:pt x="738" y="435"/>
                        <a:pt x="738" y="435"/>
                        <a:pt x="738" y="435"/>
                      </a:cubicBezTo>
                      <a:cubicBezTo>
                        <a:pt x="737" y="435"/>
                        <a:pt x="737" y="434"/>
                        <a:pt x="736" y="434"/>
                      </a:cubicBezTo>
                      <a:cubicBezTo>
                        <a:pt x="732" y="429"/>
                        <a:pt x="732" y="429"/>
                        <a:pt x="732" y="429"/>
                      </a:cubicBezTo>
                      <a:cubicBezTo>
                        <a:pt x="731" y="428"/>
                        <a:pt x="731" y="428"/>
                        <a:pt x="731" y="427"/>
                      </a:cubicBezTo>
                      <a:cubicBezTo>
                        <a:pt x="730" y="421"/>
                        <a:pt x="730" y="421"/>
                        <a:pt x="730" y="421"/>
                      </a:cubicBezTo>
                      <a:cubicBezTo>
                        <a:pt x="729" y="421"/>
                        <a:pt x="729" y="420"/>
                        <a:pt x="730" y="419"/>
                      </a:cubicBezTo>
                      <a:cubicBezTo>
                        <a:pt x="731" y="414"/>
                        <a:pt x="731" y="414"/>
                        <a:pt x="731" y="414"/>
                      </a:cubicBezTo>
                      <a:cubicBezTo>
                        <a:pt x="731" y="413"/>
                        <a:pt x="732" y="412"/>
                        <a:pt x="734" y="411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47" y="405"/>
                        <a:pt x="747" y="405"/>
                        <a:pt x="747" y="405"/>
                      </a:cubicBezTo>
                      <a:cubicBezTo>
                        <a:pt x="748" y="397"/>
                        <a:pt x="748" y="397"/>
                        <a:pt x="748" y="397"/>
                      </a:cubicBezTo>
                      <a:cubicBezTo>
                        <a:pt x="748" y="397"/>
                        <a:pt x="748" y="397"/>
                        <a:pt x="748" y="396"/>
                      </a:cubicBezTo>
                      <a:cubicBezTo>
                        <a:pt x="750" y="392"/>
                        <a:pt x="750" y="392"/>
                        <a:pt x="750" y="392"/>
                      </a:cubicBezTo>
                      <a:cubicBezTo>
                        <a:pt x="751" y="391"/>
                        <a:pt x="751" y="391"/>
                        <a:pt x="752" y="390"/>
                      </a:cubicBezTo>
                      <a:cubicBezTo>
                        <a:pt x="774" y="376"/>
                        <a:pt x="774" y="376"/>
                        <a:pt x="774" y="376"/>
                      </a:cubicBezTo>
                      <a:cubicBezTo>
                        <a:pt x="750" y="365"/>
                        <a:pt x="750" y="365"/>
                        <a:pt x="750" y="365"/>
                      </a:cubicBezTo>
                      <a:cubicBezTo>
                        <a:pt x="750" y="365"/>
                        <a:pt x="749" y="365"/>
                        <a:pt x="749" y="364"/>
                      </a:cubicBezTo>
                      <a:cubicBezTo>
                        <a:pt x="742" y="356"/>
                        <a:pt x="742" y="356"/>
                        <a:pt x="742" y="356"/>
                      </a:cubicBezTo>
                      <a:cubicBezTo>
                        <a:pt x="740" y="355"/>
                        <a:pt x="740" y="355"/>
                        <a:pt x="740" y="355"/>
                      </a:cubicBezTo>
                      <a:cubicBezTo>
                        <a:pt x="738" y="354"/>
                        <a:pt x="737" y="354"/>
                        <a:pt x="737" y="353"/>
                      </a:cubicBezTo>
                      <a:cubicBezTo>
                        <a:pt x="736" y="352"/>
                        <a:pt x="735" y="351"/>
                        <a:pt x="734" y="350"/>
                      </a:cubicBezTo>
                      <a:cubicBezTo>
                        <a:pt x="730" y="342"/>
                        <a:pt x="730" y="342"/>
                        <a:pt x="730" y="342"/>
                      </a:cubicBezTo>
                      <a:cubicBezTo>
                        <a:pt x="717" y="340"/>
                        <a:pt x="717" y="340"/>
                        <a:pt x="717" y="340"/>
                      </a:cubicBezTo>
                      <a:cubicBezTo>
                        <a:pt x="716" y="340"/>
                        <a:pt x="715" y="340"/>
                        <a:pt x="714" y="339"/>
                      </a:cubicBezTo>
                      <a:cubicBezTo>
                        <a:pt x="711" y="336"/>
                        <a:pt x="711" y="336"/>
                        <a:pt x="711" y="336"/>
                      </a:cubicBezTo>
                      <a:cubicBezTo>
                        <a:pt x="710" y="336"/>
                        <a:pt x="710" y="335"/>
                        <a:pt x="710" y="335"/>
                      </a:cubicBezTo>
                      <a:cubicBezTo>
                        <a:pt x="706" y="329"/>
                        <a:pt x="706" y="329"/>
                        <a:pt x="706" y="329"/>
                      </a:cubicBezTo>
                      <a:cubicBezTo>
                        <a:pt x="688" y="326"/>
                        <a:pt x="688" y="326"/>
                        <a:pt x="688" y="326"/>
                      </a:cubicBezTo>
                      <a:cubicBezTo>
                        <a:pt x="686" y="326"/>
                        <a:pt x="684" y="324"/>
                        <a:pt x="684" y="322"/>
                      </a:cubicBezTo>
                      <a:cubicBezTo>
                        <a:pt x="683" y="320"/>
                        <a:pt x="684" y="318"/>
                        <a:pt x="686" y="317"/>
                      </a:cubicBezTo>
                      <a:cubicBezTo>
                        <a:pt x="687" y="316"/>
                        <a:pt x="689" y="315"/>
                        <a:pt x="691" y="314"/>
                      </a:cubicBezTo>
                      <a:cubicBezTo>
                        <a:pt x="702" y="310"/>
                        <a:pt x="702" y="310"/>
                        <a:pt x="702" y="310"/>
                      </a:cubicBezTo>
                      <a:cubicBezTo>
                        <a:pt x="705" y="305"/>
                        <a:pt x="705" y="305"/>
                        <a:pt x="705" y="305"/>
                      </a:cubicBezTo>
                      <a:cubicBezTo>
                        <a:pt x="706" y="303"/>
                        <a:pt x="709" y="302"/>
                        <a:pt x="711" y="303"/>
                      </a:cubicBezTo>
                      <a:cubicBezTo>
                        <a:pt x="716" y="306"/>
                        <a:pt x="716" y="306"/>
                        <a:pt x="716" y="306"/>
                      </a:cubicBezTo>
                      <a:cubicBezTo>
                        <a:pt x="763" y="317"/>
                        <a:pt x="763" y="317"/>
                        <a:pt x="763" y="317"/>
                      </a:cubicBezTo>
                      <a:cubicBezTo>
                        <a:pt x="738" y="283"/>
                        <a:pt x="738" y="283"/>
                        <a:pt x="738" y="283"/>
                      </a:cubicBezTo>
                      <a:cubicBezTo>
                        <a:pt x="737" y="282"/>
                        <a:pt x="737" y="280"/>
                        <a:pt x="738" y="278"/>
                      </a:cubicBezTo>
                      <a:cubicBezTo>
                        <a:pt x="739" y="276"/>
                        <a:pt x="741" y="275"/>
                        <a:pt x="743" y="276"/>
                      </a:cubicBezTo>
                      <a:cubicBezTo>
                        <a:pt x="755" y="277"/>
                        <a:pt x="755" y="277"/>
                        <a:pt x="755" y="277"/>
                      </a:cubicBezTo>
                      <a:cubicBezTo>
                        <a:pt x="762" y="266"/>
                        <a:pt x="762" y="266"/>
                        <a:pt x="762" y="266"/>
                      </a:cubicBezTo>
                      <a:cubicBezTo>
                        <a:pt x="762" y="264"/>
                        <a:pt x="764" y="263"/>
                        <a:pt x="766" y="263"/>
                      </a:cubicBezTo>
                      <a:cubicBezTo>
                        <a:pt x="772" y="237"/>
                        <a:pt x="772" y="237"/>
                        <a:pt x="772" y="237"/>
                      </a:cubicBezTo>
                      <a:cubicBezTo>
                        <a:pt x="766" y="233"/>
                        <a:pt x="766" y="233"/>
                        <a:pt x="766" y="233"/>
                      </a:cubicBezTo>
                      <a:cubicBezTo>
                        <a:pt x="764" y="232"/>
                        <a:pt x="763" y="231"/>
                        <a:pt x="763" y="229"/>
                      </a:cubicBezTo>
                      <a:cubicBezTo>
                        <a:pt x="763" y="227"/>
                        <a:pt x="764" y="225"/>
                        <a:pt x="766" y="224"/>
                      </a:cubicBezTo>
                      <a:cubicBezTo>
                        <a:pt x="796" y="209"/>
                        <a:pt x="796" y="209"/>
                        <a:pt x="796" y="209"/>
                      </a:cubicBezTo>
                      <a:cubicBezTo>
                        <a:pt x="797" y="208"/>
                        <a:pt x="799" y="208"/>
                        <a:pt x="800" y="209"/>
                      </a:cubicBezTo>
                      <a:cubicBezTo>
                        <a:pt x="821" y="214"/>
                        <a:pt x="821" y="214"/>
                        <a:pt x="821" y="214"/>
                      </a:cubicBezTo>
                      <a:cubicBezTo>
                        <a:pt x="819" y="183"/>
                        <a:pt x="819" y="183"/>
                        <a:pt x="819" y="183"/>
                      </a:cubicBezTo>
                      <a:cubicBezTo>
                        <a:pt x="819" y="181"/>
                        <a:pt x="819" y="180"/>
                        <a:pt x="820" y="179"/>
                      </a:cubicBezTo>
                      <a:cubicBezTo>
                        <a:pt x="821" y="178"/>
                        <a:pt x="821" y="178"/>
                        <a:pt x="821" y="178"/>
                      </a:cubicBezTo>
                      <a:cubicBezTo>
                        <a:pt x="826" y="167"/>
                        <a:pt x="826" y="167"/>
                        <a:pt x="826" y="167"/>
                      </a:cubicBezTo>
                      <a:cubicBezTo>
                        <a:pt x="826" y="166"/>
                        <a:pt x="827" y="165"/>
                        <a:pt x="829" y="164"/>
                      </a:cubicBezTo>
                      <a:cubicBezTo>
                        <a:pt x="833" y="163"/>
                        <a:pt x="833" y="163"/>
                        <a:pt x="833" y="163"/>
                      </a:cubicBezTo>
                      <a:cubicBezTo>
                        <a:pt x="834" y="163"/>
                        <a:pt x="836" y="163"/>
                        <a:pt x="838" y="164"/>
                      </a:cubicBezTo>
                      <a:cubicBezTo>
                        <a:pt x="841" y="168"/>
                        <a:pt x="841" y="168"/>
                        <a:pt x="841" y="168"/>
                      </a:cubicBezTo>
                      <a:cubicBezTo>
                        <a:pt x="842" y="168"/>
                        <a:pt x="843" y="169"/>
                        <a:pt x="843" y="170"/>
                      </a:cubicBezTo>
                      <a:cubicBezTo>
                        <a:pt x="843" y="174"/>
                        <a:pt x="843" y="174"/>
                        <a:pt x="843" y="174"/>
                      </a:cubicBezTo>
                      <a:cubicBezTo>
                        <a:pt x="843" y="188"/>
                        <a:pt x="843" y="188"/>
                        <a:pt x="843" y="188"/>
                      </a:cubicBezTo>
                      <a:cubicBezTo>
                        <a:pt x="847" y="221"/>
                        <a:pt x="847" y="221"/>
                        <a:pt x="847" y="221"/>
                      </a:cubicBezTo>
                      <a:cubicBezTo>
                        <a:pt x="881" y="190"/>
                        <a:pt x="881" y="190"/>
                        <a:pt x="881" y="190"/>
                      </a:cubicBezTo>
                      <a:cubicBezTo>
                        <a:pt x="898" y="162"/>
                        <a:pt x="898" y="162"/>
                        <a:pt x="898" y="162"/>
                      </a:cubicBezTo>
                      <a:cubicBezTo>
                        <a:pt x="880" y="157"/>
                        <a:pt x="880" y="157"/>
                        <a:pt x="880" y="157"/>
                      </a:cubicBezTo>
                      <a:cubicBezTo>
                        <a:pt x="879" y="157"/>
                        <a:pt x="879" y="156"/>
                        <a:pt x="878" y="156"/>
                      </a:cubicBezTo>
                      <a:cubicBezTo>
                        <a:pt x="873" y="152"/>
                        <a:pt x="873" y="152"/>
                        <a:pt x="873" y="152"/>
                      </a:cubicBezTo>
                      <a:cubicBezTo>
                        <a:pt x="871" y="151"/>
                        <a:pt x="870" y="149"/>
                        <a:pt x="871" y="147"/>
                      </a:cubicBezTo>
                      <a:cubicBezTo>
                        <a:pt x="876" y="114"/>
                        <a:pt x="876" y="114"/>
                        <a:pt x="876" y="114"/>
                      </a:cubicBezTo>
                      <a:cubicBezTo>
                        <a:pt x="876" y="114"/>
                        <a:pt x="876" y="113"/>
                        <a:pt x="876" y="112"/>
                      </a:cubicBezTo>
                      <a:cubicBezTo>
                        <a:pt x="880" y="107"/>
                        <a:pt x="880" y="107"/>
                        <a:pt x="880" y="107"/>
                      </a:cubicBezTo>
                      <a:cubicBezTo>
                        <a:pt x="880" y="107"/>
                        <a:pt x="880" y="106"/>
                        <a:pt x="881" y="106"/>
                      </a:cubicBezTo>
                      <a:cubicBezTo>
                        <a:pt x="885" y="103"/>
                        <a:pt x="885" y="103"/>
                        <a:pt x="885" y="103"/>
                      </a:cubicBezTo>
                      <a:cubicBezTo>
                        <a:pt x="885" y="103"/>
                        <a:pt x="886" y="102"/>
                        <a:pt x="886" y="102"/>
                      </a:cubicBezTo>
                      <a:cubicBezTo>
                        <a:pt x="891" y="100"/>
                        <a:pt x="891" y="100"/>
                        <a:pt x="891" y="100"/>
                      </a:cubicBezTo>
                      <a:cubicBezTo>
                        <a:pt x="922" y="94"/>
                        <a:pt x="922" y="94"/>
                        <a:pt x="922" y="94"/>
                      </a:cubicBezTo>
                      <a:cubicBezTo>
                        <a:pt x="926" y="80"/>
                        <a:pt x="926" y="80"/>
                        <a:pt x="926" y="80"/>
                      </a:cubicBezTo>
                      <a:cubicBezTo>
                        <a:pt x="926" y="79"/>
                        <a:pt x="926" y="79"/>
                        <a:pt x="927" y="79"/>
                      </a:cubicBezTo>
                      <a:cubicBezTo>
                        <a:pt x="930" y="72"/>
                        <a:pt x="930" y="72"/>
                        <a:pt x="930" y="72"/>
                      </a:cubicBezTo>
                      <a:cubicBezTo>
                        <a:pt x="931" y="71"/>
                        <a:pt x="932" y="71"/>
                        <a:pt x="932" y="70"/>
                      </a:cubicBezTo>
                      <a:cubicBezTo>
                        <a:pt x="939" y="67"/>
                        <a:pt x="939" y="67"/>
                        <a:pt x="939" y="67"/>
                      </a:cubicBezTo>
                      <a:cubicBezTo>
                        <a:pt x="941" y="66"/>
                        <a:pt x="942" y="66"/>
                        <a:pt x="944" y="67"/>
                      </a:cubicBezTo>
                      <a:cubicBezTo>
                        <a:pt x="945" y="68"/>
                        <a:pt x="946" y="70"/>
                        <a:pt x="946" y="71"/>
                      </a:cubicBezTo>
                      <a:cubicBezTo>
                        <a:pt x="947" y="122"/>
                        <a:pt x="947" y="122"/>
                        <a:pt x="947" y="122"/>
                      </a:cubicBezTo>
                      <a:cubicBezTo>
                        <a:pt x="974" y="76"/>
                        <a:pt x="974" y="76"/>
                        <a:pt x="974" y="76"/>
                      </a:cubicBezTo>
                      <a:cubicBezTo>
                        <a:pt x="974" y="75"/>
                        <a:pt x="975" y="75"/>
                        <a:pt x="975" y="74"/>
                      </a:cubicBezTo>
                      <a:cubicBezTo>
                        <a:pt x="984" y="68"/>
                        <a:pt x="984" y="68"/>
                        <a:pt x="984" y="68"/>
                      </a:cubicBezTo>
                      <a:cubicBezTo>
                        <a:pt x="985" y="68"/>
                        <a:pt x="987" y="67"/>
                        <a:pt x="987" y="67"/>
                      </a:cubicBezTo>
                      <a:cubicBezTo>
                        <a:pt x="1005" y="67"/>
                        <a:pt x="1005" y="67"/>
                        <a:pt x="1005" y="67"/>
                      </a:cubicBezTo>
                      <a:lnTo>
                        <a:pt x="9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7242176" y="1557338"/>
                <a:ext cx="393700" cy="200025"/>
                <a:chOff x="7242176" y="1557338"/>
                <a:chExt cx="393700" cy="200025"/>
              </a:xfrm>
              <a:solidFill>
                <a:schemeClr val="accent1"/>
              </a:solidFill>
            </p:grpSpPr>
            <p:sp>
              <p:nvSpPr>
                <p:cNvPr id="96" name="Freeform 57"/>
                <p:cNvSpPr>
                  <a:spLocks/>
                </p:cNvSpPr>
                <p:nvPr/>
              </p:nvSpPr>
              <p:spPr bwMode="auto">
                <a:xfrm>
                  <a:off x="7242176" y="1557338"/>
                  <a:ext cx="393700" cy="192088"/>
                </a:xfrm>
                <a:custGeom>
                  <a:avLst/>
                  <a:gdLst>
                    <a:gd name="T0" fmla="*/ 362 w 1475"/>
                    <a:gd name="T1" fmla="*/ 596 h 721"/>
                    <a:gd name="T2" fmla="*/ 690 w 1475"/>
                    <a:gd name="T3" fmla="*/ 515 h 721"/>
                    <a:gd name="T4" fmla="*/ 853 w 1475"/>
                    <a:gd name="T5" fmla="*/ 474 h 721"/>
                    <a:gd name="T6" fmla="*/ 913 w 1475"/>
                    <a:gd name="T7" fmla="*/ 546 h 721"/>
                    <a:gd name="T8" fmla="*/ 918 w 1475"/>
                    <a:gd name="T9" fmla="*/ 566 h 721"/>
                    <a:gd name="T10" fmla="*/ 923 w 1475"/>
                    <a:gd name="T11" fmla="*/ 592 h 721"/>
                    <a:gd name="T12" fmla="*/ 957 w 1475"/>
                    <a:gd name="T13" fmla="*/ 607 h 721"/>
                    <a:gd name="T14" fmla="*/ 978 w 1475"/>
                    <a:gd name="T15" fmla="*/ 575 h 721"/>
                    <a:gd name="T16" fmla="*/ 1020 w 1475"/>
                    <a:gd name="T17" fmla="*/ 581 h 721"/>
                    <a:gd name="T18" fmla="*/ 1006 w 1475"/>
                    <a:gd name="T19" fmla="*/ 687 h 721"/>
                    <a:gd name="T20" fmla="*/ 1020 w 1475"/>
                    <a:gd name="T21" fmla="*/ 704 h 721"/>
                    <a:gd name="T22" fmla="*/ 1072 w 1475"/>
                    <a:gd name="T23" fmla="*/ 685 h 721"/>
                    <a:gd name="T24" fmla="*/ 1088 w 1475"/>
                    <a:gd name="T25" fmla="*/ 681 h 721"/>
                    <a:gd name="T26" fmla="*/ 1095 w 1475"/>
                    <a:gd name="T27" fmla="*/ 624 h 721"/>
                    <a:gd name="T28" fmla="*/ 1128 w 1475"/>
                    <a:gd name="T29" fmla="*/ 619 h 721"/>
                    <a:gd name="T30" fmla="*/ 1144 w 1475"/>
                    <a:gd name="T31" fmla="*/ 598 h 721"/>
                    <a:gd name="T32" fmla="*/ 1153 w 1475"/>
                    <a:gd name="T33" fmla="*/ 582 h 721"/>
                    <a:gd name="T34" fmla="*/ 1176 w 1475"/>
                    <a:gd name="T35" fmla="*/ 541 h 721"/>
                    <a:gd name="T36" fmla="*/ 1225 w 1475"/>
                    <a:gd name="T37" fmla="*/ 547 h 721"/>
                    <a:gd name="T38" fmla="*/ 1225 w 1475"/>
                    <a:gd name="T39" fmla="*/ 583 h 721"/>
                    <a:gd name="T40" fmla="*/ 1228 w 1475"/>
                    <a:gd name="T41" fmla="*/ 598 h 721"/>
                    <a:gd name="T42" fmla="*/ 1276 w 1475"/>
                    <a:gd name="T43" fmla="*/ 615 h 721"/>
                    <a:gd name="T44" fmla="*/ 1291 w 1475"/>
                    <a:gd name="T45" fmla="*/ 575 h 721"/>
                    <a:gd name="T46" fmla="*/ 1320 w 1475"/>
                    <a:gd name="T47" fmla="*/ 566 h 721"/>
                    <a:gd name="T48" fmla="*/ 1352 w 1475"/>
                    <a:gd name="T49" fmla="*/ 552 h 721"/>
                    <a:gd name="T50" fmla="*/ 1377 w 1475"/>
                    <a:gd name="T51" fmla="*/ 542 h 721"/>
                    <a:gd name="T52" fmla="*/ 1473 w 1475"/>
                    <a:gd name="T53" fmla="*/ 495 h 721"/>
                    <a:gd name="T54" fmla="*/ 1459 w 1475"/>
                    <a:gd name="T55" fmla="*/ 475 h 721"/>
                    <a:gd name="T56" fmla="*/ 1428 w 1475"/>
                    <a:gd name="T57" fmla="*/ 498 h 721"/>
                    <a:gd name="T58" fmla="*/ 1359 w 1475"/>
                    <a:gd name="T59" fmla="*/ 547 h 721"/>
                    <a:gd name="T60" fmla="*/ 1302 w 1475"/>
                    <a:gd name="T61" fmla="*/ 546 h 721"/>
                    <a:gd name="T62" fmla="*/ 1244 w 1475"/>
                    <a:gd name="T63" fmla="*/ 533 h 721"/>
                    <a:gd name="T64" fmla="*/ 1213 w 1475"/>
                    <a:gd name="T65" fmla="*/ 495 h 721"/>
                    <a:gd name="T66" fmla="*/ 1192 w 1475"/>
                    <a:gd name="T67" fmla="*/ 458 h 721"/>
                    <a:gd name="T68" fmla="*/ 1162 w 1475"/>
                    <a:gd name="T69" fmla="*/ 455 h 721"/>
                    <a:gd name="T70" fmla="*/ 1129 w 1475"/>
                    <a:gd name="T71" fmla="*/ 403 h 721"/>
                    <a:gd name="T72" fmla="*/ 1134 w 1475"/>
                    <a:gd name="T73" fmla="*/ 379 h 721"/>
                    <a:gd name="T74" fmla="*/ 1093 w 1475"/>
                    <a:gd name="T75" fmla="*/ 344 h 721"/>
                    <a:gd name="T76" fmla="*/ 1050 w 1475"/>
                    <a:gd name="T77" fmla="*/ 317 h 721"/>
                    <a:gd name="T78" fmla="*/ 1018 w 1475"/>
                    <a:gd name="T79" fmla="*/ 338 h 721"/>
                    <a:gd name="T80" fmla="*/ 990 w 1475"/>
                    <a:gd name="T81" fmla="*/ 341 h 721"/>
                    <a:gd name="T82" fmla="*/ 956 w 1475"/>
                    <a:gd name="T83" fmla="*/ 320 h 721"/>
                    <a:gd name="T84" fmla="*/ 934 w 1475"/>
                    <a:gd name="T85" fmla="*/ 292 h 721"/>
                    <a:gd name="T86" fmla="*/ 932 w 1475"/>
                    <a:gd name="T87" fmla="*/ 259 h 721"/>
                    <a:gd name="T88" fmla="*/ 951 w 1475"/>
                    <a:gd name="T89" fmla="*/ 239 h 721"/>
                    <a:gd name="T90" fmla="*/ 957 w 1475"/>
                    <a:gd name="T91" fmla="*/ 209 h 721"/>
                    <a:gd name="T92" fmla="*/ 971 w 1475"/>
                    <a:gd name="T93" fmla="*/ 183 h 721"/>
                    <a:gd name="T94" fmla="*/ 972 w 1475"/>
                    <a:gd name="T95" fmla="*/ 164 h 721"/>
                    <a:gd name="T96" fmla="*/ 1004 w 1475"/>
                    <a:gd name="T97" fmla="*/ 126 h 721"/>
                    <a:gd name="T98" fmla="*/ 1033 w 1475"/>
                    <a:gd name="T99" fmla="*/ 102 h 721"/>
                    <a:gd name="T100" fmla="*/ 997 w 1475"/>
                    <a:gd name="T101" fmla="*/ 81 h 721"/>
                    <a:gd name="T102" fmla="*/ 972 w 1475"/>
                    <a:gd name="T103" fmla="*/ 34 h 721"/>
                    <a:gd name="T104" fmla="*/ 937 w 1475"/>
                    <a:gd name="T105" fmla="*/ 4 h 721"/>
                    <a:gd name="T106" fmla="*/ 899 w 1475"/>
                    <a:gd name="T107" fmla="*/ 27 h 721"/>
                    <a:gd name="T108" fmla="*/ 873 w 1475"/>
                    <a:gd name="T109" fmla="*/ 55 h 721"/>
                    <a:gd name="T110" fmla="*/ 854 w 1475"/>
                    <a:gd name="T111" fmla="*/ 81 h 721"/>
                    <a:gd name="T112" fmla="*/ 841 w 1475"/>
                    <a:gd name="T113" fmla="*/ 101 h 721"/>
                    <a:gd name="T114" fmla="*/ 813 w 1475"/>
                    <a:gd name="T115" fmla="*/ 133 h 721"/>
                    <a:gd name="T116" fmla="*/ 321 w 1475"/>
                    <a:gd name="T117" fmla="*/ 248 h 721"/>
                    <a:gd name="T118" fmla="*/ 281 w 1475"/>
                    <a:gd name="T119" fmla="*/ 615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75" h="721">
                      <a:moveTo>
                        <a:pt x="290" y="609"/>
                      </a:moveTo>
                      <a:cubicBezTo>
                        <a:pt x="347" y="596"/>
                        <a:pt x="347" y="596"/>
                        <a:pt x="347" y="596"/>
                      </a:cubicBezTo>
                      <a:cubicBezTo>
                        <a:pt x="348" y="595"/>
                        <a:pt x="350" y="595"/>
                        <a:pt x="352" y="595"/>
                      </a:cubicBezTo>
                      <a:cubicBezTo>
                        <a:pt x="362" y="596"/>
                        <a:pt x="362" y="596"/>
                        <a:pt x="362" y="596"/>
                      </a:cubicBezTo>
                      <a:cubicBezTo>
                        <a:pt x="364" y="593"/>
                        <a:pt x="364" y="593"/>
                        <a:pt x="364" y="593"/>
                      </a:cubicBezTo>
                      <a:cubicBezTo>
                        <a:pt x="367" y="591"/>
                        <a:pt x="370" y="590"/>
                        <a:pt x="373" y="589"/>
                      </a:cubicBezTo>
                      <a:cubicBezTo>
                        <a:pt x="683" y="515"/>
                        <a:pt x="683" y="515"/>
                        <a:pt x="683" y="515"/>
                      </a:cubicBezTo>
                      <a:cubicBezTo>
                        <a:pt x="685" y="515"/>
                        <a:pt x="688" y="514"/>
                        <a:pt x="690" y="515"/>
                      </a:cubicBezTo>
                      <a:cubicBezTo>
                        <a:pt x="691" y="515"/>
                        <a:pt x="691" y="515"/>
                        <a:pt x="692" y="515"/>
                      </a:cubicBezTo>
                      <a:cubicBezTo>
                        <a:pt x="694" y="516"/>
                        <a:pt x="695" y="516"/>
                        <a:pt x="697" y="517"/>
                      </a:cubicBezTo>
                      <a:cubicBezTo>
                        <a:pt x="697" y="517"/>
                        <a:pt x="697" y="517"/>
                        <a:pt x="697" y="517"/>
                      </a:cubicBezTo>
                      <a:cubicBezTo>
                        <a:pt x="853" y="474"/>
                        <a:pt x="853" y="474"/>
                        <a:pt x="853" y="474"/>
                      </a:cubicBezTo>
                      <a:cubicBezTo>
                        <a:pt x="863" y="471"/>
                        <a:pt x="873" y="477"/>
                        <a:pt x="876" y="487"/>
                      </a:cubicBezTo>
                      <a:cubicBezTo>
                        <a:pt x="890" y="533"/>
                        <a:pt x="890" y="533"/>
                        <a:pt x="890" y="533"/>
                      </a:cubicBezTo>
                      <a:cubicBezTo>
                        <a:pt x="895" y="533"/>
                        <a:pt x="902" y="534"/>
                        <a:pt x="905" y="537"/>
                      </a:cubicBezTo>
                      <a:cubicBezTo>
                        <a:pt x="907" y="539"/>
                        <a:pt x="911" y="543"/>
                        <a:pt x="913" y="546"/>
                      </a:cubicBezTo>
                      <a:cubicBezTo>
                        <a:pt x="915" y="551"/>
                        <a:pt x="915" y="551"/>
                        <a:pt x="915" y="551"/>
                      </a:cubicBezTo>
                      <a:cubicBezTo>
                        <a:pt x="916" y="552"/>
                        <a:pt x="916" y="554"/>
                        <a:pt x="916" y="555"/>
                      </a:cubicBezTo>
                      <a:cubicBezTo>
                        <a:pt x="917" y="556"/>
                        <a:pt x="917" y="560"/>
                        <a:pt x="917" y="561"/>
                      </a:cubicBezTo>
                      <a:cubicBezTo>
                        <a:pt x="918" y="561"/>
                        <a:pt x="918" y="566"/>
                        <a:pt x="918" y="566"/>
                      </a:cubicBezTo>
                      <a:cubicBezTo>
                        <a:pt x="919" y="571"/>
                        <a:pt x="919" y="571"/>
                        <a:pt x="919" y="571"/>
                      </a:cubicBezTo>
                      <a:cubicBezTo>
                        <a:pt x="920" y="573"/>
                        <a:pt x="921" y="575"/>
                        <a:pt x="921" y="576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36" y="597"/>
                        <a:pt x="936" y="597"/>
                        <a:pt x="936" y="597"/>
                      </a:cubicBezTo>
                      <a:cubicBezTo>
                        <a:pt x="938" y="598"/>
                        <a:pt x="940" y="598"/>
                        <a:pt x="942" y="599"/>
                      </a:cubicBezTo>
                      <a:cubicBezTo>
                        <a:pt x="951" y="602"/>
                        <a:pt x="951" y="602"/>
                        <a:pt x="951" y="602"/>
                      </a:cubicBezTo>
                      <a:cubicBezTo>
                        <a:pt x="953" y="603"/>
                        <a:pt x="955" y="605"/>
                        <a:pt x="957" y="607"/>
                      </a:cubicBezTo>
                      <a:cubicBezTo>
                        <a:pt x="958" y="608"/>
                        <a:pt x="958" y="608"/>
                        <a:pt x="958" y="608"/>
                      </a:cubicBezTo>
                      <a:cubicBezTo>
                        <a:pt x="960" y="606"/>
                        <a:pt x="963" y="606"/>
                        <a:pt x="965" y="606"/>
                      </a:cubicBezTo>
                      <a:cubicBezTo>
                        <a:pt x="970" y="606"/>
                        <a:pt x="970" y="606"/>
                        <a:pt x="970" y="606"/>
                      </a:cubicBezTo>
                      <a:cubicBezTo>
                        <a:pt x="978" y="575"/>
                        <a:pt x="978" y="575"/>
                        <a:pt x="978" y="575"/>
                      </a:cubicBezTo>
                      <a:cubicBezTo>
                        <a:pt x="980" y="572"/>
                        <a:pt x="982" y="569"/>
                        <a:pt x="984" y="567"/>
                      </a:cubicBezTo>
                      <a:cubicBezTo>
                        <a:pt x="989" y="563"/>
                        <a:pt x="989" y="563"/>
                        <a:pt x="989" y="563"/>
                      </a:cubicBezTo>
                      <a:cubicBezTo>
                        <a:pt x="996" y="558"/>
                        <a:pt x="1004" y="558"/>
                        <a:pt x="1011" y="562"/>
                      </a:cubicBezTo>
                      <a:cubicBezTo>
                        <a:pt x="1018" y="566"/>
                        <a:pt x="1021" y="573"/>
                        <a:pt x="1020" y="581"/>
                      </a:cubicBezTo>
                      <a:cubicBezTo>
                        <a:pt x="1016" y="606"/>
                        <a:pt x="1016" y="606"/>
                        <a:pt x="1016" y="606"/>
                      </a:cubicBezTo>
                      <a:cubicBezTo>
                        <a:pt x="1003" y="649"/>
                        <a:pt x="1003" y="649"/>
                        <a:pt x="1003" y="649"/>
                      </a:cubicBezTo>
                      <a:cubicBezTo>
                        <a:pt x="1002" y="669"/>
                        <a:pt x="1002" y="669"/>
                        <a:pt x="1002" y="669"/>
                      </a:cubicBezTo>
                      <a:cubicBezTo>
                        <a:pt x="1006" y="687"/>
                        <a:pt x="1006" y="687"/>
                        <a:pt x="1006" y="687"/>
                      </a:cubicBezTo>
                      <a:cubicBezTo>
                        <a:pt x="1013" y="709"/>
                        <a:pt x="1013" y="709"/>
                        <a:pt x="1013" y="709"/>
                      </a:cubicBezTo>
                      <a:cubicBezTo>
                        <a:pt x="1020" y="721"/>
                        <a:pt x="1020" y="721"/>
                        <a:pt x="1020" y="721"/>
                      </a:cubicBezTo>
                      <a:cubicBezTo>
                        <a:pt x="1020" y="720"/>
                        <a:pt x="1020" y="720"/>
                        <a:pt x="1020" y="720"/>
                      </a:cubicBezTo>
                      <a:cubicBezTo>
                        <a:pt x="1018" y="715"/>
                        <a:pt x="1017" y="709"/>
                        <a:pt x="1020" y="704"/>
                      </a:cubicBezTo>
                      <a:cubicBezTo>
                        <a:pt x="1023" y="698"/>
                        <a:pt x="1029" y="694"/>
                        <a:pt x="1035" y="693"/>
                      </a:cubicBezTo>
                      <a:cubicBezTo>
                        <a:pt x="1036" y="688"/>
                        <a:pt x="1039" y="683"/>
                        <a:pt x="1043" y="680"/>
                      </a:cubicBezTo>
                      <a:cubicBezTo>
                        <a:pt x="1050" y="676"/>
                        <a:pt x="1059" y="676"/>
                        <a:pt x="1065" y="680"/>
                      </a:cubicBezTo>
                      <a:cubicBezTo>
                        <a:pt x="1072" y="685"/>
                        <a:pt x="1072" y="685"/>
                        <a:pt x="1072" y="685"/>
                      </a:cubicBezTo>
                      <a:cubicBezTo>
                        <a:pt x="1074" y="687"/>
                        <a:pt x="1076" y="689"/>
                        <a:pt x="1078" y="691"/>
                      </a:cubicBezTo>
                      <a:cubicBezTo>
                        <a:pt x="1081" y="688"/>
                        <a:pt x="1081" y="688"/>
                        <a:pt x="1081" y="688"/>
                      </a:cubicBezTo>
                      <a:cubicBezTo>
                        <a:pt x="1083" y="685"/>
                        <a:pt x="1086" y="683"/>
                        <a:pt x="1089" y="682"/>
                      </a:cubicBezTo>
                      <a:cubicBezTo>
                        <a:pt x="1088" y="681"/>
                        <a:pt x="1088" y="681"/>
                        <a:pt x="1088" y="681"/>
                      </a:cubicBezTo>
                      <a:cubicBezTo>
                        <a:pt x="1087" y="677"/>
                        <a:pt x="1086" y="674"/>
                        <a:pt x="1087" y="670"/>
                      </a:cubicBezTo>
                      <a:cubicBezTo>
                        <a:pt x="1091" y="651"/>
                        <a:pt x="1091" y="651"/>
                        <a:pt x="1091" y="651"/>
                      </a:cubicBezTo>
                      <a:cubicBezTo>
                        <a:pt x="1089" y="642"/>
                        <a:pt x="1089" y="642"/>
                        <a:pt x="1089" y="642"/>
                      </a:cubicBezTo>
                      <a:cubicBezTo>
                        <a:pt x="1087" y="636"/>
                        <a:pt x="1090" y="629"/>
                        <a:pt x="1095" y="624"/>
                      </a:cubicBezTo>
                      <a:cubicBezTo>
                        <a:pt x="1100" y="620"/>
                        <a:pt x="1107" y="618"/>
                        <a:pt x="1113" y="620"/>
                      </a:cubicBezTo>
                      <a:cubicBezTo>
                        <a:pt x="1121" y="622"/>
                        <a:pt x="1121" y="622"/>
                        <a:pt x="1121" y="622"/>
                      </a:cubicBezTo>
                      <a:cubicBezTo>
                        <a:pt x="1123" y="621"/>
                        <a:pt x="1125" y="620"/>
                        <a:pt x="1128" y="619"/>
                      </a:cubicBezTo>
                      <a:cubicBezTo>
                        <a:pt x="1128" y="619"/>
                        <a:pt x="1128" y="619"/>
                        <a:pt x="1128" y="619"/>
                      </a:cubicBezTo>
                      <a:cubicBezTo>
                        <a:pt x="1129" y="617"/>
                        <a:pt x="1129" y="615"/>
                        <a:pt x="1130" y="613"/>
                      </a:cubicBezTo>
                      <a:cubicBezTo>
                        <a:pt x="1132" y="608"/>
                        <a:pt x="1132" y="608"/>
                        <a:pt x="1132" y="608"/>
                      </a:cubicBezTo>
                      <a:cubicBezTo>
                        <a:pt x="1134" y="605"/>
                        <a:pt x="1136" y="602"/>
                        <a:pt x="1139" y="600"/>
                      </a:cubicBezTo>
                      <a:cubicBezTo>
                        <a:pt x="1144" y="598"/>
                        <a:pt x="1144" y="598"/>
                        <a:pt x="1144" y="598"/>
                      </a:cubicBezTo>
                      <a:cubicBezTo>
                        <a:pt x="1145" y="597"/>
                        <a:pt x="1146" y="597"/>
                        <a:pt x="1147" y="596"/>
                      </a:cubicBezTo>
                      <a:cubicBezTo>
                        <a:pt x="1147" y="595"/>
                        <a:pt x="1148" y="594"/>
                        <a:pt x="1148" y="593"/>
                      </a:cubicBezTo>
                      <a:cubicBezTo>
                        <a:pt x="1150" y="587"/>
                        <a:pt x="1150" y="587"/>
                        <a:pt x="1150" y="587"/>
                      </a:cubicBezTo>
                      <a:cubicBezTo>
                        <a:pt x="1151" y="585"/>
                        <a:pt x="1152" y="584"/>
                        <a:pt x="1153" y="582"/>
                      </a:cubicBezTo>
                      <a:cubicBezTo>
                        <a:pt x="1150" y="565"/>
                        <a:pt x="1150" y="565"/>
                        <a:pt x="1150" y="565"/>
                      </a:cubicBezTo>
                      <a:cubicBezTo>
                        <a:pt x="1148" y="557"/>
                        <a:pt x="1152" y="549"/>
                        <a:pt x="1159" y="545"/>
                      </a:cubicBezTo>
                      <a:cubicBezTo>
                        <a:pt x="1163" y="543"/>
                        <a:pt x="1163" y="543"/>
                        <a:pt x="1163" y="543"/>
                      </a:cubicBezTo>
                      <a:cubicBezTo>
                        <a:pt x="1167" y="541"/>
                        <a:pt x="1172" y="540"/>
                        <a:pt x="1176" y="541"/>
                      </a:cubicBezTo>
                      <a:cubicBezTo>
                        <a:pt x="1187" y="544"/>
                        <a:pt x="1187" y="544"/>
                        <a:pt x="1187" y="544"/>
                      </a:cubicBezTo>
                      <a:cubicBezTo>
                        <a:pt x="1190" y="540"/>
                        <a:pt x="1195" y="537"/>
                        <a:pt x="1200" y="537"/>
                      </a:cubicBezTo>
                      <a:cubicBezTo>
                        <a:pt x="1206" y="536"/>
                        <a:pt x="1216" y="538"/>
                        <a:pt x="1220" y="542"/>
                      </a:cubicBezTo>
                      <a:cubicBezTo>
                        <a:pt x="1225" y="547"/>
                        <a:pt x="1225" y="547"/>
                        <a:pt x="1225" y="547"/>
                      </a:cubicBezTo>
                      <a:cubicBezTo>
                        <a:pt x="1228" y="551"/>
                        <a:pt x="1230" y="557"/>
                        <a:pt x="1229" y="562"/>
                      </a:cubicBezTo>
                      <a:cubicBezTo>
                        <a:pt x="1229" y="564"/>
                        <a:pt x="1229" y="565"/>
                        <a:pt x="1228" y="567"/>
                      </a:cubicBezTo>
                      <a:cubicBezTo>
                        <a:pt x="1229" y="570"/>
                        <a:pt x="1229" y="574"/>
                        <a:pt x="1228" y="577"/>
                      </a:cubicBezTo>
                      <a:cubicBezTo>
                        <a:pt x="1225" y="583"/>
                        <a:pt x="1225" y="583"/>
                        <a:pt x="1225" y="583"/>
                      </a:cubicBezTo>
                      <a:cubicBezTo>
                        <a:pt x="1225" y="584"/>
                        <a:pt x="1224" y="585"/>
                        <a:pt x="1224" y="586"/>
                      </a:cubicBezTo>
                      <a:cubicBezTo>
                        <a:pt x="1223" y="588"/>
                        <a:pt x="1223" y="588"/>
                        <a:pt x="1223" y="588"/>
                      </a:cubicBezTo>
                      <a:cubicBezTo>
                        <a:pt x="1226" y="593"/>
                        <a:pt x="1226" y="593"/>
                        <a:pt x="1226" y="593"/>
                      </a:cubicBezTo>
                      <a:cubicBezTo>
                        <a:pt x="1227" y="595"/>
                        <a:pt x="1228" y="596"/>
                        <a:pt x="1228" y="598"/>
                      </a:cubicBezTo>
                      <a:cubicBezTo>
                        <a:pt x="1237" y="634"/>
                        <a:pt x="1237" y="634"/>
                        <a:pt x="1237" y="634"/>
                      </a:cubicBezTo>
                      <a:cubicBezTo>
                        <a:pt x="1249" y="627"/>
                        <a:pt x="1249" y="627"/>
                        <a:pt x="1249" y="627"/>
                      </a:cubicBezTo>
                      <a:cubicBezTo>
                        <a:pt x="1271" y="619"/>
                        <a:pt x="1271" y="619"/>
                        <a:pt x="1271" y="619"/>
                      </a:cubicBezTo>
                      <a:cubicBezTo>
                        <a:pt x="1276" y="615"/>
                        <a:pt x="1276" y="615"/>
                        <a:pt x="1276" y="615"/>
                      </a:cubicBezTo>
                      <a:cubicBezTo>
                        <a:pt x="1280" y="606"/>
                        <a:pt x="1280" y="606"/>
                        <a:pt x="1280" y="606"/>
                      </a:cubicBezTo>
                      <a:cubicBezTo>
                        <a:pt x="1286" y="585"/>
                        <a:pt x="1286" y="585"/>
                        <a:pt x="1286" y="585"/>
                      </a:cubicBezTo>
                      <a:cubicBezTo>
                        <a:pt x="1286" y="583"/>
                        <a:pt x="1287" y="582"/>
                        <a:pt x="1287" y="580"/>
                      </a:cubicBezTo>
                      <a:cubicBezTo>
                        <a:pt x="1291" y="575"/>
                        <a:pt x="1291" y="575"/>
                        <a:pt x="1291" y="575"/>
                      </a:cubicBezTo>
                      <a:cubicBezTo>
                        <a:pt x="1294" y="569"/>
                        <a:pt x="1300" y="565"/>
                        <a:pt x="1307" y="565"/>
                      </a:cubicBezTo>
                      <a:cubicBezTo>
                        <a:pt x="1313" y="565"/>
                        <a:pt x="1313" y="565"/>
                        <a:pt x="1313" y="565"/>
                      </a:cubicBezTo>
                      <a:cubicBezTo>
                        <a:pt x="1315" y="565"/>
                        <a:pt x="1317" y="566"/>
                        <a:pt x="1319" y="566"/>
                      </a:cubicBezTo>
                      <a:cubicBezTo>
                        <a:pt x="1320" y="566"/>
                        <a:pt x="1320" y="566"/>
                        <a:pt x="1320" y="566"/>
                      </a:cubicBezTo>
                      <a:cubicBezTo>
                        <a:pt x="1326" y="563"/>
                        <a:pt x="1326" y="563"/>
                        <a:pt x="1326" y="563"/>
                      </a:cubicBezTo>
                      <a:cubicBezTo>
                        <a:pt x="1328" y="562"/>
                        <a:pt x="1330" y="561"/>
                        <a:pt x="1332" y="561"/>
                      </a:cubicBezTo>
                      <a:cubicBezTo>
                        <a:pt x="1345" y="558"/>
                        <a:pt x="1345" y="558"/>
                        <a:pt x="1345" y="558"/>
                      </a:cubicBezTo>
                      <a:cubicBezTo>
                        <a:pt x="1352" y="552"/>
                        <a:pt x="1352" y="552"/>
                        <a:pt x="1352" y="552"/>
                      </a:cubicBezTo>
                      <a:cubicBezTo>
                        <a:pt x="1354" y="550"/>
                        <a:pt x="1355" y="549"/>
                        <a:pt x="1357" y="548"/>
                      </a:cubicBezTo>
                      <a:cubicBezTo>
                        <a:pt x="1363" y="546"/>
                        <a:pt x="1363" y="546"/>
                        <a:pt x="1363" y="546"/>
                      </a:cubicBezTo>
                      <a:cubicBezTo>
                        <a:pt x="1366" y="545"/>
                        <a:pt x="1369" y="544"/>
                        <a:pt x="1372" y="544"/>
                      </a:cubicBezTo>
                      <a:cubicBezTo>
                        <a:pt x="1377" y="542"/>
                        <a:pt x="1377" y="542"/>
                        <a:pt x="1377" y="542"/>
                      </a:cubicBezTo>
                      <a:cubicBezTo>
                        <a:pt x="1387" y="533"/>
                        <a:pt x="1387" y="533"/>
                        <a:pt x="1387" y="533"/>
                      </a:cubicBezTo>
                      <a:cubicBezTo>
                        <a:pt x="1389" y="531"/>
                        <a:pt x="1392" y="530"/>
                        <a:pt x="1394" y="529"/>
                      </a:cubicBezTo>
                      <a:cubicBezTo>
                        <a:pt x="1414" y="524"/>
                        <a:pt x="1414" y="524"/>
                        <a:pt x="1414" y="524"/>
                      </a:cubicBezTo>
                      <a:cubicBezTo>
                        <a:pt x="1473" y="495"/>
                        <a:pt x="1473" y="495"/>
                        <a:pt x="1473" y="495"/>
                      </a:cubicBezTo>
                      <a:cubicBezTo>
                        <a:pt x="1474" y="495"/>
                        <a:pt x="1474" y="495"/>
                        <a:pt x="1475" y="494"/>
                      </a:cubicBezTo>
                      <a:cubicBezTo>
                        <a:pt x="1469" y="470"/>
                        <a:pt x="1469" y="470"/>
                        <a:pt x="1469" y="470"/>
                      </a:cubicBezTo>
                      <a:cubicBezTo>
                        <a:pt x="1467" y="470"/>
                        <a:pt x="1465" y="471"/>
                        <a:pt x="1463" y="471"/>
                      </a:cubicBezTo>
                      <a:cubicBezTo>
                        <a:pt x="1462" y="472"/>
                        <a:pt x="1461" y="474"/>
                        <a:pt x="1459" y="475"/>
                      </a:cubicBezTo>
                      <a:cubicBezTo>
                        <a:pt x="1454" y="479"/>
                        <a:pt x="1454" y="479"/>
                        <a:pt x="1454" y="479"/>
                      </a:cubicBezTo>
                      <a:cubicBezTo>
                        <a:pt x="1440" y="486"/>
                        <a:pt x="1440" y="486"/>
                        <a:pt x="1440" y="486"/>
                      </a:cubicBezTo>
                      <a:cubicBezTo>
                        <a:pt x="1433" y="494"/>
                        <a:pt x="1433" y="494"/>
                        <a:pt x="1433" y="494"/>
                      </a:cubicBezTo>
                      <a:cubicBezTo>
                        <a:pt x="1431" y="496"/>
                        <a:pt x="1430" y="497"/>
                        <a:pt x="1428" y="498"/>
                      </a:cubicBezTo>
                      <a:cubicBezTo>
                        <a:pt x="1396" y="517"/>
                        <a:pt x="1396" y="517"/>
                        <a:pt x="1396" y="517"/>
                      </a:cubicBezTo>
                      <a:cubicBezTo>
                        <a:pt x="1380" y="534"/>
                        <a:pt x="1380" y="534"/>
                        <a:pt x="1380" y="534"/>
                      </a:cubicBezTo>
                      <a:cubicBezTo>
                        <a:pt x="1366" y="544"/>
                        <a:pt x="1366" y="544"/>
                        <a:pt x="1366" y="544"/>
                      </a:cubicBezTo>
                      <a:cubicBezTo>
                        <a:pt x="1364" y="546"/>
                        <a:pt x="1362" y="547"/>
                        <a:pt x="1359" y="547"/>
                      </a:cubicBezTo>
                      <a:cubicBezTo>
                        <a:pt x="1330" y="552"/>
                        <a:pt x="1330" y="552"/>
                        <a:pt x="1330" y="552"/>
                      </a:cubicBezTo>
                      <a:cubicBezTo>
                        <a:pt x="1325" y="552"/>
                        <a:pt x="1319" y="550"/>
                        <a:pt x="1315" y="546"/>
                      </a:cubicBezTo>
                      <a:cubicBezTo>
                        <a:pt x="1315" y="545"/>
                        <a:pt x="1314" y="544"/>
                        <a:pt x="1314" y="544"/>
                      </a:cubicBezTo>
                      <a:cubicBezTo>
                        <a:pt x="1302" y="546"/>
                        <a:pt x="1302" y="546"/>
                        <a:pt x="1302" y="546"/>
                      </a:cubicBezTo>
                      <a:cubicBezTo>
                        <a:pt x="1301" y="546"/>
                        <a:pt x="1299" y="546"/>
                        <a:pt x="1297" y="546"/>
                      </a:cubicBezTo>
                      <a:cubicBezTo>
                        <a:pt x="1280" y="544"/>
                        <a:pt x="1280" y="544"/>
                        <a:pt x="1280" y="544"/>
                      </a:cubicBezTo>
                      <a:cubicBezTo>
                        <a:pt x="1278" y="544"/>
                        <a:pt x="1277" y="544"/>
                        <a:pt x="1275" y="543"/>
                      </a:cubicBezTo>
                      <a:cubicBezTo>
                        <a:pt x="1244" y="533"/>
                        <a:pt x="1244" y="533"/>
                        <a:pt x="1244" y="533"/>
                      </a:cubicBezTo>
                      <a:cubicBezTo>
                        <a:pt x="1242" y="532"/>
                        <a:pt x="1241" y="531"/>
                        <a:pt x="1239" y="530"/>
                      </a:cubicBezTo>
                      <a:cubicBezTo>
                        <a:pt x="1224" y="519"/>
                        <a:pt x="1224" y="519"/>
                        <a:pt x="1224" y="519"/>
                      </a:cubicBezTo>
                      <a:cubicBezTo>
                        <a:pt x="1220" y="517"/>
                        <a:pt x="1217" y="513"/>
                        <a:pt x="1216" y="508"/>
                      </a:cubicBezTo>
                      <a:cubicBezTo>
                        <a:pt x="1213" y="495"/>
                        <a:pt x="1213" y="495"/>
                        <a:pt x="1213" y="495"/>
                      </a:cubicBezTo>
                      <a:cubicBezTo>
                        <a:pt x="1212" y="479"/>
                        <a:pt x="1212" y="479"/>
                        <a:pt x="1212" y="479"/>
                      </a:cubicBezTo>
                      <a:cubicBezTo>
                        <a:pt x="1206" y="463"/>
                        <a:pt x="1206" y="463"/>
                        <a:pt x="1206" y="463"/>
                      </a:cubicBezTo>
                      <a:cubicBezTo>
                        <a:pt x="1200" y="455"/>
                        <a:pt x="1200" y="455"/>
                        <a:pt x="1200" y="455"/>
                      </a:cubicBezTo>
                      <a:cubicBezTo>
                        <a:pt x="1192" y="458"/>
                        <a:pt x="1192" y="458"/>
                        <a:pt x="1192" y="458"/>
                      </a:cubicBezTo>
                      <a:cubicBezTo>
                        <a:pt x="1191" y="459"/>
                        <a:pt x="1189" y="459"/>
                        <a:pt x="1188" y="459"/>
                      </a:cubicBezTo>
                      <a:cubicBezTo>
                        <a:pt x="1180" y="460"/>
                        <a:pt x="1180" y="460"/>
                        <a:pt x="1180" y="460"/>
                      </a:cubicBezTo>
                      <a:cubicBezTo>
                        <a:pt x="1176" y="460"/>
                        <a:pt x="1173" y="460"/>
                        <a:pt x="1170" y="458"/>
                      </a:cubicBezTo>
                      <a:cubicBezTo>
                        <a:pt x="1162" y="455"/>
                        <a:pt x="1162" y="455"/>
                        <a:pt x="1162" y="455"/>
                      </a:cubicBezTo>
                      <a:cubicBezTo>
                        <a:pt x="1129" y="436"/>
                        <a:pt x="1129" y="436"/>
                        <a:pt x="1129" y="436"/>
                      </a:cubicBezTo>
                      <a:cubicBezTo>
                        <a:pt x="1124" y="433"/>
                        <a:pt x="1121" y="428"/>
                        <a:pt x="1120" y="422"/>
                      </a:cubicBezTo>
                      <a:cubicBezTo>
                        <a:pt x="1119" y="417"/>
                        <a:pt x="1121" y="411"/>
                        <a:pt x="1125" y="407"/>
                      </a:cubicBezTo>
                      <a:cubicBezTo>
                        <a:pt x="1129" y="403"/>
                        <a:pt x="1129" y="403"/>
                        <a:pt x="1129" y="403"/>
                      </a:cubicBezTo>
                      <a:cubicBezTo>
                        <a:pt x="1130" y="402"/>
                        <a:pt x="1131" y="401"/>
                        <a:pt x="1132" y="400"/>
                      </a:cubicBezTo>
                      <a:cubicBezTo>
                        <a:pt x="1131" y="392"/>
                        <a:pt x="1131" y="392"/>
                        <a:pt x="1131" y="392"/>
                      </a:cubicBezTo>
                      <a:cubicBezTo>
                        <a:pt x="1131" y="389"/>
                        <a:pt x="1131" y="386"/>
                        <a:pt x="1132" y="384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3" y="378"/>
                        <a:pt x="1131" y="377"/>
                        <a:pt x="1130" y="376"/>
                      </a:cubicBezTo>
                      <a:cubicBezTo>
                        <a:pt x="1107" y="354"/>
                        <a:pt x="1107" y="354"/>
                        <a:pt x="1107" y="354"/>
                      </a:cubicBezTo>
                      <a:cubicBezTo>
                        <a:pt x="1101" y="353"/>
                        <a:pt x="1096" y="350"/>
                        <a:pt x="1093" y="344"/>
                      </a:cubicBezTo>
                      <a:cubicBezTo>
                        <a:pt x="1093" y="343"/>
                        <a:pt x="1091" y="340"/>
                        <a:pt x="1091" y="339"/>
                      </a:cubicBezTo>
                      <a:cubicBezTo>
                        <a:pt x="1088" y="329"/>
                        <a:pt x="1088" y="329"/>
                        <a:pt x="1088" y="329"/>
                      </a:cubicBezTo>
                      <a:cubicBezTo>
                        <a:pt x="1067" y="317"/>
                        <a:pt x="1067" y="317"/>
                        <a:pt x="1067" y="317"/>
                      </a:cubicBezTo>
                      <a:cubicBezTo>
                        <a:pt x="1050" y="317"/>
                        <a:pt x="1050" y="317"/>
                        <a:pt x="1050" y="317"/>
                      </a:cubicBezTo>
                      <a:cubicBezTo>
                        <a:pt x="1049" y="320"/>
                        <a:pt x="1048" y="322"/>
                        <a:pt x="1045" y="324"/>
                      </a:cubicBezTo>
                      <a:cubicBezTo>
                        <a:pt x="1041" y="328"/>
                        <a:pt x="1041" y="328"/>
                        <a:pt x="1041" y="328"/>
                      </a:cubicBezTo>
                      <a:cubicBezTo>
                        <a:pt x="1037" y="332"/>
                        <a:pt x="1030" y="334"/>
                        <a:pt x="1025" y="333"/>
                      </a:cubicBezTo>
                      <a:cubicBezTo>
                        <a:pt x="1018" y="338"/>
                        <a:pt x="1018" y="338"/>
                        <a:pt x="1018" y="338"/>
                      </a:cubicBezTo>
                      <a:cubicBezTo>
                        <a:pt x="1017" y="338"/>
                        <a:pt x="1017" y="339"/>
                        <a:pt x="1016" y="339"/>
                      </a:cubicBezTo>
                      <a:cubicBezTo>
                        <a:pt x="1013" y="341"/>
                        <a:pt x="1010" y="343"/>
                        <a:pt x="1007" y="344"/>
                      </a:cubicBezTo>
                      <a:cubicBezTo>
                        <a:pt x="1004" y="344"/>
                        <a:pt x="999" y="344"/>
                        <a:pt x="996" y="343"/>
                      </a:cubicBezTo>
                      <a:cubicBezTo>
                        <a:pt x="995" y="343"/>
                        <a:pt x="991" y="342"/>
                        <a:pt x="990" y="341"/>
                      </a:cubicBezTo>
                      <a:cubicBezTo>
                        <a:pt x="985" y="339"/>
                        <a:pt x="979" y="333"/>
                        <a:pt x="978" y="328"/>
                      </a:cubicBezTo>
                      <a:cubicBezTo>
                        <a:pt x="977" y="328"/>
                        <a:pt x="977" y="328"/>
                        <a:pt x="977" y="328"/>
                      </a:cubicBezTo>
                      <a:cubicBezTo>
                        <a:pt x="972" y="327"/>
                        <a:pt x="967" y="325"/>
                        <a:pt x="964" y="321"/>
                      </a:cubicBezTo>
                      <a:cubicBezTo>
                        <a:pt x="961" y="321"/>
                        <a:pt x="958" y="321"/>
                        <a:pt x="956" y="320"/>
                      </a:cubicBezTo>
                      <a:cubicBezTo>
                        <a:pt x="950" y="317"/>
                        <a:pt x="950" y="317"/>
                        <a:pt x="950" y="317"/>
                      </a:cubicBezTo>
                      <a:cubicBezTo>
                        <a:pt x="948" y="316"/>
                        <a:pt x="946" y="314"/>
                        <a:pt x="944" y="313"/>
                      </a:cubicBezTo>
                      <a:cubicBezTo>
                        <a:pt x="939" y="306"/>
                        <a:pt x="939" y="306"/>
                        <a:pt x="939" y="306"/>
                      </a:cubicBezTo>
                      <a:cubicBezTo>
                        <a:pt x="936" y="303"/>
                        <a:pt x="934" y="298"/>
                        <a:pt x="934" y="292"/>
                      </a:cubicBezTo>
                      <a:cubicBezTo>
                        <a:pt x="935" y="288"/>
                        <a:pt x="935" y="288"/>
                        <a:pt x="935" y="288"/>
                      </a:cubicBezTo>
                      <a:cubicBezTo>
                        <a:pt x="933" y="287"/>
                        <a:pt x="932" y="286"/>
                        <a:pt x="931" y="284"/>
                      </a:cubicBezTo>
                      <a:cubicBezTo>
                        <a:pt x="928" y="279"/>
                        <a:pt x="927" y="273"/>
                        <a:pt x="929" y="267"/>
                      </a:cubicBezTo>
                      <a:cubicBezTo>
                        <a:pt x="932" y="259"/>
                        <a:pt x="932" y="259"/>
                        <a:pt x="932" y="259"/>
                      </a:cubicBezTo>
                      <a:cubicBezTo>
                        <a:pt x="935" y="253"/>
                        <a:pt x="941" y="248"/>
                        <a:pt x="948" y="247"/>
                      </a:cubicBezTo>
                      <a:cubicBezTo>
                        <a:pt x="949" y="246"/>
                        <a:pt x="950" y="245"/>
                        <a:pt x="951" y="244"/>
                      </a:cubicBezTo>
                      <a:cubicBezTo>
                        <a:pt x="952" y="243"/>
                        <a:pt x="952" y="243"/>
                        <a:pt x="952" y="243"/>
                      </a:cubicBezTo>
                      <a:cubicBezTo>
                        <a:pt x="951" y="242"/>
                        <a:pt x="951" y="241"/>
                        <a:pt x="951" y="239"/>
                      </a:cubicBezTo>
                      <a:cubicBezTo>
                        <a:pt x="950" y="235"/>
                        <a:pt x="950" y="235"/>
                        <a:pt x="950" y="235"/>
                      </a:cubicBezTo>
                      <a:cubicBezTo>
                        <a:pt x="949" y="232"/>
                        <a:pt x="949" y="229"/>
                        <a:pt x="950" y="227"/>
                      </a:cubicBezTo>
                      <a:cubicBezTo>
                        <a:pt x="952" y="218"/>
                        <a:pt x="952" y="218"/>
                        <a:pt x="952" y="218"/>
                      </a:cubicBezTo>
                      <a:cubicBezTo>
                        <a:pt x="953" y="215"/>
                        <a:pt x="955" y="212"/>
                        <a:pt x="957" y="209"/>
                      </a:cubicBezTo>
                      <a:cubicBezTo>
                        <a:pt x="964" y="203"/>
                        <a:pt x="964" y="203"/>
                        <a:pt x="964" y="203"/>
                      </a:cubicBezTo>
                      <a:cubicBezTo>
                        <a:pt x="965" y="199"/>
                        <a:pt x="966" y="196"/>
                        <a:pt x="968" y="193"/>
                      </a:cubicBezTo>
                      <a:cubicBezTo>
                        <a:pt x="969" y="192"/>
                        <a:pt x="971" y="190"/>
                        <a:pt x="973" y="188"/>
                      </a:cubicBezTo>
                      <a:cubicBezTo>
                        <a:pt x="972" y="186"/>
                        <a:pt x="972" y="185"/>
                        <a:pt x="971" y="183"/>
                      </a:cubicBezTo>
                      <a:cubicBezTo>
                        <a:pt x="971" y="177"/>
                        <a:pt x="971" y="177"/>
                        <a:pt x="971" y="177"/>
                      </a:cubicBezTo>
                      <a:cubicBezTo>
                        <a:pt x="971" y="176"/>
                        <a:pt x="971" y="174"/>
                        <a:pt x="971" y="172"/>
                      </a:cubicBezTo>
                      <a:cubicBezTo>
                        <a:pt x="972" y="171"/>
                        <a:pt x="972" y="168"/>
                        <a:pt x="973" y="166"/>
                      </a:cubicBezTo>
                      <a:cubicBezTo>
                        <a:pt x="973" y="165"/>
                        <a:pt x="972" y="164"/>
                        <a:pt x="972" y="164"/>
                      </a:cubicBezTo>
                      <a:cubicBezTo>
                        <a:pt x="972" y="158"/>
                        <a:pt x="973" y="153"/>
                        <a:pt x="976" y="149"/>
                      </a:cubicBezTo>
                      <a:cubicBezTo>
                        <a:pt x="982" y="143"/>
                        <a:pt x="982" y="143"/>
                        <a:pt x="982" y="143"/>
                      </a:cubicBezTo>
                      <a:cubicBezTo>
                        <a:pt x="983" y="142"/>
                        <a:pt x="984" y="141"/>
                        <a:pt x="985" y="140"/>
                      </a:cubicBezTo>
                      <a:cubicBezTo>
                        <a:pt x="1004" y="126"/>
                        <a:pt x="1004" y="126"/>
                        <a:pt x="1004" y="126"/>
                      </a:cubicBezTo>
                      <a:cubicBezTo>
                        <a:pt x="1044" y="105"/>
                        <a:pt x="1044" y="105"/>
                        <a:pt x="1044" y="105"/>
                      </a:cubicBezTo>
                      <a:cubicBezTo>
                        <a:pt x="1044" y="104"/>
                        <a:pt x="1044" y="103"/>
                        <a:pt x="1044" y="102"/>
                      </a:cubicBezTo>
                      <a:cubicBezTo>
                        <a:pt x="1044" y="102"/>
                        <a:pt x="1043" y="101"/>
                        <a:pt x="1042" y="101"/>
                      </a:cubicBezTo>
                      <a:cubicBezTo>
                        <a:pt x="1033" y="102"/>
                        <a:pt x="1033" y="102"/>
                        <a:pt x="1033" y="102"/>
                      </a:cubicBezTo>
                      <a:cubicBezTo>
                        <a:pt x="1028" y="103"/>
                        <a:pt x="1022" y="102"/>
                        <a:pt x="1018" y="99"/>
                      </a:cubicBezTo>
                      <a:cubicBezTo>
                        <a:pt x="1008" y="92"/>
                        <a:pt x="1008" y="92"/>
                        <a:pt x="1008" y="92"/>
                      </a:cubicBezTo>
                      <a:cubicBezTo>
                        <a:pt x="1005" y="90"/>
                        <a:pt x="1003" y="87"/>
                        <a:pt x="1002" y="83"/>
                      </a:cubicBezTo>
                      <a:cubicBezTo>
                        <a:pt x="1000" y="83"/>
                        <a:pt x="998" y="82"/>
                        <a:pt x="997" y="81"/>
                      </a:cubicBezTo>
                      <a:cubicBezTo>
                        <a:pt x="985" y="74"/>
                        <a:pt x="985" y="74"/>
                        <a:pt x="985" y="74"/>
                      </a:cubicBezTo>
                      <a:cubicBezTo>
                        <a:pt x="982" y="72"/>
                        <a:pt x="979" y="69"/>
                        <a:pt x="977" y="65"/>
                      </a:cubicBezTo>
                      <a:cubicBezTo>
                        <a:pt x="971" y="49"/>
                        <a:pt x="971" y="49"/>
                        <a:pt x="971" y="49"/>
                      </a:cubicBezTo>
                      <a:cubicBezTo>
                        <a:pt x="969" y="44"/>
                        <a:pt x="969" y="38"/>
                        <a:pt x="972" y="34"/>
                      </a:cubicBezTo>
                      <a:cubicBezTo>
                        <a:pt x="955" y="30"/>
                        <a:pt x="955" y="30"/>
                        <a:pt x="955" y="30"/>
                      </a:cubicBezTo>
                      <a:cubicBezTo>
                        <a:pt x="954" y="29"/>
                        <a:pt x="952" y="28"/>
                        <a:pt x="951" y="27"/>
                      </a:cubicBezTo>
                      <a:cubicBezTo>
                        <a:pt x="945" y="24"/>
                        <a:pt x="945" y="24"/>
                        <a:pt x="945" y="24"/>
                      </a:cubicBezTo>
                      <a:cubicBezTo>
                        <a:pt x="939" y="19"/>
                        <a:pt x="936" y="12"/>
                        <a:pt x="937" y="4"/>
                      </a:cubicBezTo>
                      <a:cubicBezTo>
                        <a:pt x="938" y="3"/>
                        <a:pt x="938" y="2"/>
                        <a:pt x="938" y="1"/>
                      </a:cubicBezTo>
                      <a:cubicBezTo>
                        <a:pt x="932" y="0"/>
                        <a:pt x="932" y="0"/>
                        <a:pt x="932" y="0"/>
                      </a:cubicBezTo>
                      <a:cubicBezTo>
                        <a:pt x="931" y="0"/>
                        <a:pt x="931" y="0"/>
                        <a:pt x="931" y="0"/>
                      </a:cubicBezTo>
                      <a:cubicBezTo>
                        <a:pt x="899" y="27"/>
                        <a:pt x="899" y="27"/>
                        <a:pt x="899" y="27"/>
                      </a:cubicBezTo>
                      <a:cubicBezTo>
                        <a:pt x="887" y="46"/>
                        <a:pt x="887" y="46"/>
                        <a:pt x="887" y="46"/>
                      </a:cubicBezTo>
                      <a:cubicBezTo>
                        <a:pt x="886" y="48"/>
                        <a:pt x="884" y="50"/>
                        <a:pt x="881" y="51"/>
                      </a:cubicBezTo>
                      <a:cubicBezTo>
                        <a:pt x="878" y="53"/>
                        <a:pt x="878" y="53"/>
                        <a:pt x="878" y="53"/>
                      </a:cubicBezTo>
                      <a:cubicBezTo>
                        <a:pt x="876" y="54"/>
                        <a:pt x="875" y="54"/>
                        <a:pt x="873" y="55"/>
                      </a:cubicBezTo>
                      <a:cubicBezTo>
                        <a:pt x="859" y="58"/>
                        <a:pt x="859" y="58"/>
                        <a:pt x="859" y="58"/>
                      </a:cubicBezTo>
                      <a:cubicBezTo>
                        <a:pt x="855" y="67"/>
                        <a:pt x="855" y="67"/>
                        <a:pt x="855" y="67"/>
                      </a:cubicBezTo>
                      <a:cubicBezTo>
                        <a:pt x="855" y="75"/>
                        <a:pt x="855" y="75"/>
                        <a:pt x="855" y="75"/>
                      </a:cubicBezTo>
                      <a:cubicBezTo>
                        <a:pt x="855" y="76"/>
                        <a:pt x="854" y="80"/>
                        <a:pt x="854" y="81"/>
                      </a:cubicBezTo>
                      <a:cubicBezTo>
                        <a:pt x="853" y="83"/>
                        <a:pt x="853" y="85"/>
                        <a:pt x="852" y="86"/>
                      </a:cubicBezTo>
                      <a:cubicBezTo>
                        <a:pt x="849" y="92"/>
                        <a:pt x="849" y="92"/>
                        <a:pt x="849" y="92"/>
                      </a:cubicBezTo>
                      <a:cubicBezTo>
                        <a:pt x="848" y="94"/>
                        <a:pt x="847" y="95"/>
                        <a:pt x="845" y="97"/>
                      </a:cubicBezTo>
                      <a:cubicBezTo>
                        <a:pt x="841" y="101"/>
                        <a:pt x="841" y="101"/>
                        <a:pt x="841" y="101"/>
                      </a:cubicBezTo>
                      <a:cubicBezTo>
                        <a:pt x="840" y="102"/>
                        <a:pt x="838" y="103"/>
                        <a:pt x="837" y="103"/>
                      </a:cubicBezTo>
                      <a:cubicBezTo>
                        <a:pt x="830" y="107"/>
                        <a:pt x="830" y="107"/>
                        <a:pt x="830" y="107"/>
                      </a:cubicBezTo>
                      <a:cubicBezTo>
                        <a:pt x="817" y="129"/>
                        <a:pt x="817" y="129"/>
                        <a:pt x="817" y="129"/>
                      </a:cubicBezTo>
                      <a:cubicBezTo>
                        <a:pt x="816" y="131"/>
                        <a:pt x="814" y="132"/>
                        <a:pt x="813" y="133"/>
                      </a:cubicBezTo>
                      <a:cubicBezTo>
                        <a:pt x="811" y="134"/>
                        <a:pt x="807" y="137"/>
                        <a:pt x="806" y="138"/>
                      </a:cubicBezTo>
                      <a:cubicBezTo>
                        <a:pt x="790" y="143"/>
                        <a:pt x="790" y="143"/>
                        <a:pt x="790" y="143"/>
                      </a:cubicBezTo>
                      <a:cubicBezTo>
                        <a:pt x="328" y="247"/>
                        <a:pt x="328" y="247"/>
                        <a:pt x="328" y="247"/>
                      </a:cubicBezTo>
                      <a:cubicBezTo>
                        <a:pt x="325" y="248"/>
                        <a:pt x="323" y="248"/>
                        <a:pt x="321" y="248"/>
                      </a:cubicBezTo>
                      <a:cubicBezTo>
                        <a:pt x="12" y="314"/>
                        <a:pt x="12" y="314"/>
                        <a:pt x="12" y="314"/>
                      </a:cubicBezTo>
                      <a:cubicBezTo>
                        <a:pt x="0" y="669"/>
                        <a:pt x="0" y="669"/>
                        <a:pt x="0" y="669"/>
                      </a:cubicBezTo>
                      <a:cubicBezTo>
                        <a:pt x="271" y="614"/>
                        <a:pt x="271" y="614"/>
                        <a:pt x="271" y="614"/>
                      </a:cubicBezTo>
                      <a:cubicBezTo>
                        <a:pt x="274" y="613"/>
                        <a:pt x="278" y="614"/>
                        <a:pt x="281" y="615"/>
                      </a:cubicBezTo>
                      <a:cubicBezTo>
                        <a:pt x="283" y="612"/>
                        <a:pt x="286" y="610"/>
                        <a:pt x="290" y="6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58"/>
                <p:cNvSpPr>
                  <a:spLocks/>
                </p:cNvSpPr>
                <p:nvPr/>
              </p:nvSpPr>
              <p:spPr bwMode="auto">
                <a:xfrm>
                  <a:off x="7570788" y="1749425"/>
                  <a:ext cx="11113" cy="7938"/>
                </a:xfrm>
                <a:custGeom>
                  <a:avLst/>
                  <a:gdLst>
                    <a:gd name="T0" fmla="*/ 6 w 38"/>
                    <a:gd name="T1" fmla="*/ 15 h 25"/>
                    <a:gd name="T2" fmla="*/ 2 w 38"/>
                    <a:gd name="T3" fmla="*/ 20 h 25"/>
                    <a:gd name="T4" fmla="*/ 0 w 38"/>
                    <a:gd name="T5" fmla="*/ 25 h 25"/>
                    <a:gd name="T6" fmla="*/ 5 w 38"/>
                    <a:gd name="T7" fmla="*/ 23 h 25"/>
                    <a:gd name="T8" fmla="*/ 38 w 38"/>
                    <a:gd name="T9" fmla="*/ 13 h 25"/>
                    <a:gd name="T10" fmla="*/ 31 w 38"/>
                    <a:gd name="T11" fmla="*/ 9 h 25"/>
                    <a:gd name="T12" fmla="*/ 24 w 38"/>
                    <a:gd name="T13" fmla="*/ 3 h 25"/>
                    <a:gd name="T14" fmla="*/ 18 w 38"/>
                    <a:gd name="T15" fmla="*/ 2 h 25"/>
                    <a:gd name="T16" fmla="*/ 15 w 38"/>
                    <a:gd name="T17" fmla="*/ 0 h 25"/>
                    <a:gd name="T18" fmla="*/ 9 w 38"/>
                    <a:gd name="T19" fmla="*/ 11 h 25"/>
                    <a:gd name="T20" fmla="*/ 6 w 38"/>
                    <a:gd name="T21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25">
                      <a:moveTo>
                        <a:pt x="6" y="15"/>
                      </a:move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29" y="8"/>
                        <a:pt x="26" y="6"/>
                        <a:pt x="24" y="3"/>
                      </a:cubicBezTo>
                      <a:cubicBezTo>
                        <a:pt x="22" y="3"/>
                        <a:pt x="20" y="3"/>
                        <a:pt x="18" y="2"/>
                      </a:cubicBezTo>
                      <a:cubicBezTo>
                        <a:pt x="17" y="1"/>
                        <a:pt x="16" y="1"/>
                        <a:pt x="15" y="0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3"/>
                        <a:pt x="7" y="14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5022851" y="3397250"/>
                <a:ext cx="665163" cy="561975"/>
                <a:chOff x="5022851" y="3397250"/>
                <a:chExt cx="665163" cy="561975"/>
              </a:xfrm>
            </p:grpSpPr>
            <p:sp>
              <p:nvSpPr>
                <p:cNvPr id="98" name="Freeform 59"/>
                <p:cNvSpPr>
                  <a:spLocks/>
                </p:cNvSpPr>
                <p:nvPr/>
              </p:nvSpPr>
              <p:spPr bwMode="auto">
                <a:xfrm>
                  <a:off x="5313363" y="3905250"/>
                  <a:ext cx="23813" cy="12700"/>
                </a:xfrm>
                <a:custGeom>
                  <a:avLst/>
                  <a:gdLst>
                    <a:gd name="T0" fmla="*/ 40 w 85"/>
                    <a:gd name="T1" fmla="*/ 32 h 49"/>
                    <a:gd name="T2" fmla="*/ 41 w 85"/>
                    <a:gd name="T3" fmla="*/ 34 h 49"/>
                    <a:gd name="T4" fmla="*/ 43 w 85"/>
                    <a:gd name="T5" fmla="*/ 34 h 49"/>
                    <a:gd name="T6" fmla="*/ 69 w 85"/>
                    <a:gd name="T7" fmla="*/ 49 h 49"/>
                    <a:gd name="T8" fmla="*/ 76 w 85"/>
                    <a:gd name="T9" fmla="*/ 46 h 49"/>
                    <a:gd name="T10" fmla="*/ 76 w 85"/>
                    <a:gd name="T11" fmla="*/ 46 h 49"/>
                    <a:gd name="T12" fmla="*/ 78 w 85"/>
                    <a:gd name="T13" fmla="*/ 36 h 49"/>
                    <a:gd name="T14" fmla="*/ 83 w 85"/>
                    <a:gd name="T15" fmla="*/ 27 h 49"/>
                    <a:gd name="T16" fmla="*/ 85 w 85"/>
                    <a:gd name="T17" fmla="*/ 25 h 49"/>
                    <a:gd name="T18" fmla="*/ 84 w 85"/>
                    <a:gd name="T19" fmla="*/ 25 h 49"/>
                    <a:gd name="T20" fmla="*/ 76 w 85"/>
                    <a:gd name="T21" fmla="*/ 22 h 49"/>
                    <a:gd name="T22" fmla="*/ 65 w 85"/>
                    <a:gd name="T23" fmla="*/ 18 h 49"/>
                    <a:gd name="T24" fmla="*/ 59 w 85"/>
                    <a:gd name="T25" fmla="*/ 15 h 49"/>
                    <a:gd name="T26" fmla="*/ 44 w 85"/>
                    <a:gd name="T27" fmla="*/ 3 h 49"/>
                    <a:gd name="T28" fmla="*/ 27 w 85"/>
                    <a:gd name="T29" fmla="*/ 0 h 49"/>
                    <a:gd name="T30" fmla="*/ 26 w 85"/>
                    <a:gd name="T31" fmla="*/ 1 h 49"/>
                    <a:gd name="T32" fmla="*/ 24 w 85"/>
                    <a:gd name="T33" fmla="*/ 4 h 49"/>
                    <a:gd name="T34" fmla="*/ 15 w 85"/>
                    <a:gd name="T35" fmla="*/ 11 h 49"/>
                    <a:gd name="T36" fmla="*/ 0 w 85"/>
                    <a:gd name="T37" fmla="*/ 16 h 49"/>
                    <a:gd name="T38" fmla="*/ 33 w 85"/>
                    <a:gd name="T39" fmla="*/ 28 h 49"/>
                    <a:gd name="T40" fmla="*/ 40 w 85"/>
                    <a:gd name="T41" fmla="*/ 3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5" h="49">
                      <a:moveTo>
                        <a:pt x="40" y="32"/>
                      </a:moveTo>
                      <a:cubicBezTo>
                        <a:pt x="41" y="34"/>
                        <a:pt x="41" y="34"/>
                        <a:pt x="41" y="34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69" y="49"/>
                        <a:pt x="69" y="49"/>
                        <a:pt x="69" y="49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9" y="33"/>
                        <a:pt x="81" y="30"/>
                        <a:pt x="83" y="27"/>
                      </a:cubicBezTo>
                      <a:cubicBezTo>
                        <a:pt x="85" y="25"/>
                        <a:pt x="85" y="25"/>
                        <a:pt x="85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1" y="25"/>
                        <a:pt x="78" y="24"/>
                        <a:pt x="76" y="22"/>
                      </a:cubicBezTo>
                      <a:cubicBezTo>
                        <a:pt x="65" y="18"/>
                        <a:pt x="65" y="18"/>
                        <a:pt x="65" y="18"/>
                      </a:cubicBezTo>
                      <a:cubicBezTo>
                        <a:pt x="62" y="17"/>
                        <a:pt x="60" y="16"/>
                        <a:pt x="59" y="15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2"/>
                        <a:pt x="25" y="3"/>
                        <a:pt x="24" y="4"/>
                      </a:cubicBezTo>
                      <a:cubicBezTo>
                        <a:pt x="22" y="6"/>
                        <a:pt x="17" y="10"/>
                        <a:pt x="15" y="11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5" y="29"/>
                        <a:pt x="38" y="30"/>
                        <a:pt x="40" y="32"/>
                      </a:cubicBezTo>
                      <a:close/>
                    </a:path>
                  </a:pathLst>
                </a:custGeom>
                <a:solidFill>
                  <a:srgbClr val="13A2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0"/>
                <p:cNvSpPr>
                  <a:spLocks/>
                </p:cNvSpPr>
                <p:nvPr/>
              </p:nvSpPr>
              <p:spPr bwMode="auto">
                <a:xfrm>
                  <a:off x="5022851" y="3397250"/>
                  <a:ext cx="665163" cy="561975"/>
                </a:xfrm>
                <a:custGeom>
                  <a:avLst/>
                  <a:gdLst>
                    <a:gd name="T0" fmla="*/ 137 w 2481"/>
                    <a:gd name="T1" fmla="*/ 770 h 2099"/>
                    <a:gd name="T2" fmla="*/ 171 w 2481"/>
                    <a:gd name="T3" fmla="*/ 871 h 2099"/>
                    <a:gd name="T4" fmla="*/ 228 w 2481"/>
                    <a:gd name="T5" fmla="*/ 983 h 2099"/>
                    <a:gd name="T6" fmla="*/ 264 w 2481"/>
                    <a:gd name="T7" fmla="*/ 1049 h 2099"/>
                    <a:gd name="T8" fmla="*/ 300 w 2481"/>
                    <a:gd name="T9" fmla="*/ 1172 h 2099"/>
                    <a:gd name="T10" fmla="*/ 272 w 2481"/>
                    <a:gd name="T11" fmla="*/ 1315 h 2099"/>
                    <a:gd name="T12" fmla="*/ 234 w 2481"/>
                    <a:gd name="T13" fmla="*/ 1462 h 2099"/>
                    <a:gd name="T14" fmla="*/ 240 w 2481"/>
                    <a:gd name="T15" fmla="*/ 1592 h 2099"/>
                    <a:gd name="T16" fmla="*/ 218 w 2481"/>
                    <a:gd name="T17" fmla="*/ 1741 h 2099"/>
                    <a:gd name="T18" fmla="*/ 223 w 2481"/>
                    <a:gd name="T19" fmla="*/ 1849 h 2099"/>
                    <a:gd name="T20" fmla="*/ 355 w 2481"/>
                    <a:gd name="T21" fmla="*/ 1834 h 2099"/>
                    <a:gd name="T22" fmla="*/ 639 w 2481"/>
                    <a:gd name="T23" fmla="*/ 1865 h 2099"/>
                    <a:gd name="T24" fmla="*/ 989 w 2481"/>
                    <a:gd name="T25" fmla="*/ 1897 h 2099"/>
                    <a:gd name="T26" fmla="*/ 998 w 2481"/>
                    <a:gd name="T27" fmla="*/ 1798 h 2099"/>
                    <a:gd name="T28" fmla="*/ 1135 w 2481"/>
                    <a:gd name="T29" fmla="*/ 1752 h 2099"/>
                    <a:gd name="T30" fmla="*/ 1244 w 2481"/>
                    <a:gd name="T31" fmla="*/ 1795 h 2099"/>
                    <a:gd name="T32" fmla="*/ 1308 w 2481"/>
                    <a:gd name="T33" fmla="*/ 1889 h 2099"/>
                    <a:gd name="T34" fmla="*/ 1405 w 2481"/>
                    <a:gd name="T35" fmla="*/ 1890 h 2099"/>
                    <a:gd name="T36" fmla="*/ 1466 w 2481"/>
                    <a:gd name="T37" fmla="*/ 1895 h 2099"/>
                    <a:gd name="T38" fmla="*/ 1517 w 2481"/>
                    <a:gd name="T39" fmla="*/ 2002 h 2099"/>
                    <a:gd name="T40" fmla="*/ 1576 w 2481"/>
                    <a:gd name="T41" fmla="*/ 2062 h 2099"/>
                    <a:gd name="T42" fmla="*/ 1671 w 2481"/>
                    <a:gd name="T43" fmla="*/ 2082 h 2099"/>
                    <a:gd name="T44" fmla="*/ 1742 w 2481"/>
                    <a:gd name="T45" fmla="*/ 2035 h 2099"/>
                    <a:gd name="T46" fmla="*/ 1812 w 2481"/>
                    <a:gd name="T47" fmla="*/ 1991 h 2099"/>
                    <a:gd name="T48" fmla="*/ 1909 w 2481"/>
                    <a:gd name="T49" fmla="*/ 2005 h 2099"/>
                    <a:gd name="T50" fmla="*/ 1961 w 2481"/>
                    <a:gd name="T51" fmla="*/ 2090 h 2099"/>
                    <a:gd name="T52" fmla="*/ 2000 w 2481"/>
                    <a:gd name="T53" fmla="*/ 1966 h 2099"/>
                    <a:gd name="T54" fmla="*/ 1919 w 2481"/>
                    <a:gd name="T55" fmla="*/ 1887 h 2099"/>
                    <a:gd name="T56" fmla="*/ 1996 w 2481"/>
                    <a:gd name="T57" fmla="*/ 1843 h 2099"/>
                    <a:gd name="T58" fmla="*/ 2175 w 2481"/>
                    <a:gd name="T59" fmla="*/ 1918 h 2099"/>
                    <a:gd name="T60" fmla="*/ 2251 w 2481"/>
                    <a:gd name="T61" fmla="*/ 1962 h 2099"/>
                    <a:gd name="T62" fmla="*/ 2336 w 2481"/>
                    <a:gd name="T63" fmla="*/ 1994 h 2099"/>
                    <a:gd name="T64" fmla="*/ 2428 w 2481"/>
                    <a:gd name="T65" fmla="*/ 2037 h 2099"/>
                    <a:gd name="T66" fmla="*/ 2475 w 2481"/>
                    <a:gd name="T67" fmla="*/ 2010 h 2099"/>
                    <a:gd name="T68" fmla="*/ 2391 w 2481"/>
                    <a:gd name="T69" fmla="*/ 1955 h 2099"/>
                    <a:gd name="T70" fmla="*/ 2286 w 2481"/>
                    <a:gd name="T71" fmla="*/ 1938 h 2099"/>
                    <a:gd name="T72" fmla="*/ 2216 w 2481"/>
                    <a:gd name="T73" fmla="*/ 1881 h 2099"/>
                    <a:gd name="T74" fmla="*/ 2148 w 2481"/>
                    <a:gd name="T75" fmla="*/ 1816 h 2099"/>
                    <a:gd name="T76" fmla="*/ 2205 w 2481"/>
                    <a:gd name="T77" fmla="*/ 1723 h 2099"/>
                    <a:gd name="T78" fmla="*/ 2283 w 2481"/>
                    <a:gd name="T79" fmla="*/ 1655 h 2099"/>
                    <a:gd name="T80" fmla="*/ 2272 w 2481"/>
                    <a:gd name="T81" fmla="*/ 1621 h 2099"/>
                    <a:gd name="T82" fmla="*/ 2228 w 2481"/>
                    <a:gd name="T83" fmla="*/ 1657 h 2099"/>
                    <a:gd name="T84" fmla="*/ 2131 w 2481"/>
                    <a:gd name="T85" fmla="*/ 1645 h 2099"/>
                    <a:gd name="T86" fmla="*/ 2092 w 2481"/>
                    <a:gd name="T87" fmla="*/ 1556 h 2099"/>
                    <a:gd name="T88" fmla="*/ 1893 w 2481"/>
                    <a:gd name="T89" fmla="*/ 1609 h 2099"/>
                    <a:gd name="T90" fmla="*/ 1796 w 2481"/>
                    <a:gd name="T91" fmla="*/ 1487 h 2099"/>
                    <a:gd name="T92" fmla="*/ 2026 w 2481"/>
                    <a:gd name="T93" fmla="*/ 1438 h 2099"/>
                    <a:gd name="T94" fmla="*/ 2153 w 2481"/>
                    <a:gd name="T95" fmla="*/ 1471 h 2099"/>
                    <a:gd name="T96" fmla="*/ 2113 w 2481"/>
                    <a:gd name="T97" fmla="*/ 1332 h 2099"/>
                    <a:gd name="T98" fmla="*/ 2035 w 2481"/>
                    <a:gd name="T99" fmla="*/ 1210 h 2099"/>
                    <a:gd name="T100" fmla="*/ 1181 w 2481"/>
                    <a:gd name="T101" fmla="*/ 1134 h 2099"/>
                    <a:gd name="T102" fmla="*/ 1161 w 2481"/>
                    <a:gd name="T103" fmla="*/ 998 h 2099"/>
                    <a:gd name="T104" fmla="*/ 1217 w 2481"/>
                    <a:gd name="T105" fmla="*/ 889 h 2099"/>
                    <a:gd name="T106" fmla="*/ 1244 w 2481"/>
                    <a:gd name="T107" fmla="*/ 707 h 2099"/>
                    <a:gd name="T108" fmla="*/ 1346 w 2481"/>
                    <a:gd name="T109" fmla="*/ 549 h 2099"/>
                    <a:gd name="T110" fmla="*/ 1373 w 2481"/>
                    <a:gd name="T111" fmla="*/ 463 h 2099"/>
                    <a:gd name="T112" fmla="*/ 1419 w 2481"/>
                    <a:gd name="T113" fmla="*/ 351 h 2099"/>
                    <a:gd name="T114" fmla="*/ 1340 w 2481"/>
                    <a:gd name="T115" fmla="*/ 227 h 2099"/>
                    <a:gd name="T116" fmla="*/ 1317 w 2481"/>
                    <a:gd name="T117" fmla="*/ 118 h 2099"/>
                    <a:gd name="T118" fmla="*/ 1315 w 2481"/>
                    <a:gd name="T119" fmla="*/ 1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81" h="2099">
                      <a:moveTo>
                        <a:pt x="0" y="89"/>
                      </a:moveTo>
                      <a:cubicBezTo>
                        <a:pt x="30" y="628"/>
                        <a:pt x="30" y="628"/>
                        <a:pt x="30" y="628"/>
                      </a:cubicBezTo>
                      <a:cubicBezTo>
                        <a:pt x="32" y="629"/>
                        <a:pt x="34" y="630"/>
                        <a:pt x="34" y="631"/>
                      </a:cubicBezTo>
                      <a:cubicBezTo>
                        <a:pt x="41" y="635"/>
                        <a:pt x="41" y="635"/>
                        <a:pt x="41" y="635"/>
                      </a:cubicBezTo>
                      <a:cubicBezTo>
                        <a:pt x="42" y="636"/>
                        <a:pt x="43" y="637"/>
                        <a:pt x="44" y="638"/>
                      </a:cubicBezTo>
                      <a:cubicBezTo>
                        <a:pt x="45" y="639"/>
                        <a:pt x="47" y="642"/>
                        <a:pt x="48" y="643"/>
                      </a:cubicBezTo>
                      <a:cubicBezTo>
                        <a:pt x="57" y="658"/>
                        <a:pt x="57" y="658"/>
                        <a:pt x="57" y="658"/>
                      </a:cubicBezTo>
                      <a:cubicBezTo>
                        <a:pt x="80" y="670"/>
                        <a:pt x="80" y="670"/>
                        <a:pt x="80" y="670"/>
                      </a:cubicBezTo>
                      <a:cubicBezTo>
                        <a:pt x="99" y="690"/>
                        <a:pt x="99" y="690"/>
                        <a:pt x="99" y="690"/>
                      </a:cubicBezTo>
                      <a:cubicBezTo>
                        <a:pt x="127" y="733"/>
                        <a:pt x="127" y="733"/>
                        <a:pt x="127" y="733"/>
                      </a:cubicBezTo>
                      <a:cubicBezTo>
                        <a:pt x="128" y="735"/>
                        <a:pt x="129" y="736"/>
                        <a:pt x="129" y="738"/>
                      </a:cubicBezTo>
                      <a:cubicBezTo>
                        <a:pt x="131" y="743"/>
                        <a:pt x="131" y="743"/>
                        <a:pt x="131" y="743"/>
                      </a:cubicBezTo>
                      <a:cubicBezTo>
                        <a:pt x="137" y="770"/>
                        <a:pt x="137" y="770"/>
                        <a:pt x="137" y="770"/>
                      </a:cubicBezTo>
                      <a:cubicBezTo>
                        <a:pt x="138" y="771"/>
                        <a:pt x="139" y="772"/>
                        <a:pt x="140" y="773"/>
                      </a:cubicBezTo>
                      <a:cubicBezTo>
                        <a:pt x="142" y="777"/>
                        <a:pt x="142" y="777"/>
                        <a:pt x="142" y="777"/>
                      </a:cubicBezTo>
                      <a:cubicBezTo>
                        <a:pt x="143" y="779"/>
                        <a:pt x="146" y="787"/>
                        <a:pt x="146" y="789"/>
                      </a:cubicBezTo>
                      <a:cubicBezTo>
                        <a:pt x="146" y="791"/>
                        <a:pt x="145" y="795"/>
                        <a:pt x="145" y="796"/>
                      </a:cubicBezTo>
                      <a:cubicBezTo>
                        <a:pt x="143" y="810"/>
                        <a:pt x="143" y="810"/>
                        <a:pt x="143" y="810"/>
                      </a:cubicBezTo>
                      <a:cubicBezTo>
                        <a:pt x="144" y="822"/>
                        <a:pt x="144" y="822"/>
                        <a:pt x="144" y="822"/>
                      </a:cubicBezTo>
                      <a:cubicBezTo>
                        <a:pt x="143" y="829"/>
                        <a:pt x="143" y="829"/>
                        <a:pt x="143" y="829"/>
                      </a:cubicBezTo>
                      <a:cubicBezTo>
                        <a:pt x="143" y="830"/>
                        <a:pt x="142" y="834"/>
                        <a:pt x="142" y="835"/>
                      </a:cubicBezTo>
                      <a:cubicBezTo>
                        <a:pt x="139" y="842"/>
                        <a:pt x="139" y="842"/>
                        <a:pt x="139" y="842"/>
                      </a:cubicBezTo>
                      <a:cubicBezTo>
                        <a:pt x="141" y="848"/>
                        <a:pt x="141" y="848"/>
                        <a:pt x="141" y="848"/>
                      </a:cubicBezTo>
                      <a:cubicBezTo>
                        <a:pt x="147" y="855"/>
                        <a:pt x="147" y="855"/>
                        <a:pt x="147" y="855"/>
                      </a:cubicBezTo>
                      <a:cubicBezTo>
                        <a:pt x="162" y="870"/>
                        <a:pt x="162" y="870"/>
                        <a:pt x="162" y="870"/>
                      </a:cubicBezTo>
                      <a:cubicBezTo>
                        <a:pt x="171" y="871"/>
                        <a:pt x="171" y="871"/>
                        <a:pt x="171" y="871"/>
                      </a:cubicBezTo>
                      <a:cubicBezTo>
                        <a:pt x="172" y="872"/>
                        <a:pt x="176" y="873"/>
                        <a:pt x="177" y="874"/>
                      </a:cubicBezTo>
                      <a:cubicBezTo>
                        <a:pt x="180" y="875"/>
                        <a:pt x="185" y="878"/>
                        <a:pt x="187" y="881"/>
                      </a:cubicBezTo>
                      <a:cubicBezTo>
                        <a:pt x="189" y="883"/>
                        <a:pt x="192" y="889"/>
                        <a:pt x="193" y="892"/>
                      </a:cubicBezTo>
                      <a:cubicBezTo>
                        <a:pt x="193" y="895"/>
                        <a:pt x="193" y="902"/>
                        <a:pt x="192" y="905"/>
                      </a:cubicBezTo>
                      <a:cubicBezTo>
                        <a:pt x="191" y="906"/>
                        <a:pt x="191" y="907"/>
                        <a:pt x="190" y="909"/>
                      </a:cubicBezTo>
                      <a:cubicBezTo>
                        <a:pt x="191" y="909"/>
                        <a:pt x="192" y="910"/>
                        <a:pt x="193" y="911"/>
                      </a:cubicBezTo>
                      <a:cubicBezTo>
                        <a:pt x="195" y="912"/>
                        <a:pt x="198" y="915"/>
                        <a:pt x="199" y="917"/>
                      </a:cubicBezTo>
                      <a:cubicBezTo>
                        <a:pt x="200" y="919"/>
                        <a:pt x="203" y="924"/>
                        <a:pt x="204" y="925"/>
                      </a:cubicBezTo>
                      <a:cubicBezTo>
                        <a:pt x="212" y="946"/>
                        <a:pt x="212" y="946"/>
                        <a:pt x="212" y="946"/>
                      </a:cubicBezTo>
                      <a:cubicBezTo>
                        <a:pt x="221" y="954"/>
                        <a:pt x="221" y="954"/>
                        <a:pt x="221" y="954"/>
                      </a:cubicBezTo>
                      <a:cubicBezTo>
                        <a:pt x="223" y="955"/>
                        <a:pt x="225" y="956"/>
                        <a:pt x="227" y="958"/>
                      </a:cubicBezTo>
                      <a:cubicBezTo>
                        <a:pt x="230" y="963"/>
                        <a:pt x="232" y="970"/>
                        <a:pt x="231" y="976"/>
                      </a:cubicBezTo>
                      <a:cubicBezTo>
                        <a:pt x="231" y="978"/>
                        <a:pt x="229" y="982"/>
                        <a:pt x="228" y="983"/>
                      </a:cubicBezTo>
                      <a:cubicBezTo>
                        <a:pt x="222" y="994"/>
                        <a:pt x="222" y="994"/>
                        <a:pt x="222" y="994"/>
                      </a:cubicBezTo>
                      <a:cubicBezTo>
                        <a:pt x="240" y="1009"/>
                        <a:pt x="240" y="1009"/>
                        <a:pt x="240" y="1009"/>
                      </a:cubicBezTo>
                      <a:cubicBezTo>
                        <a:pt x="240" y="1009"/>
                        <a:pt x="242" y="1012"/>
                        <a:pt x="243" y="1012"/>
                      </a:cubicBezTo>
                      <a:cubicBezTo>
                        <a:pt x="244" y="1014"/>
                        <a:pt x="245" y="1015"/>
                        <a:pt x="245" y="1017"/>
                      </a:cubicBezTo>
                      <a:cubicBezTo>
                        <a:pt x="229" y="1027"/>
                        <a:pt x="229" y="1027"/>
                        <a:pt x="229" y="1027"/>
                      </a:cubicBezTo>
                      <a:cubicBezTo>
                        <a:pt x="247" y="1021"/>
                        <a:pt x="247" y="1021"/>
                        <a:pt x="247" y="1021"/>
                      </a:cubicBezTo>
                      <a:cubicBezTo>
                        <a:pt x="248" y="1023"/>
                        <a:pt x="249" y="1025"/>
                        <a:pt x="250" y="1027"/>
                      </a:cubicBezTo>
                      <a:cubicBezTo>
                        <a:pt x="250" y="1028"/>
                        <a:pt x="250" y="1028"/>
                        <a:pt x="250" y="1028"/>
                      </a:cubicBezTo>
                      <a:cubicBezTo>
                        <a:pt x="253" y="1034"/>
                        <a:pt x="253" y="1034"/>
                        <a:pt x="253" y="1034"/>
                      </a:cubicBezTo>
                      <a:cubicBezTo>
                        <a:pt x="254" y="1036"/>
                        <a:pt x="255" y="1038"/>
                        <a:pt x="256" y="1040"/>
                      </a:cubicBezTo>
                      <a:cubicBezTo>
                        <a:pt x="256" y="1040"/>
                        <a:pt x="257" y="1044"/>
                        <a:pt x="257" y="1044"/>
                      </a:cubicBezTo>
                      <a:cubicBezTo>
                        <a:pt x="258" y="1048"/>
                        <a:pt x="258" y="1048"/>
                        <a:pt x="258" y="1048"/>
                      </a:cubicBezTo>
                      <a:cubicBezTo>
                        <a:pt x="260" y="1048"/>
                        <a:pt x="262" y="1048"/>
                        <a:pt x="264" y="1049"/>
                      </a:cubicBezTo>
                      <a:cubicBezTo>
                        <a:pt x="272" y="1050"/>
                        <a:pt x="272" y="1050"/>
                        <a:pt x="272" y="1050"/>
                      </a:cubicBezTo>
                      <a:cubicBezTo>
                        <a:pt x="279" y="1052"/>
                        <a:pt x="285" y="1057"/>
                        <a:pt x="287" y="1063"/>
                      </a:cubicBezTo>
                      <a:cubicBezTo>
                        <a:pt x="290" y="1072"/>
                        <a:pt x="290" y="1072"/>
                        <a:pt x="290" y="1072"/>
                      </a:cubicBezTo>
                      <a:cubicBezTo>
                        <a:pt x="291" y="1074"/>
                        <a:pt x="291" y="1076"/>
                        <a:pt x="291" y="1078"/>
                      </a:cubicBezTo>
                      <a:cubicBezTo>
                        <a:pt x="290" y="1110"/>
                        <a:pt x="290" y="1110"/>
                        <a:pt x="290" y="1110"/>
                      </a:cubicBezTo>
                      <a:cubicBezTo>
                        <a:pt x="290" y="1112"/>
                        <a:pt x="289" y="1115"/>
                        <a:pt x="288" y="1117"/>
                      </a:cubicBezTo>
                      <a:cubicBezTo>
                        <a:pt x="287" y="1119"/>
                        <a:pt x="287" y="1119"/>
                        <a:pt x="287" y="1119"/>
                      </a:cubicBezTo>
                      <a:cubicBezTo>
                        <a:pt x="300" y="1133"/>
                        <a:pt x="300" y="1133"/>
                        <a:pt x="300" y="1133"/>
                      </a:cubicBezTo>
                      <a:cubicBezTo>
                        <a:pt x="301" y="1135"/>
                        <a:pt x="303" y="1137"/>
                        <a:pt x="304" y="1139"/>
                      </a:cubicBezTo>
                      <a:cubicBezTo>
                        <a:pt x="306" y="1142"/>
                        <a:pt x="306" y="1142"/>
                        <a:pt x="306" y="1142"/>
                      </a:cubicBezTo>
                      <a:cubicBezTo>
                        <a:pt x="309" y="1147"/>
                        <a:pt x="309" y="1152"/>
                        <a:pt x="308" y="1157"/>
                      </a:cubicBezTo>
                      <a:cubicBezTo>
                        <a:pt x="306" y="1163"/>
                        <a:pt x="306" y="1163"/>
                        <a:pt x="306" y="1163"/>
                      </a:cubicBezTo>
                      <a:cubicBezTo>
                        <a:pt x="305" y="1166"/>
                        <a:pt x="303" y="1169"/>
                        <a:pt x="300" y="1172"/>
                      </a:cubicBezTo>
                      <a:cubicBezTo>
                        <a:pt x="297" y="1175"/>
                        <a:pt x="297" y="1175"/>
                        <a:pt x="297" y="1175"/>
                      </a:cubicBezTo>
                      <a:cubicBezTo>
                        <a:pt x="295" y="1176"/>
                        <a:pt x="293" y="1178"/>
                        <a:pt x="291" y="1178"/>
                      </a:cubicBezTo>
                      <a:cubicBezTo>
                        <a:pt x="286" y="1180"/>
                        <a:pt x="286" y="1180"/>
                        <a:pt x="286" y="1180"/>
                      </a:cubicBezTo>
                      <a:cubicBezTo>
                        <a:pt x="298" y="1197"/>
                        <a:pt x="298" y="1197"/>
                        <a:pt x="298" y="1197"/>
                      </a:cubicBezTo>
                      <a:cubicBezTo>
                        <a:pt x="300" y="1201"/>
                        <a:pt x="301" y="1206"/>
                        <a:pt x="301" y="1210"/>
                      </a:cubicBezTo>
                      <a:cubicBezTo>
                        <a:pt x="300" y="1212"/>
                        <a:pt x="299" y="1216"/>
                        <a:pt x="298" y="1218"/>
                      </a:cubicBezTo>
                      <a:cubicBezTo>
                        <a:pt x="295" y="1224"/>
                        <a:pt x="295" y="1224"/>
                        <a:pt x="295" y="1224"/>
                      </a:cubicBezTo>
                      <a:cubicBezTo>
                        <a:pt x="295" y="1226"/>
                        <a:pt x="294" y="1227"/>
                        <a:pt x="292" y="1228"/>
                      </a:cubicBezTo>
                      <a:cubicBezTo>
                        <a:pt x="286" y="1235"/>
                        <a:pt x="286" y="1235"/>
                        <a:pt x="286" y="1235"/>
                      </a:cubicBezTo>
                      <a:cubicBezTo>
                        <a:pt x="290" y="1261"/>
                        <a:pt x="290" y="1261"/>
                        <a:pt x="290" y="1261"/>
                      </a:cubicBezTo>
                      <a:cubicBezTo>
                        <a:pt x="290" y="1269"/>
                        <a:pt x="290" y="1269"/>
                        <a:pt x="290" y="1269"/>
                      </a:cubicBezTo>
                      <a:cubicBezTo>
                        <a:pt x="287" y="1282"/>
                        <a:pt x="287" y="1282"/>
                        <a:pt x="287" y="1282"/>
                      </a:cubicBezTo>
                      <a:cubicBezTo>
                        <a:pt x="272" y="1315"/>
                        <a:pt x="272" y="1315"/>
                        <a:pt x="272" y="1315"/>
                      </a:cubicBezTo>
                      <a:cubicBezTo>
                        <a:pt x="270" y="1339"/>
                        <a:pt x="270" y="1339"/>
                        <a:pt x="270" y="1339"/>
                      </a:cubicBezTo>
                      <a:cubicBezTo>
                        <a:pt x="269" y="1341"/>
                        <a:pt x="269" y="1343"/>
                        <a:pt x="268" y="1345"/>
                      </a:cubicBezTo>
                      <a:cubicBezTo>
                        <a:pt x="264" y="1354"/>
                        <a:pt x="264" y="1354"/>
                        <a:pt x="264" y="1354"/>
                      </a:cubicBezTo>
                      <a:cubicBezTo>
                        <a:pt x="262" y="1356"/>
                        <a:pt x="261" y="1358"/>
                        <a:pt x="259" y="1359"/>
                      </a:cubicBezTo>
                      <a:cubicBezTo>
                        <a:pt x="247" y="1370"/>
                        <a:pt x="247" y="1370"/>
                        <a:pt x="247" y="1370"/>
                      </a:cubicBezTo>
                      <a:cubicBezTo>
                        <a:pt x="245" y="1375"/>
                        <a:pt x="245" y="1375"/>
                        <a:pt x="245" y="1375"/>
                      </a:cubicBezTo>
                      <a:cubicBezTo>
                        <a:pt x="241" y="1404"/>
                        <a:pt x="241" y="1404"/>
                        <a:pt x="241" y="1404"/>
                      </a:cubicBezTo>
                      <a:cubicBezTo>
                        <a:pt x="240" y="1411"/>
                        <a:pt x="235" y="1417"/>
                        <a:pt x="228" y="1420"/>
                      </a:cubicBezTo>
                      <a:cubicBezTo>
                        <a:pt x="221" y="1425"/>
                        <a:pt x="221" y="1425"/>
                        <a:pt x="221" y="1425"/>
                      </a:cubicBezTo>
                      <a:cubicBezTo>
                        <a:pt x="222" y="1426"/>
                        <a:pt x="223" y="1427"/>
                        <a:pt x="224" y="1429"/>
                      </a:cubicBezTo>
                      <a:cubicBezTo>
                        <a:pt x="226" y="1431"/>
                        <a:pt x="228" y="1437"/>
                        <a:pt x="228" y="1440"/>
                      </a:cubicBezTo>
                      <a:cubicBezTo>
                        <a:pt x="229" y="1448"/>
                        <a:pt x="229" y="1448"/>
                        <a:pt x="229" y="1448"/>
                      </a:cubicBezTo>
                      <a:cubicBezTo>
                        <a:pt x="234" y="1462"/>
                        <a:pt x="234" y="1462"/>
                        <a:pt x="234" y="1462"/>
                      </a:cubicBezTo>
                      <a:cubicBezTo>
                        <a:pt x="235" y="1463"/>
                        <a:pt x="236" y="1468"/>
                        <a:pt x="236" y="1469"/>
                      </a:cubicBezTo>
                      <a:cubicBezTo>
                        <a:pt x="237" y="1471"/>
                        <a:pt x="237" y="1473"/>
                        <a:pt x="237" y="1475"/>
                      </a:cubicBezTo>
                      <a:cubicBezTo>
                        <a:pt x="236" y="1485"/>
                        <a:pt x="236" y="1485"/>
                        <a:pt x="236" y="1485"/>
                      </a:cubicBezTo>
                      <a:cubicBezTo>
                        <a:pt x="236" y="1487"/>
                        <a:pt x="235" y="1488"/>
                        <a:pt x="235" y="1490"/>
                      </a:cubicBezTo>
                      <a:cubicBezTo>
                        <a:pt x="232" y="1498"/>
                        <a:pt x="232" y="1498"/>
                        <a:pt x="232" y="1498"/>
                      </a:cubicBezTo>
                      <a:cubicBezTo>
                        <a:pt x="231" y="1499"/>
                        <a:pt x="230" y="1501"/>
                        <a:pt x="229" y="1502"/>
                      </a:cubicBezTo>
                      <a:cubicBezTo>
                        <a:pt x="216" y="1524"/>
                        <a:pt x="216" y="1524"/>
                        <a:pt x="216" y="1524"/>
                      </a:cubicBezTo>
                      <a:cubicBezTo>
                        <a:pt x="215" y="1530"/>
                        <a:pt x="215" y="1530"/>
                        <a:pt x="215" y="1530"/>
                      </a:cubicBezTo>
                      <a:cubicBezTo>
                        <a:pt x="218" y="1551"/>
                        <a:pt x="218" y="1551"/>
                        <a:pt x="218" y="1551"/>
                      </a:cubicBezTo>
                      <a:cubicBezTo>
                        <a:pt x="232" y="1564"/>
                        <a:pt x="232" y="1564"/>
                        <a:pt x="232" y="1564"/>
                      </a:cubicBezTo>
                      <a:cubicBezTo>
                        <a:pt x="234" y="1566"/>
                        <a:pt x="236" y="1569"/>
                        <a:pt x="237" y="1573"/>
                      </a:cubicBezTo>
                      <a:cubicBezTo>
                        <a:pt x="239" y="1585"/>
                        <a:pt x="239" y="1585"/>
                        <a:pt x="239" y="1585"/>
                      </a:cubicBezTo>
                      <a:cubicBezTo>
                        <a:pt x="240" y="1587"/>
                        <a:pt x="240" y="1590"/>
                        <a:pt x="240" y="1592"/>
                      </a:cubicBezTo>
                      <a:cubicBezTo>
                        <a:pt x="239" y="1597"/>
                        <a:pt x="239" y="1597"/>
                        <a:pt x="239" y="1597"/>
                      </a:cubicBezTo>
                      <a:cubicBezTo>
                        <a:pt x="235" y="1610"/>
                        <a:pt x="235" y="1610"/>
                        <a:pt x="235" y="1610"/>
                      </a:cubicBezTo>
                      <a:cubicBezTo>
                        <a:pt x="238" y="1615"/>
                        <a:pt x="238" y="1615"/>
                        <a:pt x="238" y="1615"/>
                      </a:cubicBezTo>
                      <a:cubicBezTo>
                        <a:pt x="239" y="1616"/>
                        <a:pt x="240" y="1618"/>
                        <a:pt x="240" y="1620"/>
                      </a:cubicBezTo>
                      <a:cubicBezTo>
                        <a:pt x="241" y="1621"/>
                        <a:pt x="242" y="1625"/>
                        <a:pt x="242" y="1626"/>
                      </a:cubicBezTo>
                      <a:cubicBezTo>
                        <a:pt x="247" y="1654"/>
                        <a:pt x="247" y="1654"/>
                        <a:pt x="247" y="1654"/>
                      </a:cubicBezTo>
                      <a:cubicBezTo>
                        <a:pt x="247" y="1656"/>
                        <a:pt x="247" y="1658"/>
                        <a:pt x="247" y="1660"/>
                      </a:cubicBezTo>
                      <a:cubicBezTo>
                        <a:pt x="244" y="1673"/>
                        <a:pt x="244" y="1673"/>
                        <a:pt x="244" y="1673"/>
                      </a:cubicBezTo>
                      <a:cubicBezTo>
                        <a:pt x="244" y="1674"/>
                        <a:pt x="243" y="1676"/>
                        <a:pt x="243" y="1677"/>
                      </a:cubicBezTo>
                      <a:cubicBezTo>
                        <a:pt x="240" y="1683"/>
                        <a:pt x="240" y="1683"/>
                        <a:pt x="240" y="1683"/>
                      </a:cubicBezTo>
                      <a:cubicBezTo>
                        <a:pt x="244" y="1690"/>
                        <a:pt x="243" y="1698"/>
                        <a:pt x="238" y="1704"/>
                      </a:cubicBezTo>
                      <a:cubicBezTo>
                        <a:pt x="214" y="1735"/>
                        <a:pt x="214" y="1735"/>
                        <a:pt x="214" y="1735"/>
                      </a:cubicBezTo>
                      <a:cubicBezTo>
                        <a:pt x="216" y="1736"/>
                        <a:pt x="217" y="1738"/>
                        <a:pt x="218" y="1741"/>
                      </a:cubicBezTo>
                      <a:cubicBezTo>
                        <a:pt x="221" y="1749"/>
                        <a:pt x="221" y="1749"/>
                        <a:pt x="221" y="1749"/>
                      </a:cubicBezTo>
                      <a:cubicBezTo>
                        <a:pt x="222" y="1751"/>
                        <a:pt x="222" y="1753"/>
                        <a:pt x="222" y="1755"/>
                      </a:cubicBezTo>
                      <a:cubicBezTo>
                        <a:pt x="222" y="1791"/>
                        <a:pt x="222" y="1791"/>
                        <a:pt x="222" y="1791"/>
                      </a:cubicBezTo>
                      <a:cubicBezTo>
                        <a:pt x="222" y="1794"/>
                        <a:pt x="221" y="1796"/>
                        <a:pt x="220" y="1799"/>
                      </a:cubicBezTo>
                      <a:cubicBezTo>
                        <a:pt x="202" y="1839"/>
                        <a:pt x="202" y="1839"/>
                        <a:pt x="202" y="1839"/>
                      </a:cubicBezTo>
                      <a:cubicBezTo>
                        <a:pt x="200" y="1844"/>
                        <a:pt x="196" y="1848"/>
                        <a:pt x="191" y="1850"/>
                      </a:cubicBezTo>
                      <a:cubicBezTo>
                        <a:pt x="184" y="1852"/>
                        <a:pt x="184" y="1852"/>
                        <a:pt x="184" y="1852"/>
                      </a:cubicBezTo>
                      <a:cubicBezTo>
                        <a:pt x="164" y="1855"/>
                        <a:pt x="164" y="1855"/>
                        <a:pt x="164" y="1855"/>
                      </a:cubicBezTo>
                      <a:cubicBezTo>
                        <a:pt x="168" y="1871"/>
                        <a:pt x="168" y="1871"/>
                        <a:pt x="168" y="1871"/>
                      </a:cubicBezTo>
                      <a:cubicBezTo>
                        <a:pt x="176" y="1880"/>
                        <a:pt x="176" y="1880"/>
                        <a:pt x="176" y="1880"/>
                      </a:cubicBezTo>
                      <a:cubicBezTo>
                        <a:pt x="179" y="1878"/>
                        <a:pt x="179" y="1878"/>
                        <a:pt x="179" y="1878"/>
                      </a:cubicBezTo>
                      <a:cubicBezTo>
                        <a:pt x="217" y="1852"/>
                        <a:pt x="217" y="1852"/>
                        <a:pt x="217" y="1852"/>
                      </a:cubicBezTo>
                      <a:cubicBezTo>
                        <a:pt x="219" y="1851"/>
                        <a:pt x="221" y="1850"/>
                        <a:pt x="223" y="1849"/>
                      </a:cubicBezTo>
                      <a:cubicBezTo>
                        <a:pt x="246" y="1844"/>
                        <a:pt x="246" y="1844"/>
                        <a:pt x="246" y="1844"/>
                      </a:cubicBezTo>
                      <a:cubicBezTo>
                        <a:pt x="287" y="1841"/>
                        <a:pt x="287" y="1841"/>
                        <a:pt x="287" y="1841"/>
                      </a:cubicBezTo>
                      <a:cubicBezTo>
                        <a:pt x="288" y="1841"/>
                        <a:pt x="289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335" y="1840"/>
                        <a:pt x="335" y="1840"/>
                        <a:pt x="335" y="1840"/>
                      </a:cubicBezTo>
                      <a:cubicBezTo>
                        <a:pt x="343" y="1836"/>
                        <a:pt x="343" y="1836"/>
                        <a:pt x="343" y="1836"/>
                      </a:cubicBezTo>
                      <a:cubicBezTo>
                        <a:pt x="347" y="1834"/>
                        <a:pt x="351" y="1833"/>
                        <a:pt x="355" y="1834"/>
                      </a:cubicBezTo>
                      <a:cubicBezTo>
                        <a:pt x="360" y="1835"/>
                        <a:pt x="360" y="1835"/>
                        <a:pt x="360" y="1835"/>
                      </a:cubicBezTo>
                      <a:cubicBezTo>
                        <a:pt x="379" y="1832"/>
                        <a:pt x="379" y="1832"/>
                        <a:pt x="379" y="1832"/>
                      </a:cubicBezTo>
                      <a:cubicBezTo>
                        <a:pt x="382" y="1831"/>
                        <a:pt x="385" y="1832"/>
                        <a:pt x="388" y="1833"/>
                      </a:cubicBezTo>
                      <a:cubicBezTo>
                        <a:pt x="390" y="1833"/>
                        <a:pt x="390" y="1833"/>
                        <a:pt x="390" y="1833"/>
                      </a:cubicBezTo>
                      <a:cubicBezTo>
                        <a:pt x="392" y="1832"/>
                        <a:pt x="392" y="1832"/>
                        <a:pt x="392" y="1832"/>
                      </a:cubicBezTo>
                      <a:cubicBezTo>
                        <a:pt x="394" y="1831"/>
                        <a:pt x="396" y="1830"/>
                        <a:pt x="398" y="1830"/>
                      </a:cubicBezTo>
                      <a:cubicBezTo>
                        <a:pt x="425" y="1823"/>
                        <a:pt x="425" y="1823"/>
                        <a:pt x="425" y="1823"/>
                      </a:cubicBezTo>
                      <a:cubicBezTo>
                        <a:pt x="453" y="1820"/>
                        <a:pt x="453" y="1820"/>
                        <a:pt x="453" y="1820"/>
                      </a:cubicBezTo>
                      <a:cubicBezTo>
                        <a:pt x="483" y="1823"/>
                        <a:pt x="483" y="1823"/>
                        <a:pt x="483" y="1823"/>
                      </a:cubicBezTo>
                      <a:cubicBezTo>
                        <a:pt x="538" y="1833"/>
                        <a:pt x="538" y="1833"/>
                        <a:pt x="538" y="1833"/>
                      </a:cubicBezTo>
                      <a:cubicBezTo>
                        <a:pt x="575" y="1847"/>
                        <a:pt x="575" y="1847"/>
                        <a:pt x="575" y="1847"/>
                      </a:cubicBezTo>
                      <a:cubicBezTo>
                        <a:pt x="633" y="1862"/>
                        <a:pt x="633" y="1862"/>
                        <a:pt x="633" y="1862"/>
                      </a:cubicBezTo>
                      <a:cubicBezTo>
                        <a:pt x="635" y="1863"/>
                        <a:pt x="637" y="1864"/>
                        <a:pt x="639" y="1865"/>
                      </a:cubicBezTo>
                      <a:cubicBezTo>
                        <a:pt x="665" y="1884"/>
                        <a:pt x="665" y="1884"/>
                        <a:pt x="665" y="1884"/>
                      </a:cubicBezTo>
                      <a:cubicBezTo>
                        <a:pt x="681" y="1891"/>
                        <a:pt x="681" y="1891"/>
                        <a:pt x="681" y="1891"/>
                      </a:cubicBezTo>
                      <a:cubicBezTo>
                        <a:pt x="730" y="1908"/>
                        <a:pt x="730" y="1908"/>
                        <a:pt x="730" y="1908"/>
                      </a:cubicBezTo>
                      <a:cubicBezTo>
                        <a:pt x="804" y="1920"/>
                        <a:pt x="804" y="1920"/>
                        <a:pt x="804" y="1920"/>
                      </a:cubicBezTo>
                      <a:cubicBezTo>
                        <a:pt x="817" y="1916"/>
                        <a:pt x="817" y="1916"/>
                        <a:pt x="817" y="1916"/>
                      </a:cubicBezTo>
                      <a:cubicBezTo>
                        <a:pt x="820" y="1915"/>
                        <a:pt x="823" y="1914"/>
                        <a:pt x="827" y="1915"/>
                      </a:cubicBezTo>
                      <a:cubicBezTo>
                        <a:pt x="831" y="1914"/>
                        <a:pt x="836" y="1914"/>
                        <a:pt x="841" y="1916"/>
                      </a:cubicBezTo>
                      <a:cubicBezTo>
                        <a:pt x="849" y="1920"/>
                        <a:pt x="849" y="1920"/>
                        <a:pt x="849" y="1920"/>
                      </a:cubicBezTo>
                      <a:cubicBezTo>
                        <a:pt x="921" y="1928"/>
                        <a:pt x="921" y="1928"/>
                        <a:pt x="921" y="1928"/>
                      </a:cubicBezTo>
                      <a:cubicBezTo>
                        <a:pt x="938" y="1923"/>
                        <a:pt x="938" y="1923"/>
                        <a:pt x="938" y="1923"/>
                      </a:cubicBezTo>
                      <a:cubicBezTo>
                        <a:pt x="971" y="1903"/>
                        <a:pt x="971" y="1903"/>
                        <a:pt x="971" y="1903"/>
                      </a:cubicBezTo>
                      <a:cubicBezTo>
                        <a:pt x="972" y="1902"/>
                        <a:pt x="973" y="1902"/>
                        <a:pt x="975" y="1901"/>
                      </a:cubicBezTo>
                      <a:cubicBezTo>
                        <a:pt x="989" y="1897"/>
                        <a:pt x="989" y="1897"/>
                        <a:pt x="989" y="1897"/>
                      </a:cubicBezTo>
                      <a:cubicBezTo>
                        <a:pt x="991" y="1896"/>
                        <a:pt x="992" y="1896"/>
                        <a:pt x="995" y="1896"/>
                      </a:cubicBezTo>
                      <a:cubicBezTo>
                        <a:pt x="995" y="1896"/>
                        <a:pt x="995" y="1896"/>
                        <a:pt x="995" y="1896"/>
                      </a:cubicBezTo>
                      <a:cubicBezTo>
                        <a:pt x="995" y="1895"/>
                        <a:pt x="995" y="1895"/>
                        <a:pt x="995" y="1895"/>
                      </a:cubicBezTo>
                      <a:cubicBezTo>
                        <a:pt x="984" y="1876"/>
                        <a:pt x="984" y="1876"/>
                        <a:pt x="984" y="1876"/>
                      </a:cubicBezTo>
                      <a:cubicBezTo>
                        <a:pt x="978" y="1876"/>
                        <a:pt x="972" y="1875"/>
                        <a:pt x="969" y="1871"/>
                      </a:cubicBezTo>
                      <a:cubicBezTo>
                        <a:pt x="964" y="1867"/>
                        <a:pt x="964" y="1867"/>
                        <a:pt x="964" y="1867"/>
                      </a:cubicBezTo>
                      <a:cubicBezTo>
                        <a:pt x="963" y="1866"/>
                        <a:pt x="962" y="1864"/>
                        <a:pt x="961" y="1863"/>
                      </a:cubicBezTo>
                      <a:cubicBezTo>
                        <a:pt x="955" y="1852"/>
                        <a:pt x="955" y="1852"/>
                        <a:pt x="955" y="1852"/>
                      </a:cubicBezTo>
                      <a:cubicBezTo>
                        <a:pt x="947" y="1826"/>
                        <a:pt x="947" y="1826"/>
                        <a:pt x="947" y="1826"/>
                      </a:cubicBezTo>
                      <a:cubicBezTo>
                        <a:pt x="945" y="1818"/>
                        <a:pt x="947" y="1810"/>
                        <a:pt x="953" y="1806"/>
                      </a:cubicBezTo>
                      <a:cubicBezTo>
                        <a:pt x="959" y="1802"/>
                        <a:pt x="966" y="1801"/>
                        <a:pt x="972" y="1803"/>
                      </a:cubicBezTo>
                      <a:cubicBezTo>
                        <a:pt x="976" y="1799"/>
                        <a:pt x="984" y="1796"/>
                        <a:pt x="990" y="1797"/>
                      </a:cubicBezTo>
                      <a:cubicBezTo>
                        <a:pt x="998" y="1798"/>
                        <a:pt x="998" y="1798"/>
                        <a:pt x="998" y="1798"/>
                      </a:cubicBezTo>
                      <a:cubicBezTo>
                        <a:pt x="1000" y="1799"/>
                        <a:pt x="1002" y="1800"/>
                        <a:pt x="1004" y="1801"/>
                      </a:cubicBezTo>
                      <a:cubicBezTo>
                        <a:pt x="1010" y="1797"/>
                        <a:pt x="1010" y="1797"/>
                        <a:pt x="1010" y="1797"/>
                      </a:cubicBezTo>
                      <a:cubicBezTo>
                        <a:pt x="1048" y="1780"/>
                        <a:pt x="1048" y="1780"/>
                        <a:pt x="1048" y="1780"/>
                      </a:cubicBezTo>
                      <a:cubicBezTo>
                        <a:pt x="1047" y="1777"/>
                        <a:pt x="1048" y="1775"/>
                        <a:pt x="1049" y="1772"/>
                      </a:cubicBezTo>
                      <a:cubicBezTo>
                        <a:pt x="1051" y="1765"/>
                        <a:pt x="1058" y="1758"/>
                        <a:pt x="1065" y="1757"/>
                      </a:cubicBezTo>
                      <a:cubicBezTo>
                        <a:pt x="1073" y="1756"/>
                        <a:pt x="1073" y="1756"/>
                        <a:pt x="1073" y="1756"/>
                      </a:cubicBezTo>
                      <a:cubicBezTo>
                        <a:pt x="1076" y="1755"/>
                        <a:pt x="1078" y="1755"/>
                        <a:pt x="1081" y="1756"/>
                      </a:cubicBezTo>
                      <a:cubicBezTo>
                        <a:pt x="1087" y="1758"/>
                        <a:pt x="1087" y="1758"/>
                        <a:pt x="1087" y="1758"/>
                      </a:cubicBezTo>
                      <a:cubicBezTo>
                        <a:pt x="1087" y="1758"/>
                        <a:pt x="1088" y="1758"/>
                        <a:pt x="1089" y="1759"/>
                      </a:cubicBezTo>
                      <a:cubicBezTo>
                        <a:pt x="1092" y="1756"/>
                        <a:pt x="1092" y="1756"/>
                        <a:pt x="1092" y="1756"/>
                      </a:cubicBezTo>
                      <a:cubicBezTo>
                        <a:pt x="1095" y="1753"/>
                        <a:pt x="1099" y="1751"/>
                        <a:pt x="1103" y="1751"/>
                      </a:cubicBezTo>
                      <a:cubicBezTo>
                        <a:pt x="1110" y="1751"/>
                        <a:pt x="1110" y="1751"/>
                        <a:pt x="1110" y="1751"/>
                      </a:cubicBezTo>
                      <a:cubicBezTo>
                        <a:pt x="1135" y="1752"/>
                        <a:pt x="1135" y="1752"/>
                        <a:pt x="1135" y="1752"/>
                      </a:cubicBezTo>
                      <a:cubicBezTo>
                        <a:pt x="1137" y="1752"/>
                        <a:pt x="1140" y="1753"/>
                        <a:pt x="1142" y="1754"/>
                      </a:cubicBezTo>
                      <a:cubicBezTo>
                        <a:pt x="1148" y="1757"/>
                        <a:pt x="1148" y="1757"/>
                        <a:pt x="1148" y="1757"/>
                      </a:cubicBezTo>
                      <a:cubicBezTo>
                        <a:pt x="1151" y="1758"/>
                        <a:pt x="1153" y="1761"/>
                        <a:pt x="1155" y="1763"/>
                      </a:cubicBezTo>
                      <a:cubicBezTo>
                        <a:pt x="1159" y="1769"/>
                        <a:pt x="1159" y="1769"/>
                        <a:pt x="1159" y="1769"/>
                      </a:cubicBezTo>
                      <a:cubicBezTo>
                        <a:pt x="1160" y="1771"/>
                        <a:pt x="1161" y="1773"/>
                        <a:pt x="1162" y="1775"/>
                      </a:cubicBezTo>
                      <a:cubicBezTo>
                        <a:pt x="1163" y="1783"/>
                        <a:pt x="1163" y="1783"/>
                        <a:pt x="1163" y="1783"/>
                      </a:cubicBezTo>
                      <a:cubicBezTo>
                        <a:pt x="1164" y="1785"/>
                        <a:pt x="1164" y="1787"/>
                        <a:pt x="1164" y="1788"/>
                      </a:cubicBezTo>
                      <a:cubicBezTo>
                        <a:pt x="1163" y="1797"/>
                        <a:pt x="1163" y="1797"/>
                        <a:pt x="1163" y="1797"/>
                      </a:cubicBezTo>
                      <a:cubicBezTo>
                        <a:pt x="1165" y="1796"/>
                        <a:pt x="1166" y="1796"/>
                        <a:pt x="1168" y="1796"/>
                      </a:cubicBezTo>
                      <a:cubicBezTo>
                        <a:pt x="1213" y="1790"/>
                        <a:pt x="1213" y="1790"/>
                        <a:pt x="1213" y="1790"/>
                      </a:cubicBezTo>
                      <a:cubicBezTo>
                        <a:pt x="1227" y="1790"/>
                        <a:pt x="1227" y="1790"/>
                        <a:pt x="1227" y="1790"/>
                      </a:cubicBezTo>
                      <a:cubicBezTo>
                        <a:pt x="1229" y="1790"/>
                        <a:pt x="1231" y="1791"/>
                        <a:pt x="1232" y="1791"/>
                      </a:cubicBezTo>
                      <a:cubicBezTo>
                        <a:pt x="1244" y="1795"/>
                        <a:pt x="1244" y="1795"/>
                        <a:pt x="1244" y="1795"/>
                      </a:cubicBezTo>
                      <a:cubicBezTo>
                        <a:pt x="1249" y="1797"/>
                        <a:pt x="1252" y="1800"/>
                        <a:pt x="1255" y="1804"/>
                      </a:cubicBezTo>
                      <a:cubicBezTo>
                        <a:pt x="1259" y="1811"/>
                        <a:pt x="1259" y="1811"/>
                        <a:pt x="1259" y="1811"/>
                      </a:cubicBezTo>
                      <a:cubicBezTo>
                        <a:pt x="1260" y="1814"/>
                        <a:pt x="1261" y="1817"/>
                        <a:pt x="1261" y="1820"/>
                      </a:cubicBezTo>
                      <a:cubicBezTo>
                        <a:pt x="1262" y="1844"/>
                        <a:pt x="1262" y="1844"/>
                        <a:pt x="1262" y="1844"/>
                      </a:cubicBezTo>
                      <a:cubicBezTo>
                        <a:pt x="1262" y="1848"/>
                        <a:pt x="1262" y="1848"/>
                        <a:pt x="1262" y="1848"/>
                      </a:cubicBezTo>
                      <a:cubicBezTo>
                        <a:pt x="1263" y="1847"/>
                        <a:pt x="1264" y="1847"/>
                        <a:pt x="1266" y="1846"/>
                      </a:cubicBezTo>
                      <a:cubicBezTo>
                        <a:pt x="1271" y="1845"/>
                        <a:pt x="1271" y="1845"/>
                        <a:pt x="1271" y="1845"/>
                      </a:cubicBezTo>
                      <a:cubicBezTo>
                        <a:pt x="1276" y="1844"/>
                        <a:pt x="1281" y="1845"/>
                        <a:pt x="1285" y="1847"/>
                      </a:cubicBezTo>
                      <a:cubicBezTo>
                        <a:pt x="1289" y="1850"/>
                        <a:pt x="1289" y="1850"/>
                        <a:pt x="1289" y="1850"/>
                      </a:cubicBezTo>
                      <a:cubicBezTo>
                        <a:pt x="1293" y="1852"/>
                        <a:pt x="1297" y="1856"/>
                        <a:pt x="1298" y="1861"/>
                      </a:cubicBezTo>
                      <a:cubicBezTo>
                        <a:pt x="1301" y="1876"/>
                        <a:pt x="1301" y="1876"/>
                        <a:pt x="1301" y="1876"/>
                      </a:cubicBezTo>
                      <a:cubicBezTo>
                        <a:pt x="1306" y="1883"/>
                        <a:pt x="1306" y="1883"/>
                        <a:pt x="1306" y="1883"/>
                      </a:cubicBezTo>
                      <a:cubicBezTo>
                        <a:pt x="1307" y="1885"/>
                        <a:pt x="1308" y="1887"/>
                        <a:pt x="1308" y="1889"/>
                      </a:cubicBezTo>
                      <a:cubicBezTo>
                        <a:pt x="1311" y="1901"/>
                        <a:pt x="1311" y="1901"/>
                        <a:pt x="1311" y="1901"/>
                      </a:cubicBezTo>
                      <a:cubicBezTo>
                        <a:pt x="1311" y="1901"/>
                        <a:pt x="1311" y="1902"/>
                        <a:pt x="1311" y="1902"/>
                      </a:cubicBezTo>
                      <a:cubicBezTo>
                        <a:pt x="1326" y="1896"/>
                        <a:pt x="1326" y="1896"/>
                        <a:pt x="1326" y="1896"/>
                      </a:cubicBezTo>
                      <a:cubicBezTo>
                        <a:pt x="1335" y="1889"/>
                        <a:pt x="1335" y="1889"/>
                        <a:pt x="1335" y="1889"/>
                      </a:cubicBezTo>
                      <a:cubicBezTo>
                        <a:pt x="1341" y="1884"/>
                        <a:pt x="1349" y="1883"/>
                        <a:pt x="1356" y="1887"/>
                      </a:cubicBezTo>
                      <a:cubicBezTo>
                        <a:pt x="1363" y="1891"/>
                        <a:pt x="1363" y="1891"/>
                        <a:pt x="1363" y="1891"/>
                      </a:cubicBezTo>
                      <a:cubicBezTo>
                        <a:pt x="1370" y="1895"/>
                        <a:pt x="1374" y="1902"/>
                        <a:pt x="1373" y="1910"/>
                      </a:cubicBezTo>
                      <a:cubicBezTo>
                        <a:pt x="1384" y="1912"/>
                        <a:pt x="1384" y="1912"/>
                        <a:pt x="1384" y="1912"/>
                      </a:cubicBezTo>
                      <a:cubicBezTo>
                        <a:pt x="1399" y="1916"/>
                        <a:pt x="1399" y="1916"/>
                        <a:pt x="1399" y="1916"/>
                      </a:cubicBezTo>
                      <a:cubicBezTo>
                        <a:pt x="1398" y="1913"/>
                        <a:pt x="1398" y="1913"/>
                        <a:pt x="1398" y="1913"/>
                      </a:cubicBezTo>
                      <a:cubicBezTo>
                        <a:pt x="1397" y="1910"/>
                        <a:pt x="1397" y="1906"/>
                        <a:pt x="1398" y="1903"/>
                      </a:cubicBezTo>
                      <a:cubicBezTo>
                        <a:pt x="1400" y="1898"/>
                        <a:pt x="1400" y="1898"/>
                        <a:pt x="1400" y="1898"/>
                      </a:cubicBezTo>
                      <a:cubicBezTo>
                        <a:pt x="1401" y="1895"/>
                        <a:pt x="1403" y="1892"/>
                        <a:pt x="1405" y="1890"/>
                      </a:cubicBezTo>
                      <a:cubicBezTo>
                        <a:pt x="1412" y="1883"/>
                        <a:pt x="1412" y="1883"/>
                        <a:pt x="1412" y="1883"/>
                      </a:cubicBezTo>
                      <a:cubicBezTo>
                        <a:pt x="1410" y="1879"/>
                        <a:pt x="1410" y="1879"/>
                        <a:pt x="1410" y="1879"/>
                      </a:cubicBezTo>
                      <a:cubicBezTo>
                        <a:pt x="1407" y="1873"/>
                        <a:pt x="1408" y="1866"/>
                        <a:pt x="1411" y="1861"/>
                      </a:cubicBezTo>
                      <a:cubicBezTo>
                        <a:pt x="1414" y="1855"/>
                        <a:pt x="1420" y="1852"/>
                        <a:pt x="1426" y="1851"/>
                      </a:cubicBezTo>
                      <a:cubicBezTo>
                        <a:pt x="1435" y="1851"/>
                        <a:pt x="1435" y="1851"/>
                        <a:pt x="1435" y="1851"/>
                      </a:cubicBezTo>
                      <a:cubicBezTo>
                        <a:pt x="1437" y="1851"/>
                        <a:pt x="1439" y="1851"/>
                        <a:pt x="1442" y="1852"/>
                      </a:cubicBezTo>
                      <a:cubicBezTo>
                        <a:pt x="1448" y="1854"/>
                        <a:pt x="1448" y="1854"/>
                        <a:pt x="1448" y="1854"/>
                      </a:cubicBezTo>
                      <a:cubicBezTo>
                        <a:pt x="1451" y="1855"/>
                        <a:pt x="1454" y="1857"/>
                        <a:pt x="1456" y="1859"/>
                      </a:cubicBezTo>
                      <a:cubicBezTo>
                        <a:pt x="1460" y="1864"/>
                        <a:pt x="1460" y="1864"/>
                        <a:pt x="1460" y="1864"/>
                      </a:cubicBezTo>
                      <a:cubicBezTo>
                        <a:pt x="1462" y="1866"/>
                        <a:pt x="1464" y="1869"/>
                        <a:pt x="1464" y="1872"/>
                      </a:cubicBezTo>
                      <a:cubicBezTo>
                        <a:pt x="1467" y="1879"/>
                        <a:pt x="1467" y="1879"/>
                        <a:pt x="1467" y="1879"/>
                      </a:cubicBezTo>
                      <a:cubicBezTo>
                        <a:pt x="1467" y="1881"/>
                        <a:pt x="1467" y="1883"/>
                        <a:pt x="1467" y="1886"/>
                      </a:cubicBezTo>
                      <a:cubicBezTo>
                        <a:pt x="1466" y="1895"/>
                        <a:pt x="1466" y="1895"/>
                        <a:pt x="1466" y="1895"/>
                      </a:cubicBezTo>
                      <a:cubicBezTo>
                        <a:pt x="1466" y="1898"/>
                        <a:pt x="1465" y="1901"/>
                        <a:pt x="1463" y="1903"/>
                      </a:cubicBezTo>
                      <a:cubicBezTo>
                        <a:pt x="1460" y="1909"/>
                        <a:pt x="1460" y="1909"/>
                        <a:pt x="1460" y="1909"/>
                      </a:cubicBezTo>
                      <a:cubicBezTo>
                        <a:pt x="1459" y="1911"/>
                        <a:pt x="1457" y="1913"/>
                        <a:pt x="1455" y="1914"/>
                      </a:cubicBezTo>
                      <a:cubicBezTo>
                        <a:pt x="1450" y="1918"/>
                        <a:pt x="1450" y="1918"/>
                        <a:pt x="1450" y="1918"/>
                      </a:cubicBezTo>
                      <a:cubicBezTo>
                        <a:pt x="1447" y="1926"/>
                        <a:pt x="1447" y="1926"/>
                        <a:pt x="1447" y="1926"/>
                      </a:cubicBezTo>
                      <a:cubicBezTo>
                        <a:pt x="1447" y="1934"/>
                        <a:pt x="1447" y="1934"/>
                        <a:pt x="1447" y="1934"/>
                      </a:cubicBezTo>
                      <a:cubicBezTo>
                        <a:pt x="1453" y="1948"/>
                        <a:pt x="1453" y="1948"/>
                        <a:pt x="1453" y="1948"/>
                      </a:cubicBezTo>
                      <a:cubicBezTo>
                        <a:pt x="1456" y="1948"/>
                        <a:pt x="1458" y="1949"/>
                        <a:pt x="1460" y="1951"/>
                      </a:cubicBezTo>
                      <a:cubicBezTo>
                        <a:pt x="1464" y="1953"/>
                        <a:pt x="1469" y="1958"/>
                        <a:pt x="1470" y="1962"/>
                      </a:cubicBezTo>
                      <a:cubicBezTo>
                        <a:pt x="1471" y="1964"/>
                        <a:pt x="1472" y="1970"/>
                        <a:pt x="1472" y="1972"/>
                      </a:cubicBezTo>
                      <a:cubicBezTo>
                        <a:pt x="1472" y="1974"/>
                        <a:pt x="1472" y="1974"/>
                        <a:pt x="1472" y="1974"/>
                      </a:cubicBezTo>
                      <a:cubicBezTo>
                        <a:pt x="1485" y="1980"/>
                        <a:pt x="1485" y="1980"/>
                        <a:pt x="1485" y="1980"/>
                      </a:cubicBezTo>
                      <a:cubicBezTo>
                        <a:pt x="1517" y="2002"/>
                        <a:pt x="1517" y="2002"/>
                        <a:pt x="1517" y="2002"/>
                      </a:cubicBezTo>
                      <a:cubicBezTo>
                        <a:pt x="1519" y="2004"/>
                        <a:pt x="1521" y="2006"/>
                        <a:pt x="1522" y="2008"/>
                      </a:cubicBezTo>
                      <a:cubicBezTo>
                        <a:pt x="1528" y="2020"/>
                        <a:pt x="1528" y="2020"/>
                        <a:pt x="1528" y="2020"/>
                      </a:cubicBezTo>
                      <a:cubicBezTo>
                        <a:pt x="1532" y="2025"/>
                        <a:pt x="1532" y="2032"/>
                        <a:pt x="1529" y="2038"/>
                      </a:cubicBezTo>
                      <a:cubicBezTo>
                        <a:pt x="1526" y="2043"/>
                        <a:pt x="1526" y="2043"/>
                        <a:pt x="1526" y="2043"/>
                      </a:cubicBezTo>
                      <a:cubicBezTo>
                        <a:pt x="1533" y="2050"/>
                        <a:pt x="1533" y="2060"/>
                        <a:pt x="1526" y="2068"/>
                      </a:cubicBezTo>
                      <a:cubicBezTo>
                        <a:pt x="1526" y="2068"/>
                        <a:pt x="1526" y="2068"/>
                        <a:pt x="1526" y="2068"/>
                      </a:cubicBezTo>
                      <a:cubicBezTo>
                        <a:pt x="1527" y="2068"/>
                        <a:pt x="1527" y="2068"/>
                        <a:pt x="1527" y="2069"/>
                      </a:cubicBezTo>
                      <a:cubicBezTo>
                        <a:pt x="1533" y="2074"/>
                        <a:pt x="1533" y="2074"/>
                        <a:pt x="1533" y="2074"/>
                      </a:cubicBezTo>
                      <a:cubicBezTo>
                        <a:pt x="1534" y="2071"/>
                        <a:pt x="1536" y="2069"/>
                        <a:pt x="1538" y="2067"/>
                      </a:cubicBezTo>
                      <a:cubicBezTo>
                        <a:pt x="1541" y="2063"/>
                        <a:pt x="1549" y="2058"/>
                        <a:pt x="1554" y="2058"/>
                      </a:cubicBezTo>
                      <a:cubicBezTo>
                        <a:pt x="1562" y="2058"/>
                        <a:pt x="1562" y="2058"/>
                        <a:pt x="1562" y="2058"/>
                      </a:cubicBezTo>
                      <a:cubicBezTo>
                        <a:pt x="1564" y="2058"/>
                        <a:pt x="1566" y="2058"/>
                        <a:pt x="1568" y="2059"/>
                      </a:cubicBezTo>
                      <a:cubicBezTo>
                        <a:pt x="1576" y="2062"/>
                        <a:pt x="1576" y="2062"/>
                        <a:pt x="1576" y="2062"/>
                      </a:cubicBezTo>
                      <a:cubicBezTo>
                        <a:pt x="1578" y="2062"/>
                        <a:pt x="1581" y="2064"/>
                        <a:pt x="1583" y="2066"/>
                      </a:cubicBezTo>
                      <a:cubicBezTo>
                        <a:pt x="1588" y="2070"/>
                        <a:pt x="1588" y="2070"/>
                        <a:pt x="1588" y="2070"/>
                      </a:cubicBezTo>
                      <a:cubicBezTo>
                        <a:pt x="1590" y="2072"/>
                        <a:pt x="1591" y="2074"/>
                        <a:pt x="1592" y="2076"/>
                      </a:cubicBezTo>
                      <a:cubicBezTo>
                        <a:pt x="1596" y="2077"/>
                        <a:pt x="1596" y="2077"/>
                        <a:pt x="1596" y="2077"/>
                      </a:cubicBezTo>
                      <a:cubicBezTo>
                        <a:pt x="1598" y="2077"/>
                        <a:pt x="1600" y="2078"/>
                        <a:pt x="1602" y="2079"/>
                      </a:cubicBezTo>
                      <a:cubicBezTo>
                        <a:pt x="1615" y="2086"/>
                        <a:pt x="1615" y="2086"/>
                        <a:pt x="1615" y="2086"/>
                      </a:cubicBezTo>
                      <a:cubicBezTo>
                        <a:pt x="1627" y="2096"/>
                        <a:pt x="1627" y="2096"/>
                        <a:pt x="1627" y="2096"/>
                      </a:cubicBezTo>
                      <a:cubicBezTo>
                        <a:pt x="1626" y="2090"/>
                        <a:pt x="1628" y="2085"/>
                        <a:pt x="1632" y="2081"/>
                      </a:cubicBezTo>
                      <a:cubicBezTo>
                        <a:pt x="1637" y="2075"/>
                        <a:pt x="1644" y="2073"/>
                        <a:pt x="1651" y="2075"/>
                      </a:cubicBezTo>
                      <a:cubicBezTo>
                        <a:pt x="1660" y="2078"/>
                        <a:pt x="1660" y="2078"/>
                        <a:pt x="1660" y="2078"/>
                      </a:cubicBezTo>
                      <a:cubicBezTo>
                        <a:pt x="1661" y="2078"/>
                        <a:pt x="1663" y="2079"/>
                        <a:pt x="1664" y="2079"/>
                      </a:cubicBezTo>
                      <a:cubicBezTo>
                        <a:pt x="1670" y="2083"/>
                        <a:pt x="1670" y="2083"/>
                        <a:pt x="1670" y="2083"/>
                      </a:cubicBezTo>
                      <a:cubicBezTo>
                        <a:pt x="1671" y="2082"/>
                        <a:pt x="1671" y="2082"/>
                        <a:pt x="1671" y="2082"/>
                      </a:cubicBezTo>
                      <a:cubicBezTo>
                        <a:pt x="1675" y="2079"/>
                        <a:pt x="1681" y="2079"/>
                        <a:pt x="1686" y="2081"/>
                      </a:cubicBezTo>
                      <a:cubicBezTo>
                        <a:pt x="1691" y="2082"/>
                        <a:pt x="1695" y="2086"/>
                        <a:pt x="1697" y="2091"/>
                      </a:cubicBezTo>
                      <a:cubicBezTo>
                        <a:pt x="1701" y="2099"/>
                        <a:pt x="1701" y="2099"/>
                        <a:pt x="1701" y="2099"/>
                      </a:cubicBezTo>
                      <a:cubicBezTo>
                        <a:pt x="1705" y="2098"/>
                        <a:pt x="1705" y="2098"/>
                        <a:pt x="1705" y="2098"/>
                      </a:cubicBezTo>
                      <a:cubicBezTo>
                        <a:pt x="1706" y="2098"/>
                        <a:pt x="1706" y="2098"/>
                        <a:pt x="1706" y="2098"/>
                      </a:cubicBezTo>
                      <a:cubicBezTo>
                        <a:pt x="1708" y="2098"/>
                        <a:pt x="1709" y="2098"/>
                        <a:pt x="1711" y="2099"/>
                      </a:cubicBezTo>
                      <a:cubicBezTo>
                        <a:pt x="1712" y="2092"/>
                        <a:pt x="1716" y="2084"/>
                        <a:pt x="1722" y="2081"/>
                      </a:cubicBezTo>
                      <a:cubicBezTo>
                        <a:pt x="1727" y="2079"/>
                        <a:pt x="1727" y="2079"/>
                        <a:pt x="1727" y="2079"/>
                      </a:cubicBezTo>
                      <a:cubicBezTo>
                        <a:pt x="1726" y="2076"/>
                        <a:pt x="1726" y="2073"/>
                        <a:pt x="1726" y="2070"/>
                      </a:cubicBezTo>
                      <a:cubicBezTo>
                        <a:pt x="1732" y="2048"/>
                        <a:pt x="1732" y="2048"/>
                        <a:pt x="1732" y="2048"/>
                      </a:cubicBezTo>
                      <a:cubicBezTo>
                        <a:pt x="1732" y="2047"/>
                        <a:pt x="1733" y="2046"/>
                        <a:pt x="1734" y="2044"/>
                      </a:cubicBezTo>
                      <a:cubicBezTo>
                        <a:pt x="1737" y="2040"/>
                        <a:pt x="1737" y="2040"/>
                        <a:pt x="1737" y="2040"/>
                      </a:cubicBezTo>
                      <a:cubicBezTo>
                        <a:pt x="1738" y="2038"/>
                        <a:pt x="1740" y="2036"/>
                        <a:pt x="1742" y="2035"/>
                      </a:cubicBezTo>
                      <a:cubicBezTo>
                        <a:pt x="1740" y="2032"/>
                        <a:pt x="1738" y="2029"/>
                        <a:pt x="1738" y="2026"/>
                      </a:cubicBezTo>
                      <a:cubicBezTo>
                        <a:pt x="1737" y="2020"/>
                        <a:pt x="1737" y="2020"/>
                        <a:pt x="1737" y="2020"/>
                      </a:cubicBezTo>
                      <a:cubicBezTo>
                        <a:pt x="1737" y="2015"/>
                        <a:pt x="1738" y="2011"/>
                        <a:pt x="1740" y="2007"/>
                      </a:cubicBezTo>
                      <a:cubicBezTo>
                        <a:pt x="1743" y="2003"/>
                        <a:pt x="1749" y="1996"/>
                        <a:pt x="1754" y="1995"/>
                      </a:cubicBezTo>
                      <a:cubicBezTo>
                        <a:pt x="1754" y="1995"/>
                        <a:pt x="1754" y="1995"/>
                        <a:pt x="1754" y="1995"/>
                      </a:cubicBezTo>
                      <a:cubicBezTo>
                        <a:pt x="1757" y="1993"/>
                        <a:pt x="1761" y="1989"/>
                        <a:pt x="1764" y="1988"/>
                      </a:cubicBezTo>
                      <a:cubicBezTo>
                        <a:pt x="1768" y="1987"/>
                        <a:pt x="1768" y="1987"/>
                        <a:pt x="1768" y="1987"/>
                      </a:cubicBezTo>
                      <a:cubicBezTo>
                        <a:pt x="1771" y="1986"/>
                        <a:pt x="1774" y="1986"/>
                        <a:pt x="1777" y="1986"/>
                      </a:cubicBezTo>
                      <a:cubicBezTo>
                        <a:pt x="1782" y="1987"/>
                        <a:pt x="1782" y="1987"/>
                        <a:pt x="1782" y="1987"/>
                      </a:cubicBezTo>
                      <a:cubicBezTo>
                        <a:pt x="1787" y="1988"/>
                        <a:pt x="1792" y="1991"/>
                        <a:pt x="1795" y="1996"/>
                      </a:cubicBezTo>
                      <a:cubicBezTo>
                        <a:pt x="1796" y="1995"/>
                        <a:pt x="1797" y="1994"/>
                        <a:pt x="1799" y="1994"/>
                      </a:cubicBezTo>
                      <a:cubicBezTo>
                        <a:pt x="1804" y="1992"/>
                        <a:pt x="1804" y="1992"/>
                        <a:pt x="1804" y="1992"/>
                      </a:cubicBezTo>
                      <a:cubicBezTo>
                        <a:pt x="1806" y="1991"/>
                        <a:pt x="1809" y="1991"/>
                        <a:pt x="1812" y="1991"/>
                      </a:cubicBezTo>
                      <a:cubicBezTo>
                        <a:pt x="1814" y="1976"/>
                        <a:pt x="1814" y="1976"/>
                        <a:pt x="1814" y="1976"/>
                      </a:cubicBezTo>
                      <a:cubicBezTo>
                        <a:pt x="1815" y="1967"/>
                        <a:pt x="1823" y="1961"/>
                        <a:pt x="1832" y="1961"/>
                      </a:cubicBezTo>
                      <a:cubicBezTo>
                        <a:pt x="1837" y="1961"/>
                        <a:pt x="1837" y="1961"/>
                        <a:pt x="1837" y="1961"/>
                      </a:cubicBezTo>
                      <a:cubicBezTo>
                        <a:pt x="1842" y="1961"/>
                        <a:pt x="1846" y="1962"/>
                        <a:pt x="1849" y="1965"/>
                      </a:cubicBezTo>
                      <a:cubicBezTo>
                        <a:pt x="1853" y="1968"/>
                        <a:pt x="1853" y="1968"/>
                        <a:pt x="1853" y="1968"/>
                      </a:cubicBezTo>
                      <a:cubicBezTo>
                        <a:pt x="1856" y="1970"/>
                        <a:pt x="1857" y="1972"/>
                        <a:pt x="1859" y="1975"/>
                      </a:cubicBezTo>
                      <a:cubicBezTo>
                        <a:pt x="1869" y="1988"/>
                        <a:pt x="1869" y="1988"/>
                        <a:pt x="1869" y="1988"/>
                      </a:cubicBezTo>
                      <a:cubicBezTo>
                        <a:pt x="1870" y="1986"/>
                        <a:pt x="1872" y="1986"/>
                        <a:pt x="1874" y="1985"/>
                      </a:cubicBezTo>
                      <a:cubicBezTo>
                        <a:pt x="1879" y="1983"/>
                        <a:pt x="1879" y="1983"/>
                        <a:pt x="1879" y="1983"/>
                      </a:cubicBezTo>
                      <a:cubicBezTo>
                        <a:pt x="1885" y="1981"/>
                        <a:pt x="1892" y="1982"/>
                        <a:pt x="1897" y="1985"/>
                      </a:cubicBezTo>
                      <a:cubicBezTo>
                        <a:pt x="1902" y="1989"/>
                        <a:pt x="1905" y="1995"/>
                        <a:pt x="1905" y="2001"/>
                      </a:cubicBezTo>
                      <a:cubicBezTo>
                        <a:pt x="1905" y="2001"/>
                        <a:pt x="1905" y="2001"/>
                        <a:pt x="1905" y="2001"/>
                      </a:cubicBezTo>
                      <a:cubicBezTo>
                        <a:pt x="1909" y="2005"/>
                        <a:pt x="1909" y="2005"/>
                        <a:pt x="1909" y="2005"/>
                      </a:cubicBezTo>
                      <a:cubicBezTo>
                        <a:pt x="1913" y="2002"/>
                        <a:pt x="1917" y="2001"/>
                        <a:pt x="1922" y="2001"/>
                      </a:cubicBezTo>
                      <a:cubicBezTo>
                        <a:pt x="1927" y="2002"/>
                        <a:pt x="1927" y="2002"/>
                        <a:pt x="1927" y="2002"/>
                      </a:cubicBezTo>
                      <a:cubicBezTo>
                        <a:pt x="1933" y="2002"/>
                        <a:pt x="1938" y="2005"/>
                        <a:pt x="1941" y="2009"/>
                      </a:cubicBezTo>
                      <a:cubicBezTo>
                        <a:pt x="1944" y="2014"/>
                        <a:pt x="1944" y="2014"/>
                        <a:pt x="1944" y="2014"/>
                      </a:cubicBezTo>
                      <a:cubicBezTo>
                        <a:pt x="1946" y="2016"/>
                        <a:pt x="1947" y="2018"/>
                        <a:pt x="1947" y="2020"/>
                      </a:cubicBezTo>
                      <a:cubicBezTo>
                        <a:pt x="1951" y="2036"/>
                        <a:pt x="1951" y="2036"/>
                        <a:pt x="1951" y="2036"/>
                      </a:cubicBezTo>
                      <a:cubicBezTo>
                        <a:pt x="1951" y="2045"/>
                        <a:pt x="1951" y="2045"/>
                        <a:pt x="1951" y="2045"/>
                      </a:cubicBezTo>
                      <a:cubicBezTo>
                        <a:pt x="1950" y="2054"/>
                        <a:pt x="1950" y="2054"/>
                        <a:pt x="1950" y="2054"/>
                      </a:cubicBezTo>
                      <a:cubicBezTo>
                        <a:pt x="1950" y="2059"/>
                        <a:pt x="1950" y="2059"/>
                        <a:pt x="1950" y="2059"/>
                      </a:cubicBezTo>
                      <a:cubicBezTo>
                        <a:pt x="1950" y="2060"/>
                        <a:pt x="1950" y="2062"/>
                        <a:pt x="1949" y="2064"/>
                      </a:cubicBezTo>
                      <a:cubicBezTo>
                        <a:pt x="1947" y="2073"/>
                        <a:pt x="1947" y="2073"/>
                        <a:pt x="1947" y="2073"/>
                      </a:cubicBezTo>
                      <a:cubicBezTo>
                        <a:pt x="1957" y="2084"/>
                        <a:pt x="1957" y="2084"/>
                        <a:pt x="1957" y="2084"/>
                      </a:cubicBezTo>
                      <a:cubicBezTo>
                        <a:pt x="1959" y="2086"/>
                        <a:pt x="1960" y="2088"/>
                        <a:pt x="1961" y="2090"/>
                      </a:cubicBezTo>
                      <a:cubicBezTo>
                        <a:pt x="1961" y="2092"/>
                        <a:pt x="1961" y="2092"/>
                        <a:pt x="1961" y="2092"/>
                      </a:cubicBezTo>
                      <a:cubicBezTo>
                        <a:pt x="1989" y="2070"/>
                        <a:pt x="1989" y="2070"/>
                        <a:pt x="1989" y="2070"/>
                      </a:cubicBezTo>
                      <a:cubicBezTo>
                        <a:pt x="2003" y="2053"/>
                        <a:pt x="2003" y="2053"/>
                        <a:pt x="2003" y="2053"/>
                      </a:cubicBezTo>
                      <a:cubicBezTo>
                        <a:pt x="2001" y="2052"/>
                        <a:pt x="1999" y="2050"/>
                        <a:pt x="1998" y="2048"/>
                      </a:cubicBezTo>
                      <a:cubicBezTo>
                        <a:pt x="1988" y="2033"/>
                        <a:pt x="1988" y="2033"/>
                        <a:pt x="1988" y="2033"/>
                      </a:cubicBezTo>
                      <a:cubicBezTo>
                        <a:pt x="1986" y="2029"/>
                        <a:pt x="1985" y="2025"/>
                        <a:pt x="1985" y="2021"/>
                      </a:cubicBezTo>
                      <a:cubicBezTo>
                        <a:pt x="1986" y="2004"/>
                        <a:pt x="1986" y="2004"/>
                        <a:pt x="1986" y="2004"/>
                      </a:cubicBezTo>
                      <a:cubicBezTo>
                        <a:pt x="1987" y="1998"/>
                        <a:pt x="1990" y="1993"/>
                        <a:pt x="1995" y="1989"/>
                      </a:cubicBezTo>
                      <a:cubicBezTo>
                        <a:pt x="1996" y="1987"/>
                        <a:pt x="1997" y="1985"/>
                        <a:pt x="1998" y="1984"/>
                      </a:cubicBezTo>
                      <a:cubicBezTo>
                        <a:pt x="2002" y="1979"/>
                        <a:pt x="2002" y="1979"/>
                        <a:pt x="2002" y="1979"/>
                      </a:cubicBezTo>
                      <a:cubicBezTo>
                        <a:pt x="2002" y="1978"/>
                        <a:pt x="2003" y="1978"/>
                        <a:pt x="2003" y="1978"/>
                      </a:cubicBezTo>
                      <a:cubicBezTo>
                        <a:pt x="2003" y="1977"/>
                        <a:pt x="2002" y="1976"/>
                        <a:pt x="2002" y="1976"/>
                      </a:cubicBezTo>
                      <a:cubicBezTo>
                        <a:pt x="2000" y="1966"/>
                        <a:pt x="2000" y="1966"/>
                        <a:pt x="2000" y="1966"/>
                      </a:cubicBezTo>
                      <a:cubicBezTo>
                        <a:pt x="1999" y="1960"/>
                        <a:pt x="2000" y="1955"/>
                        <a:pt x="2003" y="1951"/>
                      </a:cubicBezTo>
                      <a:cubicBezTo>
                        <a:pt x="2003" y="1949"/>
                        <a:pt x="2002" y="1947"/>
                        <a:pt x="2002" y="1945"/>
                      </a:cubicBezTo>
                      <a:cubicBezTo>
                        <a:pt x="2002" y="1936"/>
                        <a:pt x="2002" y="1936"/>
                        <a:pt x="2002" y="1936"/>
                      </a:cubicBezTo>
                      <a:cubicBezTo>
                        <a:pt x="2003" y="1927"/>
                        <a:pt x="2003" y="1927"/>
                        <a:pt x="2003" y="1927"/>
                      </a:cubicBezTo>
                      <a:cubicBezTo>
                        <a:pt x="2003" y="1926"/>
                        <a:pt x="2003" y="1926"/>
                        <a:pt x="2003" y="1925"/>
                      </a:cubicBezTo>
                      <a:cubicBezTo>
                        <a:pt x="1994" y="1923"/>
                        <a:pt x="1994" y="1923"/>
                        <a:pt x="1994" y="1923"/>
                      </a:cubicBezTo>
                      <a:cubicBezTo>
                        <a:pt x="1976" y="1922"/>
                        <a:pt x="1976" y="1922"/>
                        <a:pt x="1976" y="1922"/>
                      </a:cubicBezTo>
                      <a:cubicBezTo>
                        <a:pt x="1973" y="1922"/>
                        <a:pt x="1970" y="1921"/>
                        <a:pt x="1968" y="1920"/>
                      </a:cubicBezTo>
                      <a:cubicBezTo>
                        <a:pt x="1963" y="1917"/>
                        <a:pt x="1963" y="1917"/>
                        <a:pt x="1963" y="1917"/>
                      </a:cubicBezTo>
                      <a:cubicBezTo>
                        <a:pt x="1944" y="1903"/>
                        <a:pt x="1944" y="1903"/>
                        <a:pt x="1944" y="1903"/>
                      </a:cubicBezTo>
                      <a:cubicBezTo>
                        <a:pt x="1938" y="1904"/>
                        <a:pt x="1932" y="1902"/>
                        <a:pt x="1928" y="1899"/>
                      </a:cubicBezTo>
                      <a:cubicBezTo>
                        <a:pt x="1926" y="1898"/>
                        <a:pt x="1923" y="1894"/>
                        <a:pt x="1922" y="1892"/>
                      </a:cubicBezTo>
                      <a:cubicBezTo>
                        <a:pt x="1919" y="1887"/>
                        <a:pt x="1919" y="1887"/>
                        <a:pt x="1919" y="1887"/>
                      </a:cubicBezTo>
                      <a:cubicBezTo>
                        <a:pt x="1915" y="1881"/>
                        <a:pt x="1915" y="1875"/>
                        <a:pt x="1918" y="1869"/>
                      </a:cubicBezTo>
                      <a:cubicBezTo>
                        <a:pt x="1918" y="1868"/>
                        <a:pt x="1918" y="1868"/>
                        <a:pt x="1919" y="1868"/>
                      </a:cubicBezTo>
                      <a:cubicBezTo>
                        <a:pt x="1919" y="1867"/>
                        <a:pt x="1919" y="1866"/>
                        <a:pt x="1919" y="1865"/>
                      </a:cubicBezTo>
                      <a:cubicBezTo>
                        <a:pt x="1921" y="1857"/>
                        <a:pt x="1921" y="1857"/>
                        <a:pt x="1921" y="1857"/>
                      </a:cubicBezTo>
                      <a:cubicBezTo>
                        <a:pt x="1922" y="1855"/>
                        <a:pt x="1923" y="1853"/>
                        <a:pt x="1924" y="1851"/>
                      </a:cubicBezTo>
                      <a:cubicBezTo>
                        <a:pt x="1931" y="1838"/>
                        <a:pt x="1931" y="1838"/>
                        <a:pt x="1931" y="1838"/>
                      </a:cubicBezTo>
                      <a:cubicBezTo>
                        <a:pt x="1934" y="1833"/>
                        <a:pt x="1938" y="1829"/>
                        <a:pt x="1944" y="1827"/>
                      </a:cubicBezTo>
                      <a:cubicBezTo>
                        <a:pt x="1950" y="1826"/>
                        <a:pt x="1956" y="1827"/>
                        <a:pt x="1960" y="1831"/>
                      </a:cubicBezTo>
                      <a:cubicBezTo>
                        <a:pt x="1974" y="1843"/>
                        <a:pt x="1974" y="1843"/>
                        <a:pt x="1974" y="1843"/>
                      </a:cubicBezTo>
                      <a:cubicBezTo>
                        <a:pt x="1976" y="1842"/>
                        <a:pt x="1976" y="1842"/>
                        <a:pt x="1976" y="1842"/>
                      </a:cubicBezTo>
                      <a:cubicBezTo>
                        <a:pt x="1978" y="1842"/>
                        <a:pt x="1981" y="1841"/>
                        <a:pt x="1984" y="1842"/>
                      </a:cubicBezTo>
                      <a:cubicBezTo>
                        <a:pt x="1992" y="1842"/>
                        <a:pt x="1992" y="1842"/>
                        <a:pt x="1992" y="1842"/>
                      </a:cubicBezTo>
                      <a:cubicBezTo>
                        <a:pt x="1993" y="1843"/>
                        <a:pt x="1995" y="1843"/>
                        <a:pt x="1996" y="1843"/>
                      </a:cubicBezTo>
                      <a:cubicBezTo>
                        <a:pt x="2006" y="1847"/>
                        <a:pt x="2006" y="1847"/>
                        <a:pt x="2006" y="1847"/>
                      </a:cubicBezTo>
                      <a:cubicBezTo>
                        <a:pt x="2068" y="1879"/>
                        <a:pt x="2068" y="1879"/>
                        <a:pt x="2068" y="1879"/>
                      </a:cubicBezTo>
                      <a:cubicBezTo>
                        <a:pt x="2077" y="1874"/>
                        <a:pt x="2077" y="1874"/>
                        <a:pt x="2077" y="1874"/>
                      </a:cubicBezTo>
                      <a:cubicBezTo>
                        <a:pt x="2083" y="1870"/>
                        <a:pt x="2091" y="1871"/>
                        <a:pt x="2097" y="1875"/>
                      </a:cubicBezTo>
                      <a:cubicBezTo>
                        <a:pt x="2098" y="1874"/>
                        <a:pt x="2100" y="1872"/>
                        <a:pt x="2101" y="1871"/>
                      </a:cubicBezTo>
                      <a:cubicBezTo>
                        <a:pt x="2107" y="1867"/>
                        <a:pt x="2116" y="1864"/>
                        <a:pt x="2123" y="1867"/>
                      </a:cubicBezTo>
                      <a:cubicBezTo>
                        <a:pt x="2133" y="1869"/>
                        <a:pt x="2133" y="1869"/>
                        <a:pt x="2133" y="1869"/>
                      </a:cubicBezTo>
                      <a:cubicBezTo>
                        <a:pt x="2139" y="1870"/>
                        <a:pt x="2144" y="1874"/>
                        <a:pt x="2147" y="1879"/>
                      </a:cubicBezTo>
                      <a:cubicBezTo>
                        <a:pt x="2149" y="1883"/>
                        <a:pt x="2151" y="1891"/>
                        <a:pt x="2150" y="1896"/>
                      </a:cubicBezTo>
                      <a:cubicBezTo>
                        <a:pt x="2150" y="1897"/>
                        <a:pt x="2150" y="1897"/>
                        <a:pt x="2150" y="1897"/>
                      </a:cubicBezTo>
                      <a:cubicBezTo>
                        <a:pt x="2157" y="1896"/>
                        <a:pt x="2165" y="1899"/>
                        <a:pt x="2169" y="1906"/>
                      </a:cubicBezTo>
                      <a:cubicBezTo>
                        <a:pt x="2172" y="1911"/>
                        <a:pt x="2172" y="1911"/>
                        <a:pt x="2172" y="1911"/>
                      </a:cubicBezTo>
                      <a:cubicBezTo>
                        <a:pt x="2174" y="1913"/>
                        <a:pt x="2174" y="1915"/>
                        <a:pt x="2175" y="1918"/>
                      </a:cubicBezTo>
                      <a:cubicBezTo>
                        <a:pt x="2176" y="1919"/>
                        <a:pt x="2177" y="1921"/>
                        <a:pt x="2178" y="1922"/>
                      </a:cubicBezTo>
                      <a:cubicBezTo>
                        <a:pt x="2184" y="1937"/>
                        <a:pt x="2184" y="1937"/>
                        <a:pt x="2184" y="1937"/>
                      </a:cubicBezTo>
                      <a:cubicBezTo>
                        <a:pt x="2185" y="1939"/>
                        <a:pt x="2185" y="1942"/>
                        <a:pt x="2185" y="1945"/>
                      </a:cubicBezTo>
                      <a:cubicBezTo>
                        <a:pt x="2185" y="1951"/>
                        <a:pt x="2185" y="1951"/>
                        <a:pt x="2185" y="1951"/>
                      </a:cubicBezTo>
                      <a:cubicBezTo>
                        <a:pt x="2185" y="1952"/>
                        <a:pt x="2184" y="1954"/>
                        <a:pt x="2184" y="1955"/>
                      </a:cubicBezTo>
                      <a:cubicBezTo>
                        <a:pt x="2196" y="1955"/>
                        <a:pt x="2196" y="1955"/>
                        <a:pt x="2196" y="1955"/>
                      </a:cubicBezTo>
                      <a:cubicBezTo>
                        <a:pt x="2205" y="1946"/>
                        <a:pt x="2205" y="1946"/>
                        <a:pt x="2205" y="1946"/>
                      </a:cubicBezTo>
                      <a:cubicBezTo>
                        <a:pt x="2206" y="1944"/>
                        <a:pt x="2208" y="1943"/>
                        <a:pt x="2209" y="1942"/>
                      </a:cubicBezTo>
                      <a:cubicBezTo>
                        <a:pt x="2216" y="1938"/>
                        <a:pt x="2216" y="1938"/>
                        <a:pt x="2216" y="1938"/>
                      </a:cubicBezTo>
                      <a:cubicBezTo>
                        <a:pt x="2222" y="1934"/>
                        <a:pt x="2231" y="1934"/>
                        <a:pt x="2238" y="1939"/>
                      </a:cubicBezTo>
                      <a:cubicBezTo>
                        <a:pt x="2243" y="1944"/>
                        <a:pt x="2243" y="1944"/>
                        <a:pt x="2243" y="1944"/>
                      </a:cubicBezTo>
                      <a:cubicBezTo>
                        <a:pt x="2247" y="1947"/>
                        <a:pt x="2250" y="1952"/>
                        <a:pt x="2251" y="1957"/>
                      </a:cubicBezTo>
                      <a:cubicBezTo>
                        <a:pt x="2251" y="1962"/>
                        <a:pt x="2251" y="1962"/>
                        <a:pt x="2251" y="1962"/>
                      </a:cubicBezTo>
                      <a:cubicBezTo>
                        <a:pt x="2251" y="1966"/>
                        <a:pt x="2251" y="1969"/>
                        <a:pt x="2249" y="1972"/>
                      </a:cubicBezTo>
                      <a:cubicBezTo>
                        <a:pt x="2250" y="1974"/>
                        <a:pt x="2251" y="1975"/>
                        <a:pt x="2251" y="1976"/>
                      </a:cubicBezTo>
                      <a:cubicBezTo>
                        <a:pt x="2253" y="1982"/>
                        <a:pt x="2253" y="1982"/>
                        <a:pt x="2253" y="1982"/>
                      </a:cubicBezTo>
                      <a:cubicBezTo>
                        <a:pt x="2258" y="1982"/>
                        <a:pt x="2258" y="1982"/>
                        <a:pt x="2258" y="1982"/>
                      </a:cubicBezTo>
                      <a:cubicBezTo>
                        <a:pt x="2268" y="1982"/>
                        <a:pt x="2268" y="1982"/>
                        <a:pt x="2268" y="1982"/>
                      </a:cubicBezTo>
                      <a:cubicBezTo>
                        <a:pt x="2270" y="1982"/>
                        <a:pt x="2272" y="1982"/>
                        <a:pt x="2273" y="1983"/>
                      </a:cubicBezTo>
                      <a:cubicBezTo>
                        <a:pt x="2279" y="1984"/>
                        <a:pt x="2279" y="1984"/>
                        <a:pt x="2279" y="1984"/>
                      </a:cubicBezTo>
                      <a:cubicBezTo>
                        <a:pt x="2283" y="1980"/>
                        <a:pt x="2283" y="1980"/>
                        <a:pt x="2283" y="1980"/>
                      </a:cubicBezTo>
                      <a:cubicBezTo>
                        <a:pt x="2286" y="1976"/>
                        <a:pt x="2291" y="1974"/>
                        <a:pt x="2295" y="1973"/>
                      </a:cubicBezTo>
                      <a:cubicBezTo>
                        <a:pt x="2305" y="1973"/>
                        <a:pt x="2305" y="1973"/>
                        <a:pt x="2305" y="1973"/>
                      </a:cubicBezTo>
                      <a:cubicBezTo>
                        <a:pt x="2308" y="1972"/>
                        <a:pt x="2311" y="1973"/>
                        <a:pt x="2314" y="1974"/>
                      </a:cubicBezTo>
                      <a:cubicBezTo>
                        <a:pt x="2323" y="1978"/>
                        <a:pt x="2323" y="1978"/>
                        <a:pt x="2323" y="1978"/>
                      </a:cubicBezTo>
                      <a:cubicBezTo>
                        <a:pt x="2330" y="1980"/>
                        <a:pt x="2335" y="1986"/>
                        <a:pt x="2336" y="1994"/>
                      </a:cubicBezTo>
                      <a:cubicBezTo>
                        <a:pt x="2336" y="1999"/>
                        <a:pt x="2335" y="2004"/>
                        <a:pt x="2331" y="2007"/>
                      </a:cubicBezTo>
                      <a:cubicBezTo>
                        <a:pt x="2347" y="2031"/>
                        <a:pt x="2347" y="2031"/>
                        <a:pt x="2347" y="2031"/>
                      </a:cubicBezTo>
                      <a:cubicBezTo>
                        <a:pt x="2351" y="2032"/>
                        <a:pt x="2351" y="2032"/>
                        <a:pt x="2351" y="2032"/>
                      </a:cubicBezTo>
                      <a:cubicBezTo>
                        <a:pt x="2353" y="2032"/>
                        <a:pt x="2355" y="2033"/>
                        <a:pt x="2357" y="2034"/>
                      </a:cubicBezTo>
                      <a:cubicBezTo>
                        <a:pt x="2361" y="2037"/>
                        <a:pt x="2361" y="2037"/>
                        <a:pt x="2361" y="2037"/>
                      </a:cubicBezTo>
                      <a:cubicBezTo>
                        <a:pt x="2361" y="2038"/>
                        <a:pt x="2362" y="2038"/>
                        <a:pt x="2362" y="2038"/>
                      </a:cubicBezTo>
                      <a:cubicBezTo>
                        <a:pt x="2362" y="2037"/>
                        <a:pt x="2362" y="2036"/>
                        <a:pt x="2362" y="2035"/>
                      </a:cubicBezTo>
                      <a:cubicBezTo>
                        <a:pt x="2363" y="2028"/>
                        <a:pt x="2363" y="2028"/>
                        <a:pt x="2363" y="2028"/>
                      </a:cubicBezTo>
                      <a:cubicBezTo>
                        <a:pt x="2364" y="2025"/>
                        <a:pt x="2365" y="2022"/>
                        <a:pt x="2367" y="2019"/>
                      </a:cubicBezTo>
                      <a:cubicBezTo>
                        <a:pt x="2370" y="2016"/>
                        <a:pt x="2370" y="2016"/>
                        <a:pt x="2370" y="2016"/>
                      </a:cubicBezTo>
                      <a:cubicBezTo>
                        <a:pt x="2378" y="2005"/>
                        <a:pt x="2398" y="2007"/>
                        <a:pt x="2405" y="2018"/>
                      </a:cubicBezTo>
                      <a:cubicBezTo>
                        <a:pt x="2409" y="2018"/>
                        <a:pt x="2409" y="2018"/>
                        <a:pt x="2409" y="2018"/>
                      </a:cubicBezTo>
                      <a:cubicBezTo>
                        <a:pt x="2419" y="2018"/>
                        <a:pt x="2428" y="2027"/>
                        <a:pt x="2428" y="2037"/>
                      </a:cubicBezTo>
                      <a:cubicBezTo>
                        <a:pt x="2428" y="2047"/>
                        <a:pt x="2428" y="2047"/>
                        <a:pt x="2428" y="2047"/>
                      </a:cubicBezTo>
                      <a:cubicBezTo>
                        <a:pt x="2431" y="2047"/>
                        <a:pt x="2434" y="2047"/>
                        <a:pt x="2436" y="2049"/>
                      </a:cubicBezTo>
                      <a:cubicBezTo>
                        <a:pt x="2442" y="2052"/>
                        <a:pt x="2442" y="2052"/>
                        <a:pt x="2442" y="2052"/>
                      </a:cubicBezTo>
                      <a:cubicBezTo>
                        <a:pt x="2444" y="2053"/>
                        <a:pt x="2446" y="2054"/>
                        <a:pt x="2447" y="2056"/>
                      </a:cubicBezTo>
                      <a:cubicBezTo>
                        <a:pt x="2463" y="2077"/>
                        <a:pt x="2463" y="2077"/>
                        <a:pt x="2463" y="2077"/>
                      </a:cubicBezTo>
                      <a:cubicBezTo>
                        <a:pt x="2476" y="2058"/>
                        <a:pt x="2476" y="2058"/>
                        <a:pt x="2476" y="2058"/>
                      </a:cubicBezTo>
                      <a:cubicBezTo>
                        <a:pt x="2476" y="2057"/>
                        <a:pt x="2477" y="2055"/>
                        <a:pt x="2477" y="2053"/>
                      </a:cubicBezTo>
                      <a:cubicBezTo>
                        <a:pt x="2477" y="2051"/>
                        <a:pt x="2477" y="2047"/>
                        <a:pt x="2478" y="2045"/>
                      </a:cubicBezTo>
                      <a:cubicBezTo>
                        <a:pt x="2477" y="2042"/>
                        <a:pt x="2476" y="2039"/>
                        <a:pt x="2476" y="2035"/>
                      </a:cubicBezTo>
                      <a:cubicBezTo>
                        <a:pt x="2476" y="2029"/>
                        <a:pt x="2476" y="2029"/>
                        <a:pt x="2476" y="2029"/>
                      </a:cubicBezTo>
                      <a:cubicBezTo>
                        <a:pt x="2476" y="2025"/>
                        <a:pt x="2477" y="2021"/>
                        <a:pt x="2480" y="2017"/>
                      </a:cubicBezTo>
                      <a:cubicBezTo>
                        <a:pt x="2481" y="2015"/>
                        <a:pt x="2481" y="2015"/>
                        <a:pt x="2481" y="2015"/>
                      </a:cubicBezTo>
                      <a:cubicBezTo>
                        <a:pt x="2479" y="2014"/>
                        <a:pt x="2477" y="2012"/>
                        <a:pt x="2475" y="2010"/>
                      </a:cubicBezTo>
                      <a:cubicBezTo>
                        <a:pt x="2463" y="2007"/>
                        <a:pt x="2463" y="2007"/>
                        <a:pt x="2463" y="2007"/>
                      </a:cubicBezTo>
                      <a:cubicBezTo>
                        <a:pt x="2455" y="2006"/>
                        <a:pt x="2448" y="1999"/>
                        <a:pt x="2448" y="1991"/>
                      </a:cubicBezTo>
                      <a:cubicBezTo>
                        <a:pt x="2447" y="1986"/>
                        <a:pt x="2448" y="1980"/>
                        <a:pt x="2451" y="1975"/>
                      </a:cubicBezTo>
                      <a:cubicBezTo>
                        <a:pt x="2447" y="1973"/>
                        <a:pt x="2444" y="1969"/>
                        <a:pt x="2443" y="1965"/>
                      </a:cubicBezTo>
                      <a:cubicBezTo>
                        <a:pt x="2442" y="1964"/>
                        <a:pt x="2442" y="1964"/>
                        <a:pt x="2442" y="1964"/>
                      </a:cubicBezTo>
                      <a:cubicBezTo>
                        <a:pt x="2439" y="1964"/>
                        <a:pt x="2436" y="1963"/>
                        <a:pt x="2433" y="1962"/>
                      </a:cubicBezTo>
                      <a:cubicBezTo>
                        <a:pt x="2433" y="1961"/>
                        <a:pt x="2433" y="1961"/>
                        <a:pt x="2433" y="1961"/>
                      </a:cubicBezTo>
                      <a:cubicBezTo>
                        <a:pt x="2433" y="1961"/>
                        <a:pt x="2433" y="1961"/>
                        <a:pt x="2433" y="1962"/>
                      </a:cubicBezTo>
                      <a:cubicBezTo>
                        <a:pt x="2424" y="1966"/>
                        <a:pt x="2424" y="1966"/>
                        <a:pt x="2424" y="1966"/>
                      </a:cubicBezTo>
                      <a:cubicBezTo>
                        <a:pt x="2420" y="1968"/>
                        <a:pt x="2416" y="1969"/>
                        <a:pt x="2411" y="1968"/>
                      </a:cubicBezTo>
                      <a:cubicBezTo>
                        <a:pt x="2405" y="1967"/>
                        <a:pt x="2405" y="1967"/>
                        <a:pt x="2405" y="1967"/>
                      </a:cubicBezTo>
                      <a:cubicBezTo>
                        <a:pt x="2400" y="1966"/>
                        <a:pt x="2396" y="1963"/>
                        <a:pt x="2393" y="1959"/>
                      </a:cubicBezTo>
                      <a:cubicBezTo>
                        <a:pt x="2391" y="1955"/>
                        <a:pt x="2391" y="1955"/>
                        <a:pt x="2391" y="1955"/>
                      </a:cubicBezTo>
                      <a:cubicBezTo>
                        <a:pt x="2390" y="1953"/>
                        <a:pt x="2389" y="1952"/>
                        <a:pt x="2388" y="1950"/>
                      </a:cubicBezTo>
                      <a:cubicBezTo>
                        <a:pt x="2378" y="1953"/>
                        <a:pt x="2378" y="1953"/>
                        <a:pt x="2378" y="1953"/>
                      </a:cubicBezTo>
                      <a:cubicBezTo>
                        <a:pt x="2377" y="1954"/>
                        <a:pt x="2372" y="1955"/>
                        <a:pt x="2371" y="1956"/>
                      </a:cubicBezTo>
                      <a:cubicBezTo>
                        <a:pt x="2369" y="1956"/>
                        <a:pt x="2367" y="1956"/>
                        <a:pt x="2365" y="1956"/>
                      </a:cubicBezTo>
                      <a:cubicBezTo>
                        <a:pt x="2360" y="1956"/>
                        <a:pt x="2360" y="1956"/>
                        <a:pt x="2360" y="1956"/>
                      </a:cubicBezTo>
                      <a:cubicBezTo>
                        <a:pt x="2357" y="1955"/>
                        <a:pt x="2354" y="1954"/>
                        <a:pt x="2351" y="1953"/>
                      </a:cubicBezTo>
                      <a:cubicBezTo>
                        <a:pt x="2345" y="1950"/>
                        <a:pt x="2345" y="1950"/>
                        <a:pt x="2345" y="1950"/>
                      </a:cubicBezTo>
                      <a:cubicBezTo>
                        <a:pt x="2343" y="1949"/>
                        <a:pt x="2340" y="1948"/>
                        <a:pt x="2338" y="1947"/>
                      </a:cubicBezTo>
                      <a:cubicBezTo>
                        <a:pt x="2334" y="1944"/>
                        <a:pt x="2330" y="1939"/>
                        <a:pt x="2329" y="1934"/>
                      </a:cubicBezTo>
                      <a:cubicBezTo>
                        <a:pt x="2325" y="1934"/>
                        <a:pt x="2322" y="1933"/>
                        <a:pt x="2319" y="1931"/>
                      </a:cubicBezTo>
                      <a:cubicBezTo>
                        <a:pt x="2316" y="1929"/>
                        <a:pt x="2316" y="1929"/>
                        <a:pt x="2316" y="1929"/>
                      </a:cubicBezTo>
                      <a:cubicBezTo>
                        <a:pt x="2312" y="1929"/>
                        <a:pt x="2312" y="1929"/>
                        <a:pt x="2312" y="1929"/>
                      </a:cubicBezTo>
                      <a:cubicBezTo>
                        <a:pt x="2286" y="1938"/>
                        <a:pt x="2286" y="1938"/>
                        <a:pt x="2286" y="1938"/>
                      </a:cubicBezTo>
                      <a:cubicBezTo>
                        <a:pt x="2284" y="1938"/>
                        <a:pt x="2282" y="1939"/>
                        <a:pt x="2280" y="1939"/>
                      </a:cubicBezTo>
                      <a:cubicBezTo>
                        <a:pt x="2273" y="1939"/>
                        <a:pt x="2273" y="1939"/>
                        <a:pt x="2273" y="1939"/>
                      </a:cubicBezTo>
                      <a:cubicBezTo>
                        <a:pt x="2271" y="1939"/>
                        <a:pt x="2269" y="1938"/>
                        <a:pt x="2267" y="1937"/>
                      </a:cubicBezTo>
                      <a:cubicBezTo>
                        <a:pt x="2261" y="1935"/>
                        <a:pt x="2261" y="1935"/>
                        <a:pt x="2261" y="1935"/>
                      </a:cubicBezTo>
                      <a:cubicBezTo>
                        <a:pt x="2257" y="1934"/>
                        <a:pt x="2253" y="1931"/>
                        <a:pt x="2251" y="1927"/>
                      </a:cubicBezTo>
                      <a:cubicBezTo>
                        <a:pt x="2248" y="1921"/>
                        <a:pt x="2248" y="1921"/>
                        <a:pt x="2248" y="1921"/>
                      </a:cubicBezTo>
                      <a:cubicBezTo>
                        <a:pt x="2246" y="1917"/>
                        <a:pt x="2245" y="1911"/>
                        <a:pt x="2247" y="1906"/>
                      </a:cubicBezTo>
                      <a:cubicBezTo>
                        <a:pt x="2247" y="1905"/>
                        <a:pt x="2248" y="1904"/>
                        <a:pt x="2249" y="1902"/>
                      </a:cubicBezTo>
                      <a:cubicBezTo>
                        <a:pt x="2248" y="1900"/>
                        <a:pt x="2248" y="1897"/>
                        <a:pt x="2248" y="1894"/>
                      </a:cubicBezTo>
                      <a:cubicBezTo>
                        <a:pt x="2249" y="1892"/>
                        <a:pt x="2249" y="1892"/>
                        <a:pt x="2249" y="1892"/>
                      </a:cubicBezTo>
                      <a:cubicBezTo>
                        <a:pt x="2236" y="1887"/>
                        <a:pt x="2236" y="1887"/>
                        <a:pt x="2236" y="1887"/>
                      </a:cubicBezTo>
                      <a:cubicBezTo>
                        <a:pt x="2233" y="1887"/>
                        <a:pt x="2231" y="1885"/>
                        <a:pt x="2228" y="1883"/>
                      </a:cubicBezTo>
                      <a:cubicBezTo>
                        <a:pt x="2224" y="1884"/>
                        <a:pt x="2220" y="1883"/>
                        <a:pt x="2216" y="1881"/>
                      </a:cubicBezTo>
                      <a:cubicBezTo>
                        <a:pt x="2206" y="1876"/>
                        <a:pt x="2206" y="1876"/>
                        <a:pt x="2206" y="1876"/>
                      </a:cubicBezTo>
                      <a:cubicBezTo>
                        <a:pt x="2195" y="1873"/>
                        <a:pt x="2195" y="1873"/>
                        <a:pt x="2195" y="1873"/>
                      </a:cubicBezTo>
                      <a:cubicBezTo>
                        <a:pt x="2193" y="1873"/>
                        <a:pt x="2191" y="1872"/>
                        <a:pt x="2190" y="1871"/>
                      </a:cubicBezTo>
                      <a:cubicBezTo>
                        <a:pt x="2185" y="1868"/>
                        <a:pt x="2185" y="1868"/>
                        <a:pt x="2185" y="1868"/>
                      </a:cubicBezTo>
                      <a:cubicBezTo>
                        <a:pt x="2182" y="1867"/>
                        <a:pt x="2180" y="1864"/>
                        <a:pt x="2178" y="1862"/>
                      </a:cubicBezTo>
                      <a:cubicBezTo>
                        <a:pt x="2175" y="1856"/>
                        <a:pt x="2175" y="1856"/>
                        <a:pt x="2175" y="1856"/>
                      </a:cubicBezTo>
                      <a:cubicBezTo>
                        <a:pt x="2174" y="1855"/>
                        <a:pt x="2173" y="1854"/>
                        <a:pt x="2173" y="1852"/>
                      </a:cubicBezTo>
                      <a:cubicBezTo>
                        <a:pt x="2169" y="1840"/>
                        <a:pt x="2169" y="1840"/>
                        <a:pt x="2169" y="1840"/>
                      </a:cubicBezTo>
                      <a:cubicBezTo>
                        <a:pt x="2155" y="1826"/>
                        <a:pt x="2155" y="1826"/>
                        <a:pt x="2155" y="1826"/>
                      </a:cubicBezTo>
                      <a:cubicBezTo>
                        <a:pt x="2154" y="1825"/>
                        <a:pt x="2153" y="1824"/>
                        <a:pt x="2152" y="1822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8" y="1816"/>
                        <a:pt x="2148" y="1816"/>
                        <a:pt x="2148" y="1816"/>
                      </a:cubicBezTo>
                      <a:cubicBezTo>
                        <a:pt x="2139" y="1814"/>
                        <a:pt x="2132" y="1807"/>
                        <a:pt x="2132" y="1798"/>
                      </a:cubicBezTo>
                      <a:cubicBezTo>
                        <a:pt x="2131" y="1789"/>
                        <a:pt x="2137" y="1781"/>
                        <a:pt x="2145" y="1779"/>
                      </a:cubicBezTo>
                      <a:cubicBezTo>
                        <a:pt x="2162" y="1774"/>
                        <a:pt x="2162" y="1774"/>
                        <a:pt x="2162" y="1774"/>
                      </a:cubicBezTo>
                      <a:cubicBezTo>
                        <a:pt x="2163" y="1773"/>
                        <a:pt x="2165" y="1773"/>
                        <a:pt x="2166" y="1773"/>
                      </a:cubicBezTo>
                      <a:cubicBezTo>
                        <a:pt x="2165" y="1772"/>
                        <a:pt x="2165" y="1771"/>
                        <a:pt x="2164" y="1770"/>
                      </a:cubicBezTo>
                      <a:cubicBezTo>
                        <a:pt x="2159" y="1765"/>
                        <a:pt x="2159" y="1765"/>
                        <a:pt x="2159" y="1765"/>
                      </a:cubicBezTo>
                      <a:cubicBezTo>
                        <a:pt x="2154" y="1758"/>
                        <a:pt x="2153" y="1749"/>
                        <a:pt x="2157" y="1742"/>
                      </a:cubicBezTo>
                      <a:cubicBezTo>
                        <a:pt x="2161" y="1735"/>
                        <a:pt x="2169" y="1732"/>
                        <a:pt x="2177" y="1734"/>
                      </a:cubicBezTo>
                      <a:cubicBezTo>
                        <a:pt x="2192" y="1737"/>
                        <a:pt x="2192" y="1737"/>
                        <a:pt x="2192" y="1737"/>
                      </a:cubicBezTo>
                      <a:cubicBezTo>
                        <a:pt x="2194" y="1737"/>
                        <a:pt x="2195" y="1738"/>
                        <a:pt x="2197" y="1739"/>
                      </a:cubicBezTo>
                      <a:cubicBezTo>
                        <a:pt x="2202" y="1741"/>
                        <a:pt x="2202" y="1741"/>
                        <a:pt x="2202" y="1741"/>
                      </a:cubicBezTo>
                      <a:cubicBezTo>
                        <a:pt x="2202" y="1733"/>
                        <a:pt x="2202" y="1733"/>
                        <a:pt x="2202" y="1733"/>
                      </a:cubicBezTo>
                      <a:cubicBezTo>
                        <a:pt x="2202" y="1730"/>
                        <a:pt x="2203" y="1726"/>
                        <a:pt x="2205" y="1723"/>
                      </a:cubicBezTo>
                      <a:cubicBezTo>
                        <a:pt x="2212" y="1714"/>
                        <a:pt x="2212" y="1714"/>
                        <a:pt x="2212" y="1714"/>
                      </a:cubicBezTo>
                      <a:cubicBezTo>
                        <a:pt x="2214" y="1710"/>
                        <a:pt x="2217" y="1708"/>
                        <a:pt x="2221" y="1707"/>
                      </a:cubicBezTo>
                      <a:cubicBezTo>
                        <a:pt x="2225" y="1705"/>
                        <a:pt x="2225" y="1705"/>
                        <a:pt x="2225" y="1705"/>
                      </a:cubicBezTo>
                      <a:cubicBezTo>
                        <a:pt x="2228" y="1704"/>
                        <a:pt x="2230" y="1703"/>
                        <a:pt x="2233" y="1704"/>
                      </a:cubicBezTo>
                      <a:cubicBezTo>
                        <a:pt x="2239" y="1704"/>
                        <a:pt x="2239" y="1704"/>
                        <a:pt x="2239" y="1704"/>
                      </a:cubicBezTo>
                      <a:cubicBezTo>
                        <a:pt x="2242" y="1699"/>
                        <a:pt x="2242" y="1699"/>
                        <a:pt x="2242" y="1699"/>
                      </a:cubicBezTo>
                      <a:cubicBezTo>
                        <a:pt x="2242" y="1697"/>
                        <a:pt x="2243" y="1695"/>
                        <a:pt x="2244" y="1694"/>
                      </a:cubicBezTo>
                      <a:cubicBezTo>
                        <a:pt x="2255" y="1681"/>
                        <a:pt x="2255" y="1681"/>
                        <a:pt x="2255" y="1681"/>
                      </a:cubicBezTo>
                      <a:cubicBezTo>
                        <a:pt x="2255" y="1679"/>
                        <a:pt x="2255" y="1679"/>
                        <a:pt x="2255" y="1679"/>
                      </a:cubicBezTo>
                      <a:cubicBezTo>
                        <a:pt x="2253" y="1674"/>
                        <a:pt x="2254" y="1668"/>
                        <a:pt x="2257" y="1663"/>
                      </a:cubicBezTo>
                      <a:cubicBezTo>
                        <a:pt x="2261" y="1658"/>
                        <a:pt x="2266" y="1655"/>
                        <a:pt x="2272" y="1655"/>
                      </a:cubicBezTo>
                      <a:cubicBezTo>
                        <a:pt x="2278" y="1655"/>
                        <a:pt x="2278" y="1655"/>
                        <a:pt x="2278" y="1655"/>
                      </a:cubicBezTo>
                      <a:cubicBezTo>
                        <a:pt x="2280" y="1655"/>
                        <a:pt x="2281" y="1655"/>
                        <a:pt x="2283" y="1655"/>
                      </a:cubicBezTo>
                      <a:cubicBezTo>
                        <a:pt x="2289" y="1656"/>
                        <a:pt x="2289" y="1656"/>
                        <a:pt x="2289" y="1656"/>
                      </a:cubicBezTo>
                      <a:cubicBezTo>
                        <a:pt x="2291" y="1657"/>
                        <a:pt x="2293" y="1657"/>
                        <a:pt x="2294" y="1658"/>
                      </a:cubicBezTo>
                      <a:cubicBezTo>
                        <a:pt x="2300" y="1661"/>
                        <a:pt x="2300" y="1661"/>
                        <a:pt x="2300" y="1661"/>
                      </a:cubicBezTo>
                      <a:cubicBezTo>
                        <a:pt x="2301" y="1662"/>
                        <a:pt x="2302" y="1663"/>
                        <a:pt x="2303" y="1664"/>
                      </a:cubicBezTo>
                      <a:cubicBezTo>
                        <a:pt x="2304" y="1664"/>
                        <a:pt x="2304" y="1664"/>
                        <a:pt x="2304" y="1664"/>
                      </a:cubicBezTo>
                      <a:cubicBezTo>
                        <a:pt x="2304" y="1663"/>
                        <a:pt x="2304" y="1662"/>
                        <a:pt x="2305" y="1661"/>
                      </a:cubicBezTo>
                      <a:cubicBezTo>
                        <a:pt x="2304" y="1661"/>
                        <a:pt x="2304" y="1660"/>
                        <a:pt x="2303" y="1660"/>
                      </a:cubicBezTo>
                      <a:cubicBezTo>
                        <a:pt x="2299" y="1658"/>
                        <a:pt x="2296" y="1654"/>
                        <a:pt x="2295" y="1650"/>
                      </a:cubicBezTo>
                      <a:cubicBezTo>
                        <a:pt x="2294" y="1649"/>
                        <a:pt x="2292" y="1648"/>
                        <a:pt x="2291" y="1647"/>
                      </a:cubicBezTo>
                      <a:cubicBezTo>
                        <a:pt x="2289" y="1646"/>
                        <a:pt x="2287" y="1644"/>
                        <a:pt x="2286" y="1641"/>
                      </a:cubicBezTo>
                      <a:cubicBezTo>
                        <a:pt x="2285" y="1641"/>
                        <a:pt x="2285" y="1640"/>
                        <a:pt x="2284" y="1640"/>
                      </a:cubicBezTo>
                      <a:cubicBezTo>
                        <a:pt x="2277" y="1631"/>
                        <a:pt x="2277" y="1631"/>
                        <a:pt x="2277" y="1631"/>
                      </a:cubicBezTo>
                      <a:cubicBezTo>
                        <a:pt x="2274" y="1629"/>
                        <a:pt x="2272" y="1625"/>
                        <a:pt x="2272" y="1621"/>
                      </a:cubicBezTo>
                      <a:cubicBezTo>
                        <a:pt x="2271" y="1618"/>
                        <a:pt x="2272" y="1615"/>
                        <a:pt x="2272" y="1611"/>
                      </a:cubicBezTo>
                      <a:cubicBezTo>
                        <a:pt x="2271" y="1611"/>
                        <a:pt x="2271" y="1611"/>
                        <a:pt x="2271" y="1611"/>
                      </a:cubicBezTo>
                      <a:cubicBezTo>
                        <a:pt x="2262" y="1607"/>
                        <a:pt x="2257" y="1596"/>
                        <a:pt x="2261" y="1586"/>
                      </a:cubicBezTo>
                      <a:cubicBezTo>
                        <a:pt x="2262" y="1585"/>
                        <a:pt x="2263" y="1583"/>
                        <a:pt x="2264" y="1581"/>
                      </a:cubicBezTo>
                      <a:cubicBezTo>
                        <a:pt x="2263" y="1582"/>
                        <a:pt x="2262" y="1583"/>
                        <a:pt x="2261" y="1584"/>
                      </a:cubicBezTo>
                      <a:cubicBezTo>
                        <a:pt x="2256" y="1588"/>
                        <a:pt x="2256" y="1588"/>
                        <a:pt x="2256" y="1588"/>
                      </a:cubicBezTo>
                      <a:cubicBezTo>
                        <a:pt x="2254" y="1589"/>
                        <a:pt x="2252" y="1590"/>
                        <a:pt x="2251" y="1591"/>
                      </a:cubicBezTo>
                      <a:cubicBezTo>
                        <a:pt x="2241" y="1594"/>
                        <a:pt x="2241" y="1594"/>
                        <a:pt x="2241" y="1594"/>
                      </a:cubicBezTo>
                      <a:cubicBezTo>
                        <a:pt x="2243" y="1610"/>
                        <a:pt x="2243" y="1610"/>
                        <a:pt x="2243" y="1610"/>
                      </a:cubicBezTo>
                      <a:cubicBezTo>
                        <a:pt x="2242" y="1625"/>
                        <a:pt x="2242" y="1625"/>
                        <a:pt x="2242" y="1625"/>
                      </a:cubicBezTo>
                      <a:cubicBezTo>
                        <a:pt x="2242" y="1627"/>
                        <a:pt x="2241" y="1628"/>
                        <a:pt x="2241" y="1630"/>
                      </a:cubicBezTo>
                      <a:cubicBezTo>
                        <a:pt x="2237" y="1642"/>
                        <a:pt x="2237" y="1642"/>
                        <a:pt x="2237" y="1642"/>
                      </a:cubicBezTo>
                      <a:cubicBezTo>
                        <a:pt x="2228" y="1657"/>
                        <a:pt x="2228" y="1657"/>
                        <a:pt x="2228" y="1657"/>
                      </a:cubicBezTo>
                      <a:cubicBezTo>
                        <a:pt x="2227" y="1659"/>
                        <a:pt x="2226" y="1661"/>
                        <a:pt x="2224" y="1662"/>
                      </a:cubicBezTo>
                      <a:cubicBezTo>
                        <a:pt x="2217" y="1669"/>
                        <a:pt x="2217" y="1669"/>
                        <a:pt x="2217" y="1669"/>
                      </a:cubicBezTo>
                      <a:cubicBezTo>
                        <a:pt x="2215" y="1670"/>
                        <a:pt x="2213" y="1671"/>
                        <a:pt x="2211" y="1672"/>
                      </a:cubicBezTo>
                      <a:cubicBezTo>
                        <a:pt x="2200" y="1676"/>
                        <a:pt x="2200" y="1676"/>
                        <a:pt x="2200" y="1676"/>
                      </a:cubicBezTo>
                      <a:cubicBezTo>
                        <a:pt x="2199" y="1676"/>
                        <a:pt x="2197" y="1677"/>
                        <a:pt x="2195" y="1677"/>
                      </a:cubicBezTo>
                      <a:cubicBezTo>
                        <a:pt x="2184" y="1678"/>
                        <a:pt x="2184" y="1678"/>
                        <a:pt x="2184" y="1678"/>
                      </a:cubicBezTo>
                      <a:cubicBezTo>
                        <a:pt x="2182" y="1678"/>
                        <a:pt x="2180" y="1678"/>
                        <a:pt x="2178" y="1677"/>
                      </a:cubicBezTo>
                      <a:cubicBezTo>
                        <a:pt x="2167" y="1674"/>
                        <a:pt x="2167" y="1674"/>
                        <a:pt x="2167" y="1674"/>
                      </a:cubicBezTo>
                      <a:cubicBezTo>
                        <a:pt x="2165" y="1674"/>
                        <a:pt x="2163" y="1673"/>
                        <a:pt x="2161" y="1671"/>
                      </a:cubicBezTo>
                      <a:cubicBezTo>
                        <a:pt x="2151" y="1664"/>
                        <a:pt x="2151" y="1664"/>
                        <a:pt x="2151" y="1664"/>
                      </a:cubicBezTo>
                      <a:cubicBezTo>
                        <a:pt x="2136" y="1649"/>
                        <a:pt x="2136" y="1649"/>
                        <a:pt x="2136" y="1649"/>
                      </a:cubicBezTo>
                      <a:cubicBezTo>
                        <a:pt x="2135" y="1648"/>
                        <a:pt x="2134" y="1647"/>
                        <a:pt x="2133" y="1645"/>
                      </a:cubicBezTo>
                      <a:cubicBezTo>
                        <a:pt x="2132" y="1645"/>
                        <a:pt x="2132" y="1645"/>
                        <a:pt x="2131" y="1645"/>
                      </a:cubicBezTo>
                      <a:cubicBezTo>
                        <a:pt x="2118" y="1646"/>
                        <a:pt x="2118" y="1646"/>
                        <a:pt x="2118" y="1646"/>
                      </a:cubicBezTo>
                      <a:cubicBezTo>
                        <a:pt x="2106" y="1644"/>
                        <a:pt x="2106" y="1644"/>
                        <a:pt x="2106" y="1644"/>
                      </a:cubicBezTo>
                      <a:cubicBezTo>
                        <a:pt x="2102" y="1644"/>
                        <a:pt x="2099" y="1642"/>
                        <a:pt x="2096" y="1640"/>
                      </a:cubicBezTo>
                      <a:cubicBezTo>
                        <a:pt x="2090" y="1634"/>
                        <a:pt x="2090" y="1634"/>
                        <a:pt x="2090" y="1634"/>
                      </a:cubicBezTo>
                      <a:cubicBezTo>
                        <a:pt x="2089" y="1633"/>
                        <a:pt x="2087" y="1631"/>
                        <a:pt x="2087" y="1630"/>
                      </a:cubicBezTo>
                      <a:cubicBezTo>
                        <a:pt x="2075" y="1607"/>
                        <a:pt x="2075" y="1607"/>
                        <a:pt x="2075" y="1607"/>
                      </a:cubicBezTo>
                      <a:cubicBezTo>
                        <a:pt x="2073" y="1595"/>
                        <a:pt x="2073" y="1595"/>
                        <a:pt x="2073" y="1595"/>
                      </a:cubicBezTo>
                      <a:cubicBezTo>
                        <a:pt x="2072" y="1593"/>
                        <a:pt x="2072" y="1590"/>
                        <a:pt x="2073" y="1588"/>
                      </a:cubicBezTo>
                      <a:cubicBezTo>
                        <a:pt x="2074" y="1579"/>
                        <a:pt x="2074" y="1579"/>
                        <a:pt x="2074" y="1579"/>
                      </a:cubicBezTo>
                      <a:cubicBezTo>
                        <a:pt x="2075" y="1577"/>
                        <a:pt x="2076" y="1574"/>
                        <a:pt x="2077" y="1572"/>
                      </a:cubicBezTo>
                      <a:cubicBezTo>
                        <a:pt x="2083" y="1563"/>
                        <a:pt x="2083" y="1563"/>
                        <a:pt x="2083" y="1563"/>
                      </a:cubicBezTo>
                      <a:cubicBezTo>
                        <a:pt x="2084" y="1561"/>
                        <a:pt x="2086" y="1560"/>
                        <a:pt x="2088" y="1558"/>
                      </a:cubicBezTo>
                      <a:cubicBezTo>
                        <a:pt x="2092" y="1556"/>
                        <a:pt x="2092" y="1556"/>
                        <a:pt x="2092" y="1556"/>
                      </a:cubicBezTo>
                      <a:cubicBezTo>
                        <a:pt x="2075" y="1547"/>
                        <a:pt x="2075" y="1547"/>
                        <a:pt x="2075" y="1547"/>
                      </a:cubicBezTo>
                      <a:cubicBezTo>
                        <a:pt x="2074" y="1546"/>
                        <a:pt x="2073" y="1545"/>
                        <a:pt x="2072" y="1544"/>
                      </a:cubicBezTo>
                      <a:cubicBezTo>
                        <a:pt x="2061" y="1560"/>
                        <a:pt x="2061" y="1560"/>
                        <a:pt x="2061" y="1560"/>
                      </a:cubicBezTo>
                      <a:cubicBezTo>
                        <a:pt x="2027" y="1590"/>
                        <a:pt x="2027" y="1590"/>
                        <a:pt x="2027" y="1590"/>
                      </a:cubicBezTo>
                      <a:cubicBezTo>
                        <a:pt x="2014" y="1597"/>
                        <a:pt x="2014" y="1597"/>
                        <a:pt x="2014" y="1597"/>
                      </a:cubicBezTo>
                      <a:cubicBezTo>
                        <a:pt x="2002" y="1602"/>
                        <a:pt x="2002" y="1602"/>
                        <a:pt x="2002" y="1602"/>
                      </a:cubicBezTo>
                      <a:cubicBezTo>
                        <a:pt x="1966" y="1608"/>
                        <a:pt x="1966" y="1608"/>
                        <a:pt x="1966" y="1608"/>
                      </a:cubicBezTo>
                      <a:cubicBezTo>
                        <a:pt x="1951" y="1615"/>
                        <a:pt x="1951" y="1615"/>
                        <a:pt x="1951" y="1615"/>
                      </a:cubicBezTo>
                      <a:cubicBezTo>
                        <a:pt x="1950" y="1616"/>
                        <a:pt x="1948" y="1616"/>
                        <a:pt x="1946" y="1616"/>
                      </a:cubicBezTo>
                      <a:cubicBezTo>
                        <a:pt x="1934" y="1617"/>
                        <a:pt x="1934" y="1617"/>
                        <a:pt x="1934" y="1617"/>
                      </a:cubicBezTo>
                      <a:cubicBezTo>
                        <a:pt x="1933" y="1617"/>
                        <a:pt x="1931" y="1617"/>
                        <a:pt x="1929" y="1617"/>
                      </a:cubicBezTo>
                      <a:cubicBezTo>
                        <a:pt x="1899" y="1611"/>
                        <a:pt x="1899" y="1611"/>
                        <a:pt x="1899" y="1611"/>
                      </a:cubicBezTo>
                      <a:cubicBezTo>
                        <a:pt x="1897" y="1611"/>
                        <a:pt x="1895" y="1610"/>
                        <a:pt x="1893" y="1609"/>
                      </a:cubicBezTo>
                      <a:cubicBezTo>
                        <a:pt x="1879" y="1602"/>
                        <a:pt x="1879" y="1602"/>
                        <a:pt x="1879" y="1602"/>
                      </a:cubicBezTo>
                      <a:cubicBezTo>
                        <a:pt x="1849" y="1602"/>
                        <a:pt x="1849" y="1602"/>
                        <a:pt x="1849" y="1602"/>
                      </a:cubicBezTo>
                      <a:cubicBezTo>
                        <a:pt x="1847" y="1602"/>
                        <a:pt x="1845" y="1601"/>
                        <a:pt x="1844" y="1601"/>
                      </a:cubicBezTo>
                      <a:cubicBezTo>
                        <a:pt x="1823" y="1595"/>
                        <a:pt x="1823" y="1595"/>
                        <a:pt x="1823" y="1595"/>
                      </a:cubicBezTo>
                      <a:cubicBezTo>
                        <a:pt x="1821" y="1594"/>
                        <a:pt x="1819" y="1593"/>
                        <a:pt x="1817" y="1592"/>
                      </a:cubicBezTo>
                      <a:cubicBezTo>
                        <a:pt x="1800" y="1578"/>
                        <a:pt x="1800" y="1578"/>
                        <a:pt x="1800" y="1578"/>
                      </a:cubicBezTo>
                      <a:cubicBezTo>
                        <a:pt x="1797" y="1577"/>
                        <a:pt x="1796" y="1575"/>
                        <a:pt x="1794" y="1572"/>
                      </a:cubicBezTo>
                      <a:cubicBezTo>
                        <a:pt x="1784" y="1553"/>
                        <a:pt x="1784" y="1553"/>
                        <a:pt x="1784" y="1553"/>
                      </a:cubicBezTo>
                      <a:cubicBezTo>
                        <a:pt x="1782" y="1550"/>
                        <a:pt x="1781" y="1547"/>
                        <a:pt x="1781" y="1544"/>
                      </a:cubicBezTo>
                      <a:cubicBezTo>
                        <a:pt x="1781" y="1518"/>
                        <a:pt x="1781" y="1518"/>
                        <a:pt x="1781" y="1518"/>
                      </a:cubicBezTo>
                      <a:cubicBezTo>
                        <a:pt x="1781" y="1515"/>
                        <a:pt x="1782" y="1512"/>
                        <a:pt x="1783" y="1509"/>
                      </a:cubicBezTo>
                      <a:cubicBezTo>
                        <a:pt x="1793" y="1491"/>
                        <a:pt x="1793" y="1491"/>
                        <a:pt x="1793" y="1491"/>
                      </a:cubicBezTo>
                      <a:cubicBezTo>
                        <a:pt x="1794" y="1490"/>
                        <a:pt x="1795" y="1488"/>
                        <a:pt x="1796" y="1487"/>
                      </a:cubicBezTo>
                      <a:cubicBezTo>
                        <a:pt x="1829" y="1452"/>
                        <a:pt x="1829" y="1452"/>
                        <a:pt x="1829" y="1452"/>
                      </a:cubicBezTo>
                      <a:cubicBezTo>
                        <a:pt x="1864" y="1396"/>
                        <a:pt x="1864" y="1396"/>
                        <a:pt x="1864" y="1396"/>
                      </a:cubicBezTo>
                      <a:cubicBezTo>
                        <a:pt x="1877" y="1385"/>
                        <a:pt x="1877" y="1385"/>
                        <a:pt x="1877" y="1385"/>
                      </a:cubicBezTo>
                      <a:cubicBezTo>
                        <a:pt x="1879" y="1383"/>
                        <a:pt x="1882" y="1381"/>
                        <a:pt x="1885" y="1381"/>
                      </a:cubicBezTo>
                      <a:cubicBezTo>
                        <a:pt x="1901" y="1377"/>
                        <a:pt x="1901" y="1377"/>
                        <a:pt x="1901" y="1377"/>
                      </a:cubicBezTo>
                      <a:cubicBezTo>
                        <a:pt x="1903" y="1377"/>
                        <a:pt x="1904" y="1377"/>
                        <a:pt x="1906" y="1377"/>
                      </a:cubicBezTo>
                      <a:cubicBezTo>
                        <a:pt x="1928" y="1378"/>
                        <a:pt x="1928" y="1378"/>
                        <a:pt x="1928" y="1378"/>
                      </a:cubicBezTo>
                      <a:cubicBezTo>
                        <a:pt x="1954" y="1383"/>
                        <a:pt x="1954" y="1383"/>
                        <a:pt x="1954" y="1383"/>
                      </a:cubicBezTo>
                      <a:cubicBezTo>
                        <a:pt x="1975" y="1389"/>
                        <a:pt x="1975" y="1389"/>
                        <a:pt x="1975" y="1389"/>
                      </a:cubicBezTo>
                      <a:cubicBezTo>
                        <a:pt x="1977" y="1390"/>
                        <a:pt x="1979" y="1391"/>
                        <a:pt x="1980" y="1392"/>
                      </a:cubicBezTo>
                      <a:cubicBezTo>
                        <a:pt x="2004" y="1408"/>
                        <a:pt x="2004" y="1408"/>
                        <a:pt x="2004" y="1408"/>
                      </a:cubicBezTo>
                      <a:cubicBezTo>
                        <a:pt x="2008" y="1410"/>
                        <a:pt x="2012" y="1413"/>
                        <a:pt x="2014" y="1417"/>
                      </a:cubicBezTo>
                      <a:cubicBezTo>
                        <a:pt x="2026" y="1438"/>
                        <a:pt x="2026" y="1438"/>
                        <a:pt x="2026" y="1438"/>
                      </a:cubicBezTo>
                      <a:cubicBezTo>
                        <a:pt x="2037" y="1439"/>
                        <a:pt x="2037" y="1439"/>
                        <a:pt x="2037" y="1439"/>
                      </a:cubicBezTo>
                      <a:cubicBezTo>
                        <a:pt x="2054" y="1434"/>
                        <a:pt x="2054" y="1434"/>
                        <a:pt x="2054" y="1434"/>
                      </a:cubicBezTo>
                      <a:cubicBezTo>
                        <a:pt x="2057" y="1433"/>
                        <a:pt x="2060" y="1433"/>
                        <a:pt x="2063" y="1434"/>
                      </a:cubicBezTo>
                      <a:cubicBezTo>
                        <a:pt x="2074" y="1437"/>
                        <a:pt x="2074" y="1437"/>
                        <a:pt x="2074" y="1437"/>
                      </a:cubicBezTo>
                      <a:cubicBezTo>
                        <a:pt x="2076" y="1438"/>
                        <a:pt x="2078" y="1439"/>
                        <a:pt x="2080" y="1440"/>
                      </a:cubicBezTo>
                      <a:cubicBezTo>
                        <a:pt x="2093" y="1449"/>
                        <a:pt x="2093" y="1449"/>
                        <a:pt x="2093" y="1449"/>
                      </a:cubicBezTo>
                      <a:cubicBezTo>
                        <a:pt x="2105" y="1444"/>
                        <a:pt x="2105" y="1444"/>
                        <a:pt x="2105" y="1444"/>
                      </a:cubicBezTo>
                      <a:cubicBezTo>
                        <a:pt x="2108" y="1443"/>
                        <a:pt x="2111" y="1442"/>
                        <a:pt x="2114" y="1442"/>
                      </a:cubicBezTo>
                      <a:cubicBezTo>
                        <a:pt x="2123" y="1443"/>
                        <a:pt x="2123" y="1443"/>
                        <a:pt x="2123" y="1443"/>
                      </a:cubicBezTo>
                      <a:cubicBezTo>
                        <a:pt x="2130" y="1443"/>
                        <a:pt x="2136" y="1447"/>
                        <a:pt x="2139" y="1453"/>
                      </a:cubicBezTo>
                      <a:cubicBezTo>
                        <a:pt x="2144" y="1463"/>
                        <a:pt x="2144" y="1463"/>
                        <a:pt x="2144" y="1463"/>
                      </a:cubicBezTo>
                      <a:cubicBezTo>
                        <a:pt x="2146" y="1466"/>
                        <a:pt x="2147" y="1469"/>
                        <a:pt x="2146" y="1473"/>
                      </a:cubicBezTo>
                      <a:cubicBezTo>
                        <a:pt x="2148" y="1472"/>
                        <a:pt x="2151" y="1471"/>
                        <a:pt x="2153" y="1471"/>
                      </a:cubicBezTo>
                      <a:cubicBezTo>
                        <a:pt x="2160" y="1471"/>
                        <a:pt x="2160" y="1471"/>
                        <a:pt x="2160" y="1471"/>
                      </a:cubicBezTo>
                      <a:cubicBezTo>
                        <a:pt x="2175" y="1472"/>
                        <a:pt x="2175" y="1472"/>
                        <a:pt x="2175" y="1472"/>
                      </a:cubicBezTo>
                      <a:cubicBezTo>
                        <a:pt x="2181" y="1470"/>
                        <a:pt x="2181" y="1470"/>
                        <a:pt x="2181" y="1470"/>
                      </a:cubicBezTo>
                      <a:cubicBezTo>
                        <a:pt x="2168" y="1445"/>
                        <a:pt x="2168" y="1445"/>
                        <a:pt x="2168" y="1445"/>
                      </a:cubicBezTo>
                      <a:cubicBezTo>
                        <a:pt x="2158" y="1432"/>
                        <a:pt x="2158" y="1432"/>
                        <a:pt x="2158" y="1432"/>
                      </a:cubicBezTo>
                      <a:cubicBezTo>
                        <a:pt x="2156" y="1429"/>
                        <a:pt x="2155" y="1425"/>
                        <a:pt x="2155" y="1422"/>
                      </a:cubicBezTo>
                      <a:cubicBezTo>
                        <a:pt x="2153" y="1398"/>
                        <a:pt x="2153" y="1398"/>
                        <a:pt x="2153" y="1398"/>
                      </a:cubicBezTo>
                      <a:cubicBezTo>
                        <a:pt x="2139" y="1380"/>
                        <a:pt x="2139" y="1380"/>
                        <a:pt x="2139" y="1380"/>
                      </a:cubicBezTo>
                      <a:cubicBezTo>
                        <a:pt x="2133" y="1368"/>
                        <a:pt x="2133" y="1368"/>
                        <a:pt x="2133" y="1368"/>
                      </a:cubicBezTo>
                      <a:cubicBezTo>
                        <a:pt x="2132" y="1367"/>
                        <a:pt x="2132" y="1365"/>
                        <a:pt x="2131" y="1364"/>
                      </a:cubicBezTo>
                      <a:cubicBezTo>
                        <a:pt x="2130" y="1348"/>
                        <a:pt x="2130" y="1348"/>
                        <a:pt x="2130" y="1348"/>
                      </a:cubicBezTo>
                      <a:cubicBezTo>
                        <a:pt x="2124" y="1337"/>
                        <a:pt x="2124" y="1337"/>
                        <a:pt x="2124" y="1337"/>
                      </a:cubicBezTo>
                      <a:cubicBezTo>
                        <a:pt x="2113" y="1332"/>
                        <a:pt x="2113" y="1332"/>
                        <a:pt x="2113" y="1332"/>
                      </a:cubicBezTo>
                      <a:cubicBezTo>
                        <a:pt x="2110" y="1330"/>
                        <a:pt x="2107" y="1327"/>
                        <a:pt x="2106" y="1323"/>
                      </a:cubicBezTo>
                      <a:cubicBezTo>
                        <a:pt x="2099" y="1311"/>
                        <a:pt x="2099" y="1311"/>
                        <a:pt x="2099" y="1311"/>
                      </a:cubicBezTo>
                      <a:cubicBezTo>
                        <a:pt x="2085" y="1307"/>
                        <a:pt x="2085" y="1307"/>
                        <a:pt x="2085" y="1307"/>
                      </a:cubicBezTo>
                      <a:cubicBezTo>
                        <a:pt x="2083" y="1307"/>
                        <a:pt x="2080" y="1305"/>
                        <a:pt x="2078" y="1303"/>
                      </a:cubicBezTo>
                      <a:cubicBezTo>
                        <a:pt x="2070" y="1296"/>
                        <a:pt x="2070" y="1296"/>
                        <a:pt x="2070" y="1296"/>
                      </a:cubicBezTo>
                      <a:cubicBezTo>
                        <a:pt x="2069" y="1295"/>
                        <a:pt x="2067" y="1293"/>
                        <a:pt x="2066" y="1291"/>
                      </a:cubicBezTo>
                      <a:cubicBezTo>
                        <a:pt x="2051" y="1266"/>
                        <a:pt x="2051" y="1266"/>
                        <a:pt x="2051" y="1266"/>
                      </a:cubicBezTo>
                      <a:cubicBezTo>
                        <a:pt x="2048" y="1261"/>
                        <a:pt x="2048" y="1255"/>
                        <a:pt x="2050" y="1249"/>
                      </a:cubicBezTo>
                      <a:cubicBezTo>
                        <a:pt x="2051" y="1246"/>
                        <a:pt x="2051" y="1246"/>
                        <a:pt x="2051" y="1246"/>
                      </a:cubicBezTo>
                      <a:cubicBezTo>
                        <a:pt x="2047" y="1241"/>
                        <a:pt x="2047" y="1241"/>
                        <a:pt x="2047" y="1241"/>
                      </a:cubicBezTo>
                      <a:cubicBezTo>
                        <a:pt x="2039" y="1230"/>
                        <a:pt x="2039" y="1230"/>
                        <a:pt x="2039" y="1230"/>
                      </a:cubicBezTo>
                      <a:cubicBezTo>
                        <a:pt x="2037" y="1227"/>
                        <a:pt x="2036" y="1224"/>
                        <a:pt x="2036" y="1220"/>
                      </a:cubicBezTo>
                      <a:cubicBezTo>
                        <a:pt x="2035" y="1210"/>
                        <a:pt x="2035" y="1210"/>
                        <a:pt x="2035" y="1210"/>
                      </a:cubicBezTo>
                      <a:cubicBezTo>
                        <a:pt x="2035" y="1209"/>
                        <a:pt x="2035" y="1207"/>
                        <a:pt x="2035" y="1206"/>
                      </a:cubicBezTo>
                      <a:cubicBezTo>
                        <a:pt x="2038" y="1193"/>
                        <a:pt x="2038" y="1193"/>
                        <a:pt x="2038" y="1193"/>
                      </a:cubicBezTo>
                      <a:cubicBezTo>
                        <a:pt x="2044" y="1177"/>
                        <a:pt x="2044" y="1177"/>
                        <a:pt x="2044" y="1177"/>
                      </a:cubicBezTo>
                      <a:cubicBezTo>
                        <a:pt x="2042" y="1173"/>
                        <a:pt x="2042" y="1173"/>
                        <a:pt x="2042" y="1173"/>
                      </a:cubicBezTo>
                      <a:cubicBezTo>
                        <a:pt x="2041" y="1169"/>
                        <a:pt x="2041" y="1164"/>
                        <a:pt x="2042" y="1160"/>
                      </a:cubicBezTo>
                      <a:cubicBezTo>
                        <a:pt x="2045" y="1150"/>
                        <a:pt x="2045" y="1150"/>
                        <a:pt x="2045" y="1150"/>
                      </a:cubicBezTo>
                      <a:cubicBezTo>
                        <a:pt x="2046" y="1149"/>
                        <a:pt x="2047" y="1147"/>
                        <a:pt x="2047" y="1146"/>
                      </a:cubicBezTo>
                      <a:cubicBezTo>
                        <a:pt x="2055" y="1134"/>
                        <a:pt x="2055" y="1134"/>
                        <a:pt x="2055" y="1134"/>
                      </a:cubicBezTo>
                      <a:cubicBezTo>
                        <a:pt x="2059" y="1106"/>
                        <a:pt x="2059" y="1106"/>
                        <a:pt x="2059" y="1106"/>
                      </a:cubicBezTo>
                      <a:cubicBezTo>
                        <a:pt x="2060" y="1104"/>
                        <a:pt x="2060" y="1102"/>
                        <a:pt x="2061" y="1101"/>
                      </a:cubicBezTo>
                      <a:cubicBezTo>
                        <a:pt x="2070" y="1079"/>
                        <a:pt x="2070" y="1079"/>
                        <a:pt x="2070" y="1079"/>
                      </a:cubicBezTo>
                      <a:cubicBezTo>
                        <a:pt x="2073" y="1060"/>
                        <a:pt x="2073" y="1060"/>
                        <a:pt x="2073" y="1060"/>
                      </a:cubicBezTo>
                      <a:cubicBezTo>
                        <a:pt x="1181" y="1134"/>
                        <a:pt x="1181" y="1134"/>
                        <a:pt x="1181" y="1134"/>
                      </a:cubicBezTo>
                      <a:cubicBezTo>
                        <a:pt x="1172" y="1134"/>
                        <a:pt x="1164" y="1131"/>
                        <a:pt x="1160" y="1123"/>
                      </a:cubicBezTo>
                      <a:cubicBezTo>
                        <a:pt x="1157" y="1116"/>
                        <a:pt x="1157" y="1108"/>
                        <a:pt x="1163" y="1102"/>
                      </a:cubicBezTo>
                      <a:cubicBezTo>
                        <a:pt x="1189" y="1077"/>
                        <a:pt x="1189" y="1077"/>
                        <a:pt x="1189" y="1077"/>
                      </a:cubicBezTo>
                      <a:cubicBezTo>
                        <a:pt x="1177" y="1064"/>
                        <a:pt x="1177" y="1064"/>
                        <a:pt x="1177" y="1064"/>
                      </a:cubicBezTo>
                      <a:cubicBezTo>
                        <a:pt x="1176" y="1063"/>
                        <a:pt x="1174" y="1061"/>
                        <a:pt x="1174" y="1059"/>
                      </a:cubicBezTo>
                      <a:cubicBezTo>
                        <a:pt x="1167" y="1043"/>
                        <a:pt x="1167" y="1043"/>
                        <a:pt x="1167" y="1043"/>
                      </a:cubicBezTo>
                      <a:cubicBezTo>
                        <a:pt x="1166" y="1041"/>
                        <a:pt x="1165" y="1039"/>
                        <a:pt x="1165" y="1036"/>
                      </a:cubicBezTo>
                      <a:cubicBezTo>
                        <a:pt x="1165" y="1031"/>
                        <a:pt x="1165" y="1031"/>
                        <a:pt x="1165" y="1031"/>
                      </a:cubicBezTo>
                      <a:cubicBezTo>
                        <a:pt x="1165" y="1028"/>
                        <a:pt x="1166" y="1026"/>
                        <a:pt x="1167" y="1023"/>
                      </a:cubicBezTo>
                      <a:cubicBezTo>
                        <a:pt x="1171" y="1012"/>
                        <a:pt x="1171" y="1012"/>
                        <a:pt x="1171" y="1012"/>
                      </a:cubicBezTo>
                      <a:cubicBezTo>
                        <a:pt x="1171" y="1011"/>
                        <a:pt x="1171" y="1009"/>
                        <a:pt x="1171" y="1008"/>
                      </a:cubicBezTo>
                      <a:cubicBezTo>
                        <a:pt x="1171" y="1008"/>
                        <a:pt x="1170" y="1007"/>
                        <a:pt x="1169" y="1006"/>
                      </a:cubicBezTo>
                      <a:cubicBezTo>
                        <a:pt x="1161" y="998"/>
                        <a:pt x="1161" y="998"/>
                        <a:pt x="1161" y="998"/>
                      </a:cubicBezTo>
                      <a:cubicBezTo>
                        <a:pt x="1160" y="996"/>
                        <a:pt x="1159" y="995"/>
                        <a:pt x="1158" y="993"/>
                      </a:cubicBezTo>
                      <a:cubicBezTo>
                        <a:pt x="1152" y="982"/>
                        <a:pt x="1152" y="982"/>
                        <a:pt x="1152" y="982"/>
                      </a:cubicBezTo>
                      <a:cubicBezTo>
                        <a:pt x="1151" y="980"/>
                        <a:pt x="1150" y="977"/>
                        <a:pt x="1150" y="973"/>
                      </a:cubicBezTo>
                      <a:cubicBezTo>
                        <a:pt x="1150" y="965"/>
                        <a:pt x="1150" y="965"/>
                        <a:pt x="1150" y="965"/>
                      </a:cubicBezTo>
                      <a:cubicBezTo>
                        <a:pt x="1150" y="958"/>
                        <a:pt x="1153" y="952"/>
                        <a:pt x="1159" y="949"/>
                      </a:cubicBezTo>
                      <a:cubicBezTo>
                        <a:pt x="1166" y="944"/>
                        <a:pt x="1166" y="944"/>
                        <a:pt x="1166" y="944"/>
                      </a:cubicBezTo>
                      <a:cubicBezTo>
                        <a:pt x="1168" y="943"/>
                        <a:pt x="1171" y="942"/>
                        <a:pt x="1173" y="941"/>
                      </a:cubicBezTo>
                      <a:cubicBezTo>
                        <a:pt x="1184" y="940"/>
                        <a:pt x="1184" y="940"/>
                        <a:pt x="1184" y="940"/>
                      </a:cubicBezTo>
                      <a:cubicBezTo>
                        <a:pt x="1208" y="938"/>
                        <a:pt x="1208" y="938"/>
                        <a:pt x="1208" y="938"/>
                      </a:cubicBezTo>
                      <a:cubicBezTo>
                        <a:pt x="1209" y="934"/>
                        <a:pt x="1209" y="934"/>
                        <a:pt x="1209" y="934"/>
                      </a:cubicBezTo>
                      <a:cubicBezTo>
                        <a:pt x="1212" y="901"/>
                        <a:pt x="1212" y="901"/>
                        <a:pt x="1212" y="901"/>
                      </a:cubicBezTo>
                      <a:cubicBezTo>
                        <a:pt x="1212" y="897"/>
                        <a:pt x="1213" y="894"/>
                        <a:pt x="1216" y="891"/>
                      </a:cubicBezTo>
                      <a:cubicBezTo>
                        <a:pt x="1217" y="889"/>
                        <a:pt x="1217" y="889"/>
                        <a:pt x="1217" y="889"/>
                      </a:cubicBezTo>
                      <a:cubicBezTo>
                        <a:pt x="1217" y="887"/>
                        <a:pt x="1217" y="887"/>
                        <a:pt x="1217" y="887"/>
                      </a:cubicBezTo>
                      <a:cubicBezTo>
                        <a:pt x="1204" y="868"/>
                        <a:pt x="1204" y="868"/>
                        <a:pt x="1204" y="868"/>
                      </a:cubicBezTo>
                      <a:cubicBezTo>
                        <a:pt x="1203" y="866"/>
                        <a:pt x="1202" y="863"/>
                        <a:pt x="1201" y="860"/>
                      </a:cubicBezTo>
                      <a:cubicBezTo>
                        <a:pt x="1197" y="836"/>
                        <a:pt x="1197" y="836"/>
                        <a:pt x="1197" y="836"/>
                      </a:cubicBezTo>
                      <a:cubicBezTo>
                        <a:pt x="1196" y="832"/>
                        <a:pt x="1197" y="828"/>
                        <a:pt x="1199" y="824"/>
                      </a:cubicBezTo>
                      <a:cubicBezTo>
                        <a:pt x="1209" y="806"/>
                        <a:pt x="1209" y="806"/>
                        <a:pt x="1209" y="806"/>
                      </a:cubicBezTo>
                      <a:cubicBezTo>
                        <a:pt x="1210" y="805"/>
                        <a:pt x="1212" y="803"/>
                        <a:pt x="1214" y="801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40" y="777"/>
                        <a:pt x="1240" y="777"/>
                        <a:pt x="1240" y="777"/>
                      </a:cubicBezTo>
                      <a:cubicBezTo>
                        <a:pt x="1240" y="767"/>
                        <a:pt x="1240" y="767"/>
                        <a:pt x="1240" y="767"/>
                      </a:cubicBezTo>
                      <a:cubicBezTo>
                        <a:pt x="1245" y="715"/>
                        <a:pt x="1245" y="715"/>
                        <a:pt x="1245" y="715"/>
                      </a:cubicBezTo>
                      <a:cubicBezTo>
                        <a:pt x="1244" y="707"/>
                        <a:pt x="1244" y="707"/>
                        <a:pt x="1244" y="707"/>
                      </a:cubicBezTo>
                      <a:cubicBezTo>
                        <a:pt x="1246" y="694"/>
                        <a:pt x="1246" y="694"/>
                        <a:pt x="1246" y="694"/>
                      </a:cubicBezTo>
                      <a:cubicBezTo>
                        <a:pt x="1246" y="693"/>
                        <a:pt x="1247" y="691"/>
                        <a:pt x="1247" y="689"/>
                      </a:cubicBezTo>
                      <a:cubicBezTo>
                        <a:pt x="1260" y="661"/>
                        <a:pt x="1260" y="661"/>
                        <a:pt x="1260" y="661"/>
                      </a:cubicBezTo>
                      <a:cubicBezTo>
                        <a:pt x="1267" y="631"/>
                        <a:pt x="1267" y="631"/>
                        <a:pt x="1267" y="631"/>
                      </a:cubicBezTo>
                      <a:cubicBezTo>
                        <a:pt x="1276" y="618"/>
                        <a:pt x="1276" y="618"/>
                        <a:pt x="1276" y="618"/>
                      </a:cubicBezTo>
                      <a:cubicBezTo>
                        <a:pt x="1277" y="616"/>
                        <a:pt x="1278" y="614"/>
                        <a:pt x="1280" y="613"/>
                      </a:cubicBezTo>
                      <a:cubicBezTo>
                        <a:pt x="1288" y="607"/>
                        <a:pt x="1288" y="607"/>
                        <a:pt x="1288" y="607"/>
                      </a:cubicBezTo>
                      <a:cubicBezTo>
                        <a:pt x="1290" y="605"/>
                        <a:pt x="1292" y="604"/>
                        <a:pt x="1294" y="603"/>
                      </a:cubicBezTo>
                      <a:cubicBezTo>
                        <a:pt x="1317" y="596"/>
                        <a:pt x="1317" y="596"/>
                        <a:pt x="1317" y="596"/>
                      </a:cubicBezTo>
                      <a:cubicBezTo>
                        <a:pt x="1323" y="590"/>
                        <a:pt x="1323" y="590"/>
                        <a:pt x="1323" y="590"/>
                      </a:cubicBezTo>
                      <a:cubicBezTo>
                        <a:pt x="1342" y="563"/>
                        <a:pt x="1342" y="563"/>
                        <a:pt x="1342" y="563"/>
                      </a:cubicBezTo>
                      <a:cubicBezTo>
                        <a:pt x="1344" y="554"/>
                        <a:pt x="1344" y="554"/>
                        <a:pt x="1344" y="554"/>
                      </a:cubicBezTo>
                      <a:cubicBezTo>
                        <a:pt x="1345" y="553"/>
                        <a:pt x="1345" y="551"/>
                        <a:pt x="1346" y="549"/>
                      </a:cubicBezTo>
                      <a:cubicBezTo>
                        <a:pt x="1350" y="544"/>
                        <a:pt x="1350" y="544"/>
                        <a:pt x="1350" y="544"/>
                      </a:cubicBezTo>
                      <a:cubicBezTo>
                        <a:pt x="1351" y="543"/>
                        <a:pt x="1353" y="541"/>
                        <a:pt x="1354" y="540"/>
                      </a:cubicBezTo>
                      <a:cubicBezTo>
                        <a:pt x="1359" y="536"/>
                        <a:pt x="1359" y="536"/>
                        <a:pt x="1359" y="536"/>
                      </a:cubicBezTo>
                      <a:cubicBezTo>
                        <a:pt x="1360" y="535"/>
                        <a:pt x="1361" y="535"/>
                        <a:pt x="1363" y="534"/>
                      </a:cubicBezTo>
                      <a:cubicBezTo>
                        <a:pt x="1374" y="529"/>
                        <a:pt x="1374" y="529"/>
                        <a:pt x="1374" y="529"/>
                      </a:cubicBezTo>
                      <a:cubicBezTo>
                        <a:pt x="1385" y="520"/>
                        <a:pt x="1385" y="520"/>
                        <a:pt x="1385" y="520"/>
                      </a:cubicBezTo>
                      <a:cubicBezTo>
                        <a:pt x="1390" y="509"/>
                        <a:pt x="1390" y="509"/>
                        <a:pt x="1390" y="509"/>
                      </a:cubicBezTo>
                      <a:cubicBezTo>
                        <a:pt x="1389" y="500"/>
                        <a:pt x="1389" y="500"/>
                        <a:pt x="1389" y="500"/>
                      </a:cubicBezTo>
                      <a:cubicBezTo>
                        <a:pt x="1379" y="490"/>
                        <a:pt x="1379" y="490"/>
                        <a:pt x="1379" y="490"/>
                      </a:cubicBezTo>
                      <a:cubicBezTo>
                        <a:pt x="1376" y="487"/>
                        <a:pt x="1374" y="483"/>
                        <a:pt x="1373" y="478"/>
                      </a:cubicBezTo>
                      <a:cubicBezTo>
                        <a:pt x="1373" y="478"/>
                        <a:pt x="1373" y="474"/>
                        <a:pt x="1373" y="474"/>
                      </a:cubicBezTo>
                      <a:cubicBezTo>
                        <a:pt x="1372" y="469"/>
                        <a:pt x="1372" y="469"/>
                        <a:pt x="1372" y="469"/>
                      </a:cubicBezTo>
                      <a:cubicBezTo>
                        <a:pt x="1372" y="467"/>
                        <a:pt x="1372" y="465"/>
                        <a:pt x="1373" y="463"/>
                      </a:cubicBezTo>
                      <a:cubicBezTo>
                        <a:pt x="1374" y="458"/>
                        <a:pt x="1374" y="458"/>
                        <a:pt x="1374" y="458"/>
                      </a:cubicBezTo>
                      <a:cubicBezTo>
                        <a:pt x="1375" y="455"/>
                        <a:pt x="1376" y="452"/>
                        <a:pt x="1378" y="449"/>
                      </a:cubicBezTo>
                      <a:cubicBezTo>
                        <a:pt x="1382" y="444"/>
                        <a:pt x="1382" y="444"/>
                        <a:pt x="1382" y="444"/>
                      </a:cubicBezTo>
                      <a:cubicBezTo>
                        <a:pt x="1385" y="440"/>
                        <a:pt x="1391" y="438"/>
                        <a:pt x="1396" y="437"/>
                      </a:cubicBezTo>
                      <a:cubicBezTo>
                        <a:pt x="1410" y="437"/>
                        <a:pt x="1410" y="437"/>
                        <a:pt x="1410" y="437"/>
                      </a:cubicBezTo>
                      <a:cubicBezTo>
                        <a:pt x="1419" y="418"/>
                        <a:pt x="1419" y="418"/>
                        <a:pt x="1419" y="418"/>
                      </a:cubicBezTo>
                      <a:cubicBezTo>
                        <a:pt x="1430" y="384"/>
                        <a:pt x="1430" y="384"/>
                        <a:pt x="1430" y="384"/>
                      </a:cubicBezTo>
                      <a:cubicBezTo>
                        <a:pt x="1431" y="381"/>
                        <a:pt x="1432" y="379"/>
                        <a:pt x="1433" y="377"/>
                      </a:cubicBezTo>
                      <a:cubicBezTo>
                        <a:pt x="1449" y="359"/>
                        <a:pt x="1449" y="359"/>
                        <a:pt x="1449" y="359"/>
                      </a:cubicBezTo>
                      <a:cubicBezTo>
                        <a:pt x="1439" y="359"/>
                        <a:pt x="1439" y="359"/>
                        <a:pt x="1439" y="359"/>
                      </a:cubicBezTo>
                      <a:cubicBezTo>
                        <a:pt x="1437" y="359"/>
                        <a:pt x="1436" y="358"/>
                        <a:pt x="1434" y="358"/>
                      </a:cubicBezTo>
                      <a:cubicBezTo>
                        <a:pt x="1426" y="356"/>
                        <a:pt x="1426" y="356"/>
                        <a:pt x="1426" y="356"/>
                      </a:cubicBezTo>
                      <a:cubicBezTo>
                        <a:pt x="1424" y="355"/>
                        <a:pt x="1421" y="353"/>
                        <a:pt x="1419" y="351"/>
                      </a:cubicBezTo>
                      <a:cubicBezTo>
                        <a:pt x="1415" y="347"/>
                        <a:pt x="1415" y="347"/>
                        <a:pt x="1415" y="347"/>
                      </a:cubicBezTo>
                      <a:cubicBezTo>
                        <a:pt x="1413" y="345"/>
                        <a:pt x="1411" y="342"/>
                        <a:pt x="1410" y="339"/>
                      </a:cubicBezTo>
                      <a:cubicBezTo>
                        <a:pt x="1406" y="323"/>
                        <a:pt x="1406" y="323"/>
                        <a:pt x="1406" y="323"/>
                      </a:cubicBezTo>
                      <a:cubicBezTo>
                        <a:pt x="1402" y="320"/>
                        <a:pt x="1402" y="320"/>
                        <a:pt x="1402" y="320"/>
                      </a:cubicBezTo>
                      <a:cubicBezTo>
                        <a:pt x="1390" y="316"/>
                        <a:pt x="1390" y="316"/>
                        <a:pt x="1390" y="316"/>
                      </a:cubicBezTo>
                      <a:cubicBezTo>
                        <a:pt x="1371" y="306"/>
                        <a:pt x="1371" y="306"/>
                        <a:pt x="1371" y="306"/>
                      </a:cubicBezTo>
                      <a:cubicBezTo>
                        <a:pt x="1369" y="305"/>
                        <a:pt x="1367" y="304"/>
                        <a:pt x="1365" y="302"/>
                      </a:cubicBezTo>
                      <a:cubicBezTo>
                        <a:pt x="1359" y="294"/>
                        <a:pt x="1359" y="294"/>
                        <a:pt x="1359" y="294"/>
                      </a:cubicBezTo>
                      <a:cubicBezTo>
                        <a:pt x="1357" y="292"/>
                        <a:pt x="1356" y="289"/>
                        <a:pt x="1355" y="286"/>
                      </a:cubicBezTo>
                      <a:cubicBezTo>
                        <a:pt x="1353" y="277"/>
                        <a:pt x="1353" y="277"/>
                        <a:pt x="1353" y="277"/>
                      </a:cubicBezTo>
                      <a:cubicBezTo>
                        <a:pt x="1351" y="251"/>
                        <a:pt x="1351" y="251"/>
                        <a:pt x="1351" y="251"/>
                      </a:cubicBezTo>
                      <a:cubicBezTo>
                        <a:pt x="1354" y="235"/>
                        <a:pt x="1354" y="235"/>
                        <a:pt x="1354" y="235"/>
                      </a:cubicBezTo>
                      <a:cubicBezTo>
                        <a:pt x="1340" y="227"/>
                        <a:pt x="1340" y="227"/>
                        <a:pt x="1340" y="227"/>
                      </a:cubicBezTo>
                      <a:cubicBezTo>
                        <a:pt x="1339" y="226"/>
                        <a:pt x="1337" y="225"/>
                        <a:pt x="1336" y="223"/>
                      </a:cubicBezTo>
                      <a:cubicBezTo>
                        <a:pt x="1330" y="216"/>
                        <a:pt x="1330" y="216"/>
                        <a:pt x="1330" y="216"/>
                      </a:cubicBezTo>
                      <a:cubicBezTo>
                        <a:pt x="1324" y="204"/>
                        <a:pt x="1324" y="204"/>
                        <a:pt x="1324" y="204"/>
                      </a:cubicBezTo>
                      <a:cubicBezTo>
                        <a:pt x="1319" y="191"/>
                        <a:pt x="1319" y="191"/>
                        <a:pt x="1319" y="191"/>
                      </a:cubicBezTo>
                      <a:cubicBezTo>
                        <a:pt x="1316" y="176"/>
                        <a:pt x="1316" y="176"/>
                        <a:pt x="1316" y="176"/>
                      </a:cubicBezTo>
                      <a:cubicBezTo>
                        <a:pt x="1316" y="172"/>
                        <a:pt x="1316" y="167"/>
                        <a:pt x="1318" y="164"/>
                      </a:cubicBezTo>
                      <a:cubicBezTo>
                        <a:pt x="1323" y="155"/>
                        <a:pt x="1323" y="155"/>
                        <a:pt x="1323" y="155"/>
                      </a:cubicBezTo>
                      <a:cubicBezTo>
                        <a:pt x="1325" y="151"/>
                        <a:pt x="1330" y="148"/>
                        <a:pt x="1334" y="146"/>
                      </a:cubicBezTo>
                      <a:cubicBezTo>
                        <a:pt x="1339" y="145"/>
                        <a:pt x="1339" y="145"/>
                        <a:pt x="1339" y="145"/>
                      </a:cubicBezTo>
                      <a:cubicBezTo>
                        <a:pt x="1337" y="144"/>
                        <a:pt x="1335" y="144"/>
                        <a:pt x="1333" y="142"/>
                      </a:cubicBezTo>
                      <a:cubicBezTo>
                        <a:pt x="1327" y="138"/>
                        <a:pt x="1327" y="138"/>
                        <a:pt x="1327" y="138"/>
                      </a:cubicBezTo>
                      <a:cubicBezTo>
                        <a:pt x="1323" y="136"/>
                        <a:pt x="1320" y="131"/>
                        <a:pt x="1319" y="126"/>
                      </a:cubicBezTo>
                      <a:cubicBezTo>
                        <a:pt x="1317" y="118"/>
                        <a:pt x="1317" y="118"/>
                        <a:pt x="1317" y="118"/>
                      </a:cubicBezTo>
                      <a:cubicBezTo>
                        <a:pt x="1317" y="117"/>
                        <a:pt x="1317" y="115"/>
                        <a:pt x="1317" y="113"/>
                      </a:cubicBezTo>
                      <a:cubicBezTo>
                        <a:pt x="1319" y="91"/>
                        <a:pt x="1319" y="91"/>
                        <a:pt x="1319" y="91"/>
                      </a:cubicBezTo>
                      <a:cubicBezTo>
                        <a:pt x="1324" y="61"/>
                        <a:pt x="1324" y="61"/>
                        <a:pt x="1324" y="61"/>
                      </a:cubicBezTo>
                      <a:cubicBezTo>
                        <a:pt x="1325" y="59"/>
                        <a:pt x="1326" y="56"/>
                        <a:pt x="1327" y="54"/>
                      </a:cubicBezTo>
                      <a:cubicBezTo>
                        <a:pt x="1331" y="48"/>
                        <a:pt x="1331" y="48"/>
                        <a:pt x="1331" y="48"/>
                      </a:cubicBezTo>
                      <a:cubicBezTo>
                        <a:pt x="1333" y="46"/>
                        <a:pt x="1334" y="44"/>
                        <a:pt x="1336" y="43"/>
                      </a:cubicBezTo>
                      <a:cubicBezTo>
                        <a:pt x="1339" y="41"/>
                        <a:pt x="1339" y="41"/>
                        <a:pt x="1339" y="41"/>
                      </a:cubicBezTo>
                      <a:cubicBezTo>
                        <a:pt x="1346" y="31"/>
                        <a:pt x="1346" y="31"/>
                        <a:pt x="1346" y="31"/>
                      </a:cubicBezTo>
                      <a:cubicBezTo>
                        <a:pt x="1341" y="27"/>
                        <a:pt x="1341" y="27"/>
                        <a:pt x="1341" y="27"/>
                      </a:cubicBezTo>
                      <a:cubicBezTo>
                        <a:pt x="1338" y="28"/>
                        <a:pt x="1338" y="28"/>
                        <a:pt x="1338" y="28"/>
                      </a:cubicBezTo>
                      <a:cubicBezTo>
                        <a:pt x="1326" y="25"/>
                        <a:pt x="1326" y="25"/>
                        <a:pt x="1326" y="25"/>
                      </a:cubicBezTo>
                      <a:cubicBezTo>
                        <a:pt x="1324" y="25"/>
                        <a:pt x="1323" y="24"/>
                        <a:pt x="1321" y="23"/>
                      </a:cubicBezTo>
                      <a:cubicBezTo>
                        <a:pt x="1315" y="19"/>
                        <a:pt x="1315" y="19"/>
                        <a:pt x="1315" y="19"/>
                      </a:cubicBezTo>
                      <a:cubicBezTo>
                        <a:pt x="1312" y="18"/>
                        <a:pt x="1310" y="16"/>
                        <a:pt x="1308" y="13"/>
                      </a:cubicBezTo>
                      <a:cubicBezTo>
                        <a:pt x="1305" y="8"/>
                        <a:pt x="1305" y="8"/>
                        <a:pt x="1305" y="8"/>
                      </a:cubicBezTo>
                      <a:cubicBezTo>
                        <a:pt x="1303" y="6"/>
                        <a:pt x="1302" y="3"/>
                        <a:pt x="1302" y="0"/>
                      </a:cubicBezTo>
                      <a:cubicBezTo>
                        <a:pt x="1095" y="15"/>
                        <a:pt x="1095" y="15"/>
                        <a:pt x="1095" y="15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5DB0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1"/>
                <p:cNvSpPr>
                  <a:spLocks/>
                </p:cNvSpPr>
                <p:nvPr/>
              </p:nvSpPr>
              <p:spPr bwMode="auto">
                <a:xfrm>
                  <a:off x="5407026" y="3941763"/>
                  <a:ext cx="9525" cy="6350"/>
                </a:xfrm>
                <a:custGeom>
                  <a:avLst/>
                  <a:gdLst>
                    <a:gd name="T0" fmla="*/ 17 w 31"/>
                    <a:gd name="T1" fmla="*/ 3 h 26"/>
                    <a:gd name="T2" fmla="*/ 13 w 31"/>
                    <a:gd name="T3" fmla="*/ 0 h 26"/>
                    <a:gd name="T4" fmla="*/ 12 w 31"/>
                    <a:gd name="T5" fmla="*/ 2 h 26"/>
                    <a:gd name="T6" fmla="*/ 7 w 31"/>
                    <a:gd name="T7" fmla="*/ 8 h 26"/>
                    <a:gd name="T8" fmla="*/ 0 w 31"/>
                    <a:gd name="T9" fmla="*/ 14 h 26"/>
                    <a:gd name="T10" fmla="*/ 0 w 31"/>
                    <a:gd name="T11" fmla="*/ 14 h 26"/>
                    <a:gd name="T12" fmla="*/ 4 w 31"/>
                    <a:gd name="T13" fmla="*/ 17 h 26"/>
                    <a:gd name="T14" fmla="*/ 27 w 31"/>
                    <a:gd name="T15" fmla="*/ 25 h 26"/>
                    <a:gd name="T16" fmla="*/ 28 w 31"/>
                    <a:gd name="T17" fmla="*/ 26 h 26"/>
                    <a:gd name="T18" fmla="*/ 30 w 31"/>
                    <a:gd name="T19" fmla="*/ 12 h 26"/>
                    <a:gd name="T20" fmla="*/ 31 w 31"/>
                    <a:gd name="T21" fmla="*/ 9 h 26"/>
                    <a:gd name="T22" fmla="*/ 29 w 31"/>
                    <a:gd name="T23" fmla="*/ 8 h 26"/>
                    <a:gd name="T24" fmla="*/ 17 w 31"/>
                    <a:gd name="T25" fmla="*/ 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26">
                      <a:moveTo>
                        <a:pt x="17" y="3"/>
                      </a:moveTo>
                      <a:cubicBezTo>
                        <a:pt x="15" y="2"/>
                        <a:pt x="14" y="1"/>
                        <a:pt x="13" y="0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9" y="6"/>
                        <a:pt x="7" y="8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7" y="21"/>
                        <a:pt x="28" y="16"/>
                        <a:pt x="30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0" y="9"/>
                        <a:pt x="29" y="9"/>
                        <a:pt x="29" y="8"/>
                      </a:cubicBez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7FA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1" name="Freeform 62"/>
              <p:cNvSpPr>
                <a:spLocks/>
              </p:cNvSpPr>
              <p:nvPr/>
            </p:nvSpPr>
            <p:spPr bwMode="auto">
              <a:xfrm>
                <a:off x="5549901" y="2409825"/>
                <a:ext cx="847725" cy="441325"/>
              </a:xfrm>
              <a:custGeom>
                <a:avLst/>
                <a:gdLst>
                  <a:gd name="T0" fmla="*/ 495 w 3169"/>
                  <a:gd name="T1" fmla="*/ 990 h 1652"/>
                  <a:gd name="T2" fmla="*/ 527 w 3169"/>
                  <a:gd name="T3" fmla="*/ 1080 h 1652"/>
                  <a:gd name="T4" fmla="*/ 391 w 3169"/>
                  <a:gd name="T5" fmla="*/ 1139 h 1652"/>
                  <a:gd name="T6" fmla="*/ 386 w 3169"/>
                  <a:gd name="T7" fmla="*/ 1231 h 1652"/>
                  <a:gd name="T8" fmla="*/ 380 w 3169"/>
                  <a:gd name="T9" fmla="*/ 1327 h 1652"/>
                  <a:gd name="T10" fmla="*/ 164 w 3169"/>
                  <a:gd name="T11" fmla="*/ 1271 h 1652"/>
                  <a:gd name="T12" fmla="*/ 80 w 3169"/>
                  <a:gd name="T13" fmla="*/ 1345 h 1652"/>
                  <a:gd name="T14" fmla="*/ 108 w 3169"/>
                  <a:gd name="T15" fmla="*/ 1405 h 1652"/>
                  <a:gd name="T16" fmla="*/ 110 w 3169"/>
                  <a:gd name="T17" fmla="*/ 1501 h 1652"/>
                  <a:gd name="T18" fmla="*/ 78 w 3169"/>
                  <a:gd name="T19" fmla="*/ 1629 h 1652"/>
                  <a:gd name="T20" fmla="*/ 0 w 3169"/>
                  <a:gd name="T21" fmla="*/ 1652 h 1652"/>
                  <a:gd name="T22" fmla="*/ 573 w 3169"/>
                  <a:gd name="T23" fmla="*/ 1487 h 1652"/>
                  <a:gd name="T24" fmla="*/ 1267 w 3169"/>
                  <a:gd name="T25" fmla="*/ 1421 h 1652"/>
                  <a:gd name="T26" fmla="*/ 2595 w 3169"/>
                  <a:gd name="T27" fmla="*/ 1239 h 1652"/>
                  <a:gd name="T28" fmla="*/ 2748 w 3169"/>
                  <a:gd name="T29" fmla="*/ 1171 h 1652"/>
                  <a:gd name="T30" fmla="*/ 2776 w 3169"/>
                  <a:gd name="T31" fmla="*/ 1110 h 1652"/>
                  <a:gd name="T32" fmla="*/ 2851 w 3169"/>
                  <a:gd name="T33" fmla="*/ 1039 h 1652"/>
                  <a:gd name="T34" fmla="*/ 2904 w 3169"/>
                  <a:gd name="T35" fmla="*/ 968 h 1652"/>
                  <a:gd name="T36" fmla="*/ 3169 w 3169"/>
                  <a:gd name="T37" fmla="*/ 692 h 1652"/>
                  <a:gd name="T38" fmla="*/ 3090 w 3169"/>
                  <a:gd name="T39" fmla="*/ 656 h 1652"/>
                  <a:gd name="T40" fmla="*/ 3021 w 3169"/>
                  <a:gd name="T41" fmla="*/ 594 h 1652"/>
                  <a:gd name="T42" fmla="*/ 2963 w 3169"/>
                  <a:gd name="T43" fmla="*/ 520 h 1652"/>
                  <a:gd name="T44" fmla="*/ 2903 w 3169"/>
                  <a:gd name="T45" fmla="*/ 455 h 1652"/>
                  <a:gd name="T46" fmla="*/ 2846 w 3169"/>
                  <a:gd name="T47" fmla="*/ 361 h 1652"/>
                  <a:gd name="T48" fmla="*/ 2858 w 3169"/>
                  <a:gd name="T49" fmla="*/ 289 h 1652"/>
                  <a:gd name="T50" fmla="*/ 2780 w 3169"/>
                  <a:gd name="T51" fmla="*/ 190 h 1652"/>
                  <a:gd name="T52" fmla="*/ 2674 w 3169"/>
                  <a:gd name="T53" fmla="*/ 111 h 1652"/>
                  <a:gd name="T54" fmla="*/ 2618 w 3169"/>
                  <a:gd name="T55" fmla="*/ 173 h 1652"/>
                  <a:gd name="T56" fmla="*/ 2564 w 3169"/>
                  <a:gd name="T57" fmla="*/ 190 h 1652"/>
                  <a:gd name="T58" fmla="*/ 2484 w 3169"/>
                  <a:gd name="T59" fmla="*/ 171 h 1652"/>
                  <a:gd name="T60" fmla="*/ 2411 w 3169"/>
                  <a:gd name="T61" fmla="*/ 171 h 1652"/>
                  <a:gd name="T62" fmla="*/ 2372 w 3169"/>
                  <a:gd name="T63" fmla="*/ 211 h 1652"/>
                  <a:gd name="T64" fmla="*/ 2232 w 3169"/>
                  <a:gd name="T65" fmla="*/ 143 h 1652"/>
                  <a:gd name="T66" fmla="*/ 2111 w 3169"/>
                  <a:gd name="T67" fmla="*/ 137 h 1652"/>
                  <a:gd name="T68" fmla="*/ 2061 w 3169"/>
                  <a:gd name="T69" fmla="*/ 56 h 1652"/>
                  <a:gd name="T70" fmla="*/ 1998 w 3169"/>
                  <a:gd name="T71" fmla="*/ 12 h 1652"/>
                  <a:gd name="T72" fmla="*/ 1879 w 3169"/>
                  <a:gd name="T73" fmla="*/ 4 h 1652"/>
                  <a:gd name="T74" fmla="*/ 1860 w 3169"/>
                  <a:gd name="T75" fmla="*/ 59 h 1652"/>
                  <a:gd name="T76" fmla="*/ 1888 w 3169"/>
                  <a:gd name="T77" fmla="*/ 117 h 1652"/>
                  <a:gd name="T78" fmla="*/ 1878 w 3169"/>
                  <a:gd name="T79" fmla="*/ 188 h 1652"/>
                  <a:gd name="T80" fmla="*/ 1733 w 3169"/>
                  <a:gd name="T81" fmla="*/ 262 h 1652"/>
                  <a:gd name="T82" fmla="*/ 1612 w 3169"/>
                  <a:gd name="T83" fmla="*/ 259 h 1652"/>
                  <a:gd name="T84" fmla="*/ 1636 w 3169"/>
                  <a:gd name="T85" fmla="*/ 350 h 1652"/>
                  <a:gd name="T86" fmla="*/ 1582 w 3169"/>
                  <a:gd name="T87" fmla="*/ 412 h 1652"/>
                  <a:gd name="T88" fmla="*/ 1517 w 3169"/>
                  <a:gd name="T89" fmla="*/ 524 h 1652"/>
                  <a:gd name="T90" fmla="*/ 1468 w 3169"/>
                  <a:gd name="T91" fmla="*/ 550 h 1652"/>
                  <a:gd name="T92" fmla="*/ 1449 w 3169"/>
                  <a:gd name="T93" fmla="*/ 665 h 1652"/>
                  <a:gd name="T94" fmla="*/ 1397 w 3169"/>
                  <a:gd name="T95" fmla="*/ 709 h 1652"/>
                  <a:gd name="T96" fmla="*/ 1267 w 3169"/>
                  <a:gd name="T97" fmla="*/ 670 h 1652"/>
                  <a:gd name="T98" fmla="*/ 1227 w 3169"/>
                  <a:gd name="T99" fmla="*/ 654 h 1652"/>
                  <a:gd name="T100" fmla="*/ 1191 w 3169"/>
                  <a:gd name="T101" fmla="*/ 695 h 1652"/>
                  <a:gd name="T102" fmla="*/ 1168 w 3169"/>
                  <a:gd name="T103" fmla="*/ 771 h 1652"/>
                  <a:gd name="T104" fmla="*/ 1119 w 3169"/>
                  <a:gd name="T105" fmla="*/ 809 h 1652"/>
                  <a:gd name="T106" fmla="*/ 1054 w 3169"/>
                  <a:gd name="T107" fmla="*/ 774 h 1652"/>
                  <a:gd name="T108" fmla="*/ 1003 w 3169"/>
                  <a:gd name="T109" fmla="*/ 780 h 1652"/>
                  <a:gd name="T110" fmla="*/ 917 w 3169"/>
                  <a:gd name="T111" fmla="*/ 871 h 1652"/>
                  <a:gd name="T112" fmla="*/ 851 w 3169"/>
                  <a:gd name="T113" fmla="*/ 828 h 1652"/>
                  <a:gd name="T114" fmla="*/ 734 w 3169"/>
                  <a:gd name="T115" fmla="*/ 825 h 1652"/>
                  <a:gd name="T116" fmla="*/ 695 w 3169"/>
                  <a:gd name="T117" fmla="*/ 878 h 1652"/>
                  <a:gd name="T118" fmla="*/ 625 w 3169"/>
                  <a:gd name="T119" fmla="*/ 857 h 1652"/>
                  <a:gd name="T120" fmla="*/ 596 w 3169"/>
                  <a:gd name="T121" fmla="*/ 861 h 1652"/>
                  <a:gd name="T122" fmla="*/ 548 w 3169"/>
                  <a:gd name="T123" fmla="*/ 916 h 1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69" h="1652">
                    <a:moveTo>
                      <a:pt x="534" y="913"/>
                    </a:moveTo>
                    <a:cubicBezTo>
                      <a:pt x="531" y="926"/>
                      <a:pt x="531" y="926"/>
                      <a:pt x="531" y="926"/>
                    </a:cubicBezTo>
                    <a:cubicBezTo>
                      <a:pt x="530" y="928"/>
                      <a:pt x="529" y="930"/>
                      <a:pt x="528" y="932"/>
                    </a:cubicBezTo>
                    <a:cubicBezTo>
                      <a:pt x="522" y="940"/>
                      <a:pt x="522" y="940"/>
                      <a:pt x="522" y="940"/>
                    </a:cubicBezTo>
                    <a:cubicBezTo>
                      <a:pt x="497" y="970"/>
                      <a:pt x="497" y="970"/>
                      <a:pt x="497" y="970"/>
                    </a:cubicBezTo>
                    <a:cubicBezTo>
                      <a:pt x="493" y="984"/>
                      <a:pt x="493" y="984"/>
                      <a:pt x="493" y="984"/>
                    </a:cubicBezTo>
                    <a:cubicBezTo>
                      <a:pt x="495" y="990"/>
                      <a:pt x="495" y="990"/>
                      <a:pt x="495" y="990"/>
                    </a:cubicBezTo>
                    <a:cubicBezTo>
                      <a:pt x="503" y="1002"/>
                      <a:pt x="503" y="1002"/>
                      <a:pt x="503" y="1002"/>
                    </a:cubicBezTo>
                    <a:cubicBezTo>
                      <a:pt x="516" y="1012"/>
                      <a:pt x="516" y="1012"/>
                      <a:pt x="516" y="1012"/>
                    </a:cubicBezTo>
                    <a:cubicBezTo>
                      <a:pt x="518" y="1014"/>
                      <a:pt x="520" y="1016"/>
                      <a:pt x="521" y="1018"/>
                    </a:cubicBezTo>
                    <a:cubicBezTo>
                      <a:pt x="533" y="1041"/>
                      <a:pt x="533" y="1041"/>
                      <a:pt x="533" y="1041"/>
                    </a:cubicBezTo>
                    <a:cubicBezTo>
                      <a:pt x="535" y="1044"/>
                      <a:pt x="536" y="1048"/>
                      <a:pt x="535" y="1052"/>
                    </a:cubicBezTo>
                    <a:cubicBezTo>
                      <a:pt x="534" y="1067"/>
                      <a:pt x="534" y="1067"/>
                      <a:pt x="534" y="1067"/>
                    </a:cubicBezTo>
                    <a:cubicBezTo>
                      <a:pt x="533" y="1072"/>
                      <a:pt x="531" y="1077"/>
                      <a:pt x="527" y="1080"/>
                    </a:cubicBezTo>
                    <a:cubicBezTo>
                      <a:pt x="513" y="1091"/>
                      <a:pt x="513" y="1091"/>
                      <a:pt x="513" y="1091"/>
                    </a:cubicBezTo>
                    <a:cubicBezTo>
                      <a:pt x="511" y="1093"/>
                      <a:pt x="509" y="1094"/>
                      <a:pt x="507" y="1094"/>
                    </a:cubicBezTo>
                    <a:cubicBezTo>
                      <a:pt x="430" y="1117"/>
                      <a:pt x="430" y="1117"/>
                      <a:pt x="430" y="1117"/>
                    </a:cubicBezTo>
                    <a:cubicBezTo>
                      <a:pt x="408" y="1133"/>
                      <a:pt x="408" y="1133"/>
                      <a:pt x="408" y="1133"/>
                    </a:cubicBezTo>
                    <a:cubicBezTo>
                      <a:pt x="407" y="1134"/>
                      <a:pt x="406" y="1134"/>
                      <a:pt x="404" y="1135"/>
                    </a:cubicBezTo>
                    <a:cubicBezTo>
                      <a:pt x="397" y="1138"/>
                      <a:pt x="397" y="1138"/>
                      <a:pt x="397" y="1138"/>
                    </a:cubicBezTo>
                    <a:cubicBezTo>
                      <a:pt x="395" y="1138"/>
                      <a:pt x="393" y="1139"/>
                      <a:pt x="391" y="1139"/>
                    </a:cubicBezTo>
                    <a:cubicBezTo>
                      <a:pt x="367" y="1143"/>
                      <a:pt x="367" y="1143"/>
                      <a:pt x="367" y="1143"/>
                    </a:cubicBezTo>
                    <a:cubicBezTo>
                      <a:pt x="363" y="1149"/>
                      <a:pt x="363" y="1149"/>
                      <a:pt x="363" y="1149"/>
                    </a:cubicBezTo>
                    <a:cubicBezTo>
                      <a:pt x="358" y="1169"/>
                      <a:pt x="358" y="1169"/>
                      <a:pt x="358" y="1169"/>
                    </a:cubicBezTo>
                    <a:cubicBezTo>
                      <a:pt x="358" y="1186"/>
                      <a:pt x="358" y="1186"/>
                      <a:pt x="358" y="1186"/>
                    </a:cubicBezTo>
                    <a:cubicBezTo>
                      <a:pt x="362" y="1200"/>
                      <a:pt x="362" y="1200"/>
                      <a:pt x="362" y="1200"/>
                    </a:cubicBezTo>
                    <a:cubicBezTo>
                      <a:pt x="373" y="1215"/>
                      <a:pt x="373" y="1215"/>
                      <a:pt x="373" y="1215"/>
                    </a:cubicBezTo>
                    <a:cubicBezTo>
                      <a:pt x="386" y="1231"/>
                      <a:pt x="386" y="1231"/>
                      <a:pt x="386" y="1231"/>
                    </a:cubicBezTo>
                    <a:cubicBezTo>
                      <a:pt x="398" y="1250"/>
                      <a:pt x="398" y="1250"/>
                      <a:pt x="398" y="1250"/>
                    </a:cubicBezTo>
                    <a:cubicBezTo>
                      <a:pt x="399" y="1252"/>
                      <a:pt x="400" y="1255"/>
                      <a:pt x="400" y="1257"/>
                    </a:cubicBezTo>
                    <a:cubicBezTo>
                      <a:pt x="402" y="1275"/>
                      <a:pt x="402" y="1275"/>
                      <a:pt x="402" y="1275"/>
                    </a:cubicBezTo>
                    <a:cubicBezTo>
                      <a:pt x="403" y="1278"/>
                      <a:pt x="403" y="1280"/>
                      <a:pt x="402" y="1283"/>
                    </a:cubicBezTo>
                    <a:cubicBezTo>
                      <a:pt x="395" y="1306"/>
                      <a:pt x="395" y="1306"/>
                      <a:pt x="395" y="1306"/>
                    </a:cubicBezTo>
                    <a:cubicBezTo>
                      <a:pt x="394" y="1308"/>
                      <a:pt x="393" y="1310"/>
                      <a:pt x="391" y="1312"/>
                    </a:cubicBezTo>
                    <a:cubicBezTo>
                      <a:pt x="380" y="1327"/>
                      <a:pt x="380" y="1327"/>
                      <a:pt x="380" y="1327"/>
                    </a:cubicBezTo>
                    <a:cubicBezTo>
                      <a:pt x="377" y="1330"/>
                      <a:pt x="374" y="1332"/>
                      <a:pt x="370" y="1333"/>
                    </a:cubicBezTo>
                    <a:cubicBezTo>
                      <a:pt x="353" y="1338"/>
                      <a:pt x="353" y="1338"/>
                      <a:pt x="353" y="1338"/>
                    </a:cubicBezTo>
                    <a:cubicBezTo>
                      <a:pt x="351" y="1338"/>
                      <a:pt x="348" y="1339"/>
                      <a:pt x="345" y="1338"/>
                    </a:cubicBezTo>
                    <a:cubicBezTo>
                      <a:pt x="327" y="1335"/>
                      <a:pt x="327" y="1335"/>
                      <a:pt x="327" y="1335"/>
                    </a:cubicBezTo>
                    <a:cubicBezTo>
                      <a:pt x="325" y="1334"/>
                      <a:pt x="323" y="1334"/>
                      <a:pt x="321" y="1333"/>
                    </a:cubicBezTo>
                    <a:cubicBezTo>
                      <a:pt x="287" y="1315"/>
                      <a:pt x="287" y="1315"/>
                      <a:pt x="287" y="1315"/>
                    </a:cubicBezTo>
                    <a:cubicBezTo>
                      <a:pt x="164" y="1271"/>
                      <a:pt x="164" y="1271"/>
                      <a:pt x="164" y="1271"/>
                    </a:cubicBezTo>
                    <a:cubicBezTo>
                      <a:pt x="148" y="1270"/>
                      <a:pt x="148" y="1270"/>
                      <a:pt x="148" y="1270"/>
                    </a:cubicBezTo>
                    <a:cubicBezTo>
                      <a:pt x="133" y="1273"/>
                      <a:pt x="133" y="1273"/>
                      <a:pt x="133" y="1273"/>
                    </a:cubicBezTo>
                    <a:cubicBezTo>
                      <a:pt x="120" y="1281"/>
                      <a:pt x="120" y="1281"/>
                      <a:pt x="120" y="1281"/>
                    </a:cubicBezTo>
                    <a:cubicBezTo>
                      <a:pt x="106" y="1296"/>
                      <a:pt x="106" y="1296"/>
                      <a:pt x="106" y="1296"/>
                    </a:cubicBezTo>
                    <a:cubicBezTo>
                      <a:pt x="95" y="1323"/>
                      <a:pt x="95" y="1323"/>
                      <a:pt x="95" y="1323"/>
                    </a:cubicBezTo>
                    <a:cubicBezTo>
                      <a:pt x="95" y="1324"/>
                      <a:pt x="94" y="1325"/>
                      <a:pt x="93" y="1326"/>
                    </a:cubicBezTo>
                    <a:cubicBezTo>
                      <a:pt x="80" y="1345"/>
                      <a:pt x="80" y="1345"/>
                      <a:pt x="80" y="1345"/>
                    </a:cubicBezTo>
                    <a:cubicBezTo>
                      <a:pt x="76" y="1354"/>
                      <a:pt x="76" y="1354"/>
                      <a:pt x="76" y="1354"/>
                    </a:cubicBezTo>
                    <a:cubicBezTo>
                      <a:pt x="77" y="1358"/>
                      <a:pt x="77" y="1358"/>
                      <a:pt x="77" y="1358"/>
                    </a:cubicBezTo>
                    <a:cubicBezTo>
                      <a:pt x="84" y="1368"/>
                      <a:pt x="84" y="1368"/>
                      <a:pt x="84" y="1368"/>
                    </a:cubicBezTo>
                    <a:cubicBezTo>
                      <a:pt x="99" y="1381"/>
                      <a:pt x="99" y="1381"/>
                      <a:pt x="99" y="1381"/>
                    </a:cubicBezTo>
                    <a:cubicBezTo>
                      <a:pt x="101" y="1383"/>
                      <a:pt x="102" y="1386"/>
                      <a:pt x="103" y="1389"/>
                    </a:cubicBezTo>
                    <a:cubicBezTo>
                      <a:pt x="107" y="1398"/>
                      <a:pt x="107" y="1398"/>
                      <a:pt x="107" y="1398"/>
                    </a:cubicBezTo>
                    <a:cubicBezTo>
                      <a:pt x="107" y="1401"/>
                      <a:pt x="108" y="1403"/>
                      <a:pt x="108" y="1405"/>
                    </a:cubicBezTo>
                    <a:cubicBezTo>
                      <a:pt x="107" y="1430"/>
                      <a:pt x="107" y="1430"/>
                      <a:pt x="107" y="1430"/>
                    </a:cubicBezTo>
                    <a:cubicBezTo>
                      <a:pt x="109" y="1452"/>
                      <a:pt x="109" y="1452"/>
                      <a:pt x="109" y="1452"/>
                    </a:cubicBezTo>
                    <a:cubicBezTo>
                      <a:pt x="109" y="1455"/>
                      <a:pt x="109" y="1458"/>
                      <a:pt x="107" y="1460"/>
                    </a:cubicBezTo>
                    <a:cubicBezTo>
                      <a:pt x="99" y="1473"/>
                      <a:pt x="99" y="1473"/>
                      <a:pt x="99" y="1473"/>
                    </a:cubicBezTo>
                    <a:cubicBezTo>
                      <a:pt x="101" y="1481"/>
                      <a:pt x="101" y="1481"/>
                      <a:pt x="101" y="1481"/>
                    </a:cubicBezTo>
                    <a:cubicBezTo>
                      <a:pt x="108" y="1496"/>
                      <a:pt x="108" y="1496"/>
                      <a:pt x="108" y="1496"/>
                    </a:cubicBezTo>
                    <a:cubicBezTo>
                      <a:pt x="109" y="1497"/>
                      <a:pt x="110" y="1499"/>
                      <a:pt x="110" y="1501"/>
                    </a:cubicBezTo>
                    <a:cubicBezTo>
                      <a:pt x="112" y="1513"/>
                      <a:pt x="112" y="1513"/>
                      <a:pt x="112" y="1513"/>
                    </a:cubicBezTo>
                    <a:cubicBezTo>
                      <a:pt x="112" y="1515"/>
                      <a:pt x="112" y="1517"/>
                      <a:pt x="112" y="1519"/>
                    </a:cubicBezTo>
                    <a:cubicBezTo>
                      <a:pt x="110" y="1534"/>
                      <a:pt x="110" y="1534"/>
                      <a:pt x="110" y="1534"/>
                    </a:cubicBezTo>
                    <a:cubicBezTo>
                      <a:pt x="95" y="1578"/>
                      <a:pt x="95" y="1578"/>
                      <a:pt x="95" y="1578"/>
                    </a:cubicBezTo>
                    <a:cubicBezTo>
                      <a:pt x="88" y="1608"/>
                      <a:pt x="88" y="1608"/>
                      <a:pt x="88" y="1608"/>
                    </a:cubicBezTo>
                    <a:cubicBezTo>
                      <a:pt x="87" y="1610"/>
                      <a:pt x="87" y="1611"/>
                      <a:pt x="86" y="1613"/>
                    </a:cubicBezTo>
                    <a:cubicBezTo>
                      <a:pt x="78" y="1629"/>
                      <a:pt x="78" y="1629"/>
                      <a:pt x="78" y="1629"/>
                    </a:cubicBezTo>
                    <a:cubicBezTo>
                      <a:pt x="76" y="1632"/>
                      <a:pt x="74" y="1634"/>
                      <a:pt x="72" y="1636"/>
                    </a:cubicBezTo>
                    <a:cubicBezTo>
                      <a:pt x="60" y="1643"/>
                      <a:pt x="60" y="1643"/>
                      <a:pt x="60" y="1643"/>
                    </a:cubicBezTo>
                    <a:cubicBezTo>
                      <a:pt x="56" y="1646"/>
                      <a:pt x="50" y="1647"/>
                      <a:pt x="45" y="1646"/>
                    </a:cubicBezTo>
                    <a:cubicBezTo>
                      <a:pt x="31" y="1642"/>
                      <a:pt x="31" y="1642"/>
                      <a:pt x="31" y="1642"/>
                    </a:cubicBezTo>
                    <a:cubicBezTo>
                      <a:pt x="28" y="1642"/>
                      <a:pt x="26" y="1640"/>
                      <a:pt x="24" y="1639"/>
                    </a:cubicBezTo>
                    <a:cubicBezTo>
                      <a:pt x="5" y="1623"/>
                      <a:pt x="5" y="1623"/>
                      <a:pt x="5" y="1623"/>
                    </a:cubicBezTo>
                    <a:cubicBezTo>
                      <a:pt x="0" y="1652"/>
                      <a:pt x="0" y="1652"/>
                      <a:pt x="0" y="1652"/>
                    </a:cubicBezTo>
                    <a:cubicBezTo>
                      <a:pt x="576" y="1593"/>
                      <a:pt x="576" y="1593"/>
                      <a:pt x="576" y="1593"/>
                    </a:cubicBezTo>
                    <a:cubicBezTo>
                      <a:pt x="573" y="1572"/>
                      <a:pt x="573" y="1572"/>
                      <a:pt x="573" y="1572"/>
                    </a:cubicBezTo>
                    <a:cubicBezTo>
                      <a:pt x="552" y="1516"/>
                      <a:pt x="552" y="1516"/>
                      <a:pt x="552" y="1516"/>
                    </a:cubicBezTo>
                    <a:cubicBezTo>
                      <a:pt x="552" y="1515"/>
                      <a:pt x="551" y="1511"/>
                      <a:pt x="551" y="1510"/>
                    </a:cubicBezTo>
                    <a:cubicBezTo>
                      <a:pt x="550" y="1504"/>
                      <a:pt x="552" y="1498"/>
                      <a:pt x="557" y="1494"/>
                    </a:cubicBezTo>
                    <a:cubicBezTo>
                      <a:pt x="559" y="1491"/>
                      <a:pt x="563" y="1489"/>
                      <a:pt x="567" y="1488"/>
                    </a:cubicBezTo>
                    <a:cubicBezTo>
                      <a:pt x="568" y="1488"/>
                      <a:pt x="571" y="1487"/>
                      <a:pt x="573" y="1487"/>
                    </a:cubicBezTo>
                    <a:cubicBezTo>
                      <a:pt x="662" y="1486"/>
                      <a:pt x="662" y="1486"/>
                      <a:pt x="662" y="1486"/>
                    </a:cubicBezTo>
                    <a:cubicBezTo>
                      <a:pt x="664" y="1486"/>
                      <a:pt x="665" y="1486"/>
                      <a:pt x="667" y="1487"/>
                    </a:cubicBezTo>
                    <a:cubicBezTo>
                      <a:pt x="671" y="1487"/>
                      <a:pt x="678" y="1490"/>
                      <a:pt x="681" y="1494"/>
                    </a:cubicBezTo>
                    <a:cubicBezTo>
                      <a:pt x="682" y="1495"/>
                      <a:pt x="685" y="1499"/>
                      <a:pt x="686" y="1500"/>
                    </a:cubicBezTo>
                    <a:cubicBezTo>
                      <a:pt x="1248" y="1428"/>
                      <a:pt x="1248" y="1428"/>
                      <a:pt x="1248" y="1428"/>
                    </a:cubicBezTo>
                    <a:cubicBezTo>
                      <a:pt x="1260" y="1423"/>
                      <a:pt x="1260" y="1423"/>
                      <a:pt x="1260" y="1423"/>
                    </a:cubicBezTo>
                    <a:cubicBezTo>
                      <a:pt x="1261" y="1423"/>
                      <a:pt x="1266" y="1422"/>
                      <a:pt x="1267" y="1421"/>
                    </a:cubicBezTo>
                    <a:cubicBezTo>
                      <a:pt x="2508" y="1297"/>
                      <a:pt x="2508" y="1297"/>
                      <a:pt x="2508" y="1297"/>
                    </a:cubicBezTo>
                    <a:cubicBezTo>
                      <a:pt x="2526" y="1287"/>
                      <a:pt x="2526" y="1287"/>
                      <a:pt x="2526" y="1287"/>
                    </a:cubicBezTo>
                    <a:cubicBezTo>
                      <a:pt x="2542" y="1270"/>
                      <a:pt x="2542" y="1270"/>
                      <a:pt x="2542" y="1270"/>
                    </a:cubicBezTo>
                    <a:cubicBezTo>
                      <a:pt x="2543" y="1268"/>
                      <a:pt x="2544" y="1267"/>
                      <a:pt x="2546" y="1266"/>
                    </a:cubicBezTo>
                    <a:cubicBezTo>
                      <a:pt x="2554" y="1261"/>
                      <a:pt x="2554" y="1261"/>
                      <a:pt x="2554" y="1261"/>
                    </a:cubicBezTo>
                    <a:cubicBezTo>
                      <a:pt x="2556" y="1260"/>
                      <a:pt x="2558" y="1259"/>
                      <a:pt x="2559" y="1259"/>
                    </a:cubicBezTo>
                    <a:cubicBezTo>
                      <a:pt x="2595" y="1239"/>
                      <a:pt x="2595" y="1239"/>
                      <a:pt x="2595" y="1239"/>
                    </a:cubicBezTo>
                    <a:cubicBezTo>
                      <a:pt x="2597" y="1238"/>
                      <a:pt x="2598" y="1238"/>
                      <a:pt x="2600" y="1237"/>
                    </a:cubicBezTo>
                    <a:cubicBezTo>
                      <a:pt x="2640" y="1227"/>
                      <a:pt x="2640" y="1227"/>
                      <a:pt x="2640" y="1227"/>
                    </a:cubicBezTo>
                    <a:cubicBezTo>
                      <a:pt x="2644" y="1222"/>
                      <a:pt x="2644" y="1222"/>
                      <a:pt x="2644" y="1222"/>
                    </a:cubicBezTo>
                    <a:cubicBezTo>
                      <a:pt x="2663" y="1207"/>
                      <a:pt x="2663" y="1207"/>
                      <a:pt x="2663" y="1207"/>
                    </a:cubicBezTo>
                    <a:cubicBezTo>
                      <a:pt x="2710" y="1183"/>
                      <a:pt x="2710" y="1183"/>
                      <a:pt x="2710" y="1183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68"/>
                      <a:pt x="2748" y="1164"/>
                      <a:pt x="2749" y="1162"/>
                    </a:cubicBezTo>
                    <a:cubicBezTo>
                      <a:pt x="2750" y="1160"/>
                      <a:pt x="2751" y="1157"/>
                      <a:pt x="2752" y="1156"/>
                    </a:cubicBezTo>
                    <a:cubicBezTo>
                      <a:pt x="2756" y="1148"/>
                      <a:pt x="2756" y="1148"/>
                      <a:pt x="2756" y="1148"/>
                    </a:cubicBezTo>
                    <a:cubicBezTo>
                      <a:pt x="2762" y="1130"/>
                      <a:pt x="2762" y="1130"/>
                      <a:pt x="2762" y="1130"/>
                    </a:cubicBezTo>
                    <a:cubicBezTo>
                      <a:pt x="2762" y="1128"/>
                      <a:pt x="2763" y="1127"/>
                      <a:pt x="2764" y="1125"/>
                    </a:cubicBezTo>
                    <a:cubicBezTo>
                      <a:pt x="2772" y="1114"/>
                      <a:pt x="2772" y="1114"/>
                      <a:pt x="2772" y="1114"/>
                    </a:cubicBezTo>
                    <a:cubicBezTo>
                      <a:pt x="2773" y="1113"/>
                      <a:pt x="2774" y="1111"/>
                      <a:pt x="2776" y="1110"/>
                    </a:cubicBezTo>
                    <a:cubicBezTo>
                      <a:pt x="2777" y="1109"/>
                      <a:pt x="2781" y="1106"/>
                      <a:pt x="2782" y="1106"/>
                    </a:cubicBezTo>
                    <a:cubicBezTo>
                      <a:pt x="2783" y="1105"/>
                      <a:pt x="2788" y="1104"/>
                      <a:pt x="2789" y="1103"/>
                    </a:cubicBezTo>
                    <a:cubicBezTo>
                      <a:pt x="2805" y="1101"/>
                      <a:pt x="2805" y="1101"/>
                      <a:pt x="2805" y="1101"/>
                    </a:cubicBezTo>
                    <a:cubicBezTo>
                      <a:pt x="2853" y="1073"/>
                      <a:pt x="2853" y="1073"/>
                      <a:pt x="2853" y="1073"/>
                    </a:cubicBezTo>
                    <a:cubicBezTo>
                      <a:pt x="2853" y="1064"/>
                      <a:pt x="2853" y="1064"/>
                      <a:pt x="2853" y="1064"/>
                    </a:cubicBezTo>
                    <a:cubicBezTo>
                      <a:pt x="2850" y="1048"/>
                      <a:pt x="2850" y="1048"/>
                      <a:pt x="2850" y="1048"/>
                    </a:cubicBezTo>
                    <a:cubicBezTo>
                      <a:pt x="2850" y="1045"/>
                      <a:pt x="2850" y="1042"/>
                      <a:pt x="2851" y="1039"/>
                    </a:cubicBezTo>
                    <a:cubicBezTo>
                      <a:pt x="2852" y="1034"/>
                      <a:pt x="2852" y="1034"/>
                      <a:pt x="2852" y="1034"/>
                    </a:cubicBezTo>
                    <a:cubicBezTo>
                      <a:pt x="2853" y="1033"/>
                      <a:pt x="2854" y="1031"/>
                      <a:pt x="2855" y="1029"/>
                    </a:cubicBezTo>
                    <a:cubicBezTo>
                      <a:pt x="2859" y="1024"/>
                      <a:pt x="2859" y="1024"/>
                      <a:pt x="2859" y="1024"/>
                    </a:cubicBezTo>
                    <a:cubicBezTo>
                      <a:pt x="2870" y="1012"/>
                      <a:pt x="2870" y="1012"/>
                      <a:pt x="2870" y="1012"/>
                    </a:cubicBezTo>
                    <a:cubicBezTo>
                      <a:pt x="2908" y="985"/>
                      <a:pt x="2908" y="985"/>
                      <a:pt x="2908" y="985"/>
                    </a:cubicBezTo>
                    <a:cubicBezTo>
                      <a:pt x="2906" y="973"/>
                      <a:pt x="2906" y="973"/>
                      <a:pt x="2906" y="973"/>
                    </a:cubicBezTo>
                    <a:cubicBezTo>
                      <a:pt x="2904" y="968"/>
                      <a:pt x="2904" y="968"/>
                      <a:pt x="2904" y="968"/>
                    </a:cubicBezTo>
                    <a:cubicBezTo>
                      <a:pt x="2903" y="966"/>
                      <a:pt x="2903" y="965"/>
                      <a:pt x="2903" y="963"/>
                    </a:cubicBezTo>
                    <a:cubicBezTo>
                      <a:pt x="2903" y="960"/>
                      <a:pt x="2903" y="952"/>
                      <a:pt x="2904" y="949"/>
                    </a:cubicBezTo>
                    <a:cubicBezTo>
                      <a:pt x="2907" y="943"/>
                      <a:pt x="2907" y="943"/>
                      <a:pt x="2907" y="943"/>
                    </a:cubicBezTo>
                    <a:cubicBezTo>
                      <a:pt x="2916" y="931"/>
                      <a:pt x="2916" y="931"/>
                      <a:pt x="2916" y="931"/>
                    </a:cubicBezTo>
                    <a:cubicBezTo>
                      <a:pt x="2937" y="911"/>
                      <a:pt x="2937" y="911"/>
                      <a:pt x="2937" y="911"/>
                    </a:cubicBezTo>
                    <a:cubicBezTo>
                      <a:pt x="3052" y="828"/>
                      <a:pt x="3052" y="828"/>
                      <a:pt x="3052" y="828"/>
                    </a:cubicBezTo>
                    <a:cubicBezTo>
                      <a:pt x="3169" y="692"/>
                      <a:pt x="3169" y="692"/>
                      <a:pt x="3169" y="692"/>
                    </a:cubicBezTo>
                    <a:cubicBezTo>
                      <a:pt x="3130" y="685"/>
                      <a:pt x="3130" y="685"/>
                      <a:pt x="3130" y="685"/>
                    </a:cubicBezTo>
                    <a:cubicBezTo>
                      <a:pt x="3128" y="685"/>
                      <a:pt x="3126" y="683"/>
                      <a:pt x="3124" y="682"/>
                    </a:cubicBezTo>
                    <a:cubicBezTo>
                      <a:pt x="3120" y="679"/>
                      <a:pt x="3120" y="679"/>
                      <a:pt x="3120" y="679"/>
                    </a:cubicBezTo>
                    <a:cubicBezTo>
                      <a:pt x="3117" y="676"/>
                      <a:pt x="3115" y="672"/>
                      <a:pt x="3114" y="667"/>
                    </a:cubicBezTo>
                    <a:cubicBezTo>
                      <a:pt x="3114" y="667"/>
                      <a:pt x="3114" y="666"/>
                      <a:pt x="3114" y="665"/>
                    </a:cubicBezTo>
                    <a:cubicBezTo>
                      <a:pt x="3105" y="658"/>
                      <a:pt x="3105" y="658"/>
                      <a:pt x="3105" y="658"/>
                    </a:cubicBezTo>
                    <a:cubicBezTo>
                      <a:pt x="3100" y="659"/>
                      <a:pt x="3094" y="658"/>
                      <a:pt x="3090" y="656"/>
                    </a:cubicBezTo>
                    <a:cubicBezTo>
                      <a:pt x="3089" y="655"/>
                      <a:pt x="3087" y="653"/>
                      <a:pt x="3086" y="652"/>
                    </a:cubicBezTo>
                    <a:cubicBezTo>
                      <a:pt x="3076" y="642"/>
                      <a:pt x="3076" y="642"/>
                      <a:pt x="3076" y="642"/>
                    </a:cubicBezTo>
                    <a:cubicBezTo>
                      <a:pt x="3048" y="634"/>
                      <a:pt x="3048" y="634"/>
                      <a:pt x="3048" y="634"/>
                    </a:cubicBezTo>
                    <a:cubicBezTo>
                      <a:pt x="3045" y="633"/>
                      <a:pt x="3043" y="631"/>
                      <a:pt x="3041" y="629"/>
                    </a:cubicBezTo>
                    <a:cubicBezTo>
                      <a:pt x="3039" y="628"/>
                      <a:pt x="3036" y="623"/>
                      <a:pt x="3035" y="621"/>
                    </a:cubicBezTo>
                    <a:cubicBezTo>
                      <a:pt x="3023" y="598"/>
                      <a:pt x="3023" y="598"/>
                      <a:pt x="3023" y="598"/>
                    </a:cubicBezTo>
                    <a:cubicBezTo>
                      <a:pt x="3022" y="597"/>
                      <a:pt x="3022" y="596"/>
                      <a:pt x="3021" y="594"/>
                    </a:cubicBezTo>
                    <a:cubicBezTo>
                      <a:pt x="3021" y="594"/>
                      <a:pt x="3021" y="592"/>
                      <a:pt x="3021" y="591"/>
                    </a:cubicBezTo>
                    <a:cubicBezTo>
                      <a:pt x="3014" y="585"/>
                      <a:pt x="3014" y="585"/>
                      <a:pt x="3014" y="585"/>
                    </a:cubicBezTo>
                    <a:cubicBezTo>
                      <a:pt x="2984" y="563"/>
                      <a:pt x="2984" y="563"/>
                      <a:pt x="2984" y="563"/>
                    </a:cubicBezTo>
                    <a:cubicBezTo>
                      <a:pt x="2982" y="562"/>
                      <a:pt x="2980" y="560"/>
                      <a:pt x="2979" y="558"/>
                    </a:cubicBezTo>
                    <a:cubicBezTo>
                      <a:pt x="2979" y="557"/>
                      <a:pt x="2975" y="551"/>
                      <a:pt x="2975" y="550"/>
                    </a:cubicBezTo>
                    <a:cubicBezTo>
                      <a:pt x="2967" y="526"/>
                      <a:pt x="2967" y="526"/>
                      <a:pt x="2967" y="526"/>
                    </a:cubicBezTo>
                    <a:cubicBezTo>
                      <a:pt x="2963" y="520"/>
                      <a:pt x="2963" y="520"/>
                      <a:pt x="2963" y="520"/>
                    </a:cubicBezTo>
                    <a:cubicBezTo>
                      <a:pt x="2944" y="511"/>
                      <a:pt x="2944" y="511"/>
                      <a:pt x="2944" y="511"/>
                    </a:cubicBezTo>
                    <a:cubicBezTo>
                      <a:pt x="2942" y="510"/>
                      <a:pt x="2940" y="509"/>
                      <a:pt x="2938" y="507"/>
                    </a:cubicBezTo>
                    <a:cubicBezTo>
                      <a:pt x="2936" y="505"/>
                      <a:pt x="2932" y="500"/>
                      <a:pt x="2931" y="497"/>
                    </a:cubicBezTo>
                    <a:cubicBezTo>
                      <a:pt x="2930" y="493"/>
                      <a:pt x="2929" y="487"/>
                      <a:pt x="2930" y="484"/>
                    </a:cubicBezTo>
                    <a:cubicBezTo>
                      <a:pt x="2931" y="483"/>
                      <a:pt x="2931" y="480"/>
                      <a:pt x="2932" y="479"/>
                    </a:cubicBezTo>
                    <a:cubicBezTo>
                      <a:pt x="2933" y="477"/>
                      <a:pt x="2933" y="477"/>
                      <a:pt x="2933" y="477"/>
                    </a:cubicBezTo>
                    <a:cubicBezTo>
                      <a:pt x="2903" y="455"/>
                      <a:pt x="2903" y="455"/>
                      <a:pt x="2903" y="455"/>
                    </a:cubicBezTo>
                    <a:cubicBezTo>
                      <a:pt x="2901" y="454"/>
                      <a:pt x="2900" y="453"/>
                      <a:pt x="2899" y="451"/>
                    </a:cubicBezTo>
                    <a:cubicBezTo>
                      <a:pt x="2890" y="435"/>
                      <a:pt x="2890" y="435"/>
                      <a:pt x="2890" y="435"/>
                    </a:cubicBezTo>
                    <a:cubicBezTo>
                      <a:pt x="2847" y="390"/>
                      <a:pt x="2847" y="390"/>
                      <a:pt x="2847" y="390"/>
                    </a:cubicBezTo>
                    <a:cubicBezTo>
                      <a:pt x="2846" y="389"/>
                      <a:pt x="2845" y="387"/>
                      <a:pt x="2844" y="385"/>
                    </a:cubicBezTo>
                    <a:cubicBezTo>
                      <a:pt x="2844" y="383"/>
                      <a:pt x="2842" y="379"/>
                      <a:pt x="2842" y="376"/>
                    </a:cubicBezTo>
                    <a:cubicBezTo>
                      <a:pt x="2842" y="372"/>
                      <a:pt x="2842" y="372"/>
                      <a:pt x="2842" y="372"/>
                    </a:cubicBezTo>
                    <a:cubicBezTo>
                      <a:pt x="2842" y="368"/>
                      <a:pt x="2844" y="365"/>
                      <a:pt x="2846" y="361"/>
                    </a:cubicBezTo>
                    <a:cubicBezTo>
                      <a:pt x="2846" y="361"/>
                      <a:pt x="2849" y="357"/>
                      <a:pt x="2850" y="356"/>
                    </a:cubicBezTo>
                    <a:cubicBezTo>
                      <a:pt x="2855" y="351"/>
                      <a:pt x="2855" y="351"/>
                      <a:pt x="2855" y="351"/>
                    </a:cubicBezTo>
                    <a:cubicBezTo>
                      <a:pt x="2854" y="346"/>
                      <a:pt x="2854" y="346"/>
                      <a:pt x="2854" y="346"/>
                    </a:cubicBezTo>
                    <a:cubicBezTo>
                      <a:pt x="2853" y="344"/>
                      <a:pt x="2853" y="340"/>
                      <a:pt x="2853" y="338"/>
                    </a:cubicBezTo>
                    <a:cubicBezTo>
                      <a:pt x="2854" y="337"/>
                      <a:pt x="2855" y="329"/>
                      <a:pt x="2856" y="327"/>
                    </a:cubicBezTo>
                    <a:cubicBezTo>
                      <a:pt x="2857" y="325"/>
                      <a:pt x="2860" y="321"/>
                      <a:pt x="2862" y="319"/>
                    </a:cubicBezTo>
                    <a:cubicBezTo>
                      <a:pt x="2858" y="289"/>
                      <a:pt x="2858" y="289"/>
                      <a:pt x="2858" y="289"/>
                    </a:cubicBezTo>
                    <a:cubicBezTo>
                      <a:pt x="2846" y="271"/>
                      <a:pt x="2846" y="271"/>
                      <a:pt x="2846" y="271"/>
                    </a:cubicBezTo>
                    <a:cubicBezTo>
                      <a:pt x="2846" y="270"/>
                      <a:pt x="2844" y="266"/>
                      <a:pt x="2844" y="265"/>
                    </a:cubicBezTo>
                    <a:cubicBezTo>
                      <a:pt x="2844" y="264"/>
                      <a:pt x="2843" y="261"/>
                      <a:pt x="2843" y="260"/>
                    </a:cubicBezTo>
                    <a:cubicBezTo>
                      <a:pt x="2841" y="242"/>
                      <a:pt x="2841" y="242"/>
                      <a:pt x="2841" y="242"/>
                    </a:cubicBezTo>
                    <a:cubicBezTo>
                      <a:pt x="2827" y="220"/>
                      <a:pt x="2827" y="220"/>
                      <a:pt x="2827" y="220"/>
                    </a:cubicBezTo>
                    <a:cubicBezTo>
                      <a:pt x="2792" y="195"/>
                      <a:pt x="2792" y="195"/>
                      <a:pt x="2792" y="195"/>
                    </a:cubicBezTo>
                    <a:cubicBezTo>
                      <a:pt x="2780" y="190"/>
                      <a:pt x="2780" y="190"/>
                      <a:pt x="2780" y="190"/>
                    </a:cubicBezTo>
                    <a:cubicBezTo>
                      <a:pt x="2761" y="186"/>
                      <a:pt x="2761" y="186"/>
                      <a:pt x="2761" y="186"/>
                    </a:cubicBezTo>
                    <a:cubicBezTo>
                      <a:pt x="2737" y="178"/>
                      <a:pt x="2737" y="178"/>
                      <a:pt x="2737" y="178"/>
                    </a:cubicBezTo>
                    <a:cubicBezTo>
                      <a:pt x="2734" y="177"/>
                      <a:pt x="2731" y="175"/>
                      <a:pt x="2729" y="173"/>
                    </a:cubicBezTo>
                    <a:cubicBezTo>
                      <a:pt x="2713" y="154"/>
                      <a:pt x="2713" y="154"/>
                      <a:pt x="2713" y="154"/>
                    </a:cubicBezTo>
                    <a:cubicBezTo>
                      <a:pt x="2711" y="152"/>
                      <a:pt x="2711" y="151"/>
                      <a:pt x="2710" y="149"/>
                    </a:cubicBezTo>
                    <a:cubicBezTo>
                      <a:pt x="2690" y="100"/>
                      <a:pt x="2690" y="100"/>
                      <a:pt x="2690" y="100"/>
                    </a:cubicBezTo>
                    <a:cubicBezTo>
                      <a:pt x="2674" y="111"/>
                      <a:pt x="2674" y="111"/>
                      <a:pt x="2674" y="111"/>
                    </a:cubicBezTo>
                    <a:cubicBezTo>
                      <a:pt x="2672" y="112"/>
                      <a:pt x="2670" y="113"/>
                      <a:pt x="2668" y="114"/>
                    </a:cubicBezTo>
                    <a:cubicBezTo>
                      <a:pt x="2656" y="118"/>
                      <a:pt x="2656" y="118"/>
                      <a:pt x="2656" y="118"/>
                    </a:cubicBezTo>
                    <a:cubicBezTo>
                      <a:pt x="2642" y="138"/>
                      <a:pt x="2642" y="138"/>
                      <a:pt x="2642" y="138"/>
                    </a:cubicBezTo>
                    <a:cubicBezTo>
                      <a:pt x="2641" y="140"/>
                      <a:pt x="2639" y="141"/>
                      <a:pt x="2637" y="142"/>
                    </a:cubicBezTo>
                    <a:cubicBezTo>
                      <a:pt x="2630" y="147"/>
                      <a:pt x="2630" y="147"/>
                      <a:pt x="2630" y="147"/>
                    </a:cubicBezTo>
                    <a:cubicBezTo>
                      <a:pt x="2624" y="165"/>
                      <a:pt x="2624" y="165"/>
                      <a:pt x="2624" y="165"/>
                    </a:cubicBezTo>
                    <a:cubicBezTo>
                      <a:pt x="2623" y="168"/>
                      <a:pt x="2621" y="171"/>
                      <a:pt x="2618" y="173"/>
                    </a:cubicBezTo>
                    <a:cubicBezTo>
                      <a:pt x="2611" y="179"/>
                      <a:pt x="2611" y="179"/>
                      <a:pt x="2611" y="179"/>
                    </a:cubicBezTo>
                    <a:cubicBezTo>
                      <a:pt x="2609" y="180"/>
                      <a:pt x="2606" y="182"/>
                      <a:pt x="2604" y="182"/>
                    </a:cubicBezTo>
                    <a:cubicBezTo>
                      <a:pt x="2594" y="185"/>
                      <a:pt x="2594" y="185"/>
                      <a:pt x="2594" y="185"/>
                    </a:cubicBezTo>
                    <a:cubicBezTo>
                      <a:pt x="2593" y="185"/>
                      <a:pt x="2591" y="185"/>
                      <a:pt x="2589" y="185"/>
                    </a:cubicBezTo>
                    <a:cubicBezTo>
                      <a:pt x="2572" y="184"/>
                      <a:pt x="2572" y="184"/>
                      <a:pt x="2572" y="184"/>
                    </a:cubicBezTo>
                    <a:cubicBezTo>
                      <a:pt x="2566" y="188"/>
                      <a:pt x="2566" y="188"/>
                      <a:pt x="2566" y="188"/>
                    </a:cubicBezTo>
                    <a:cubicBezTo>
                      <a:pt x="2564" y="190"/>
                      <a:pt x="2564" y="190"/>
                      <a:pt x="2564" y="190"/>
                    </a:cubicBezTo>
                    <a:cubicBezTo>
                      <a:pt x="2562" y="193"/>
                      <a:pt x="2559" y="195"/>
                      <a:pt x="2556" y="196"/>
                    </a:cubicBezTo>
                    <a:cubicBezTo>
                      <a:pt x="2541" y="202"/>
                      <a:pt x="2541" y="202"/>
                      <a:pt x="2541" y="202"/>
                    </a:cubicBezTo>
                    <a:cubicBezTo>
                      <a:pt x="2538" y="203"/>
                      <a:pt x="2534" y="203"/>
                      <a:pt x="2530" y="202"/>
                    </a:cubicBezTo>
                    <a:cubicBezTo>
                      <a:pt x="2527" y="202"/>
                      <a:pt x="2521" y="200"/>
                      <a:pt x="2519" y="198"/>
                    </a:cubicBezTo>
                    <a:cubicBezTo>
                      <a:pt x="2513" y="193"/>
                      <a:pt x="2513" y="193"/>
                      <a:pt x="2513" y="193"/>
                    </a:cubicBezTo>
                    <a:cubicBezTo>
                      <a:pt x="2493" y="173"/>
                      <a:pt x="2493" y="173"/>
                      <a:pt x="2493" y="173"/>
                    </a:cubicBezTo>
                    <a:cubicBezTo>
                      <a:pt x="2484" y="171"/>
                      <a:pt x="2484" y="171"/>
                      <a:pt x="2484" y="171"/>
                    </a:cubicBezTo>
                    <a:cubicBezTo>
                      <a:pt x="2470" y="173"/>
                      <a:pt x="2470" y="173"/>
                      <a:pt x="2470" y="173"/>
                    </a:cubicBezTo>
                    <a:cubicBezTo>
                      <a:pt x="2467" y="174"/>
                      <a:pt x="2464" y="173"/>
                      <a:pt x="2461" y="173"/>
                    </a:cubicBezTo>
                    <a:cubicBezTo>
                      <a:pt x="2457" y="171"/>
                      <a:pt x="2457" y="171"/>
                      <a:pt x="2457" y="171"/>
                    </a:cubicBezTo>
                    <a:cubicBezTo>
                      <a:pt x="2455" y="171"/>
                      <a:pt x="2453" y="170"/>
                      <a:pt x="2451" y="168"/>
                    </a:cubicBezTo>
                    <a:cubicBezTo>
                      <a:pt x="2434" y="160"/>
                      <a:pt x="2434" y="160"/>
                      <a:pt x="2434" y="160"/>
                    </a:cubicBezTo>
                    <a:cubicBezTo>
                      <a:pt x="2431" y="160"/>
                      <a:pt x="2431" y="160"/>
                      <a:pt x="2431" y="160"/>
                    </a:cubicBezTo>
                    <a:cubicBezTo>
                      <a:pt x="2411" y="171"/>
                      <a:pt x="2411" y="171"/>
                      <a:pt x="2411" y="171"/>
                    </a:cubicBezTo>
                    <a:cubicBezTo>
                      <a:pt x="2411" y="173"/>
                      <a:pt x="2410" y="175"/>
                      <a:pt x="2410" y="177"/>
                    </a:cubicBezTo>
                    <a:cubicBezTo>
                      <a:pt x="2406" y="187"/>
                      <a:pt x="2406" y="187"/>
                      <a:pt x="2406" y="187"/>
                    </a:cubicBezTo>
                    <a:cubicBezTo>
                      <a:pt x="2405" y="189"/>
                      <a:pt x="2404" y="191"/>
                      <a:pt x="2402" y="193"/>
                    </a:cubicBezTo>
                    <a:cubicBezTo>
                      <a:pt x="2395" y="201"/>
                      <a:pt x="2395" y="201"/>
                      <a:pt x="2395" y="201"/>
                    </a:cubicBezTo>
                    <a:cubicBezTo>
                      <a:pt x="2393" y="202"/>
                      <a:pt x="2391" y="204"/>
                      <a:pt x="2389" y="205"/>
                    </a:cubicBezTo>
                    <a:cubicBezTo>
                      <a:pt x="2381" y="209"/>
                      <a:pt x="2381" y="209"/>
                      <a:pt x="2381" y="209"/>
                    </a:cubicBezTo>
                    <a:cubicBezTo>
                      <a:pt x="2378" y="210"/>
                      <a:pt x="2375" y="211"/>
                      <a:pt x="2372" y="211"/>
                    </a:cubicBezTo>
                    <a:cubicBezTo>
                      <a:pt x="2352" y="209"/>
                      <a:pt x="2352" y="209"/>
                      <a:pt x="2352" y="209"/>
                    </a:cubicBezTo>
                    <a:cubicBezTo>
                      <a:pt x="2350" y="209"/>
                      <a:pt x="2347" y="209"/>
                      <a:pt x="2345" y="208"/>
                    </a:cubicBezTo>
                    <a:cubicBezTo>
                      <a:pt x="2326" y="198"/>
                      <a:pt x="2326" y="198"/>
                      <a:pt x="2326" y="198"/>
                    </a:cubicBezTo>
                    <a:cubicBezTo>
                      <a:pt x="2279" y="162"/>
                      <a:pt x="2279" y="162"/>
                      <a:pt x="2279" y="162"/>
                    </a:cubicBezTo>
                    <a:cubicBezTo>
                      <a:pt x="2270" y="151"/>
                      <a:pt x="2270" y="151"/>
                      <a:pt x="2270" y="151"/>
                    </a:cubicBezTo>
                    <a:cubicBezTo>
                      <a:pt x="2256" y="149"/>
                      <a:pt x="2256" y="149"/>
                      <a:pt x="2256" y="149"/>
                    </a:cubicBezTo>
                    <a:cubicBezTo>
                      <a:pt x="2232" y="143"/>
                      <a:pt x="2232" y="143"/>
                      <a:pt x="2232" y="143"/>
                    </a:cubicBezTo>
                    <a:cubicBezTo>
                      <a:pt x="2198" y="155"/>
                      <a:pt x="2198" y="155"/>
                      <a:pt x="2198" y="155"/>
                    </a:cubicBezTo>
                    <a:cubicBezTo>
                      <a:pt x="2196" y="156"/>
                      <a:pt x="2194" y="156"/>
                      <a:pt x="2192" y="156"/>
                    </a:cubicBezTo>
                    <a:cubicBezTo>
                      <a:pt x="2182" y="157"/>
                      <a:pt x="2182" y="157"/>
                      <a:pt x="2182" y="157"/>
                    </a:cubicBezTo>
                    <a:cubicBezTo>
                      <a:pt x="2181" y="157"/>
                      <a:pt x="2179" y="157"/>
                      <a:pt x="2178" y="156"/>
                    </a:cubicBezTo>
                    <a:cubicBezTo>
                      <a:pt x="2126" y="145"/>
                      <a:pt x="2126" y="145"/>
                      <a:pt x="2126" y="145"/>
                    </a:cubicBezTo>
                    <a:cubicBezTo>
                      <a:pt x="2124" y="145"/>
                      <a:pt x="2123" y="144"/>
                      <a:pt x="2121" y="143"/>
                    </a:cubicBezTo>
                    <a:cubicBezTo>
                      <a:pt x="2111" y="137"/>
                      <a:pt x="2111" y="137"/>
                      <a:pt x="2111" y="137"/>
                    </a:cubicBezTo>
                    <a:cubicBezTo>
                      <a:pt x="2108" y="136"/>
                      <a:pt x="2106" y="134"/>
                      <a:pt x="2104" y="131"/>
                    </a:cubicBezTo>
                    <a:cubicBezTo>
                      <a:pt x="2098" y="122"/>
                      <a:pt x="2098" y="122"/>
                      <a:pt x="2098" y="122"/>
                    </a:cubicBezTo>
                    <a:cubicBezTo>
                      <a:pt x="2097" y="120"/>
                      <a:pt x="2096" y="118"/>
                      <a:pt x="2096" y="116"/>
                    </a:cubicBezTo>
                    <a:cubicBezTo>
                      <a:pt x="2088" y="86"/>
                      <a:pt x="2088" y="86"/>
                      <a:pt x="2088" y="86"/>
                    </a:cubicBezTo>
                    <a:cubicBezTo>
                      <a:pt x="2069" y="70"/>
                      <a:pt x="2069" y="70"/>
                      <a:pt x="2069" y="70"/>
                    </a:cubicBezTo>
                    <a:cubicBezTo>
                      <a:pt x="2067" y="69"/>
                      <a:pt x="2065" y="66"/>
                      <a:pt x="2064" y="64"/>
                    </a:cubicBezTo>
                    <a:cubicBezTo>
                      <a:pt x="2061" y="56"/>
                      <a:pt x="2061" y="56"/>
                      <a:pt x="2061" y="56"/>
                    </a:cubicBezTo>
                    <a:cubicBezTo>
                      <a:pt x="2053" y="34"/>
                      <a:pt x="2053" y="34"/>
                      <a:pt x="2053" y="34"/>
                    </a:cubicBezTo>
                    <a:cubicBezTo>
                      <a:pt x="2050" y="32"/>
                      <a:pt x="2050" y="32"/>
                      <a:pt x="2050" y="32"/>
                    </a:cubicBezTo>
                    <a:cubicBezTo>
                      <a:pt x="2024" y="24"/>
                      <a:pt x="2024" y="24"/>
                      <a:pt x="2024" y="24"/>
                    </a:cubicBezTo>
                    <a:cubicBezTo>
                      <a:pt x="2018" y="24"/>
                      <a:pt x="2018" y="24"/>
                      <a:pt x="2018" y="24"/>
                    </a:cubicBezTo>
                    <a:cubicBezTo>
                      <a:pt x="2015" y="24"/>
                      <a:pt x="2011" y="23"/>
                      <a:pt x="2008" y="21"/>
                    </a:cubicBezTo>
                    <a:cubicBezTo>
                      <a:pt x="2003" y="17"/>
                      <a:pt x="2003" y="17"/>
                      <a:pt x="2003" y="17"/>
                    </a:cubicBezTo>
                    <a:cubicBezTo>
                      <a:pt x="2001" y="16"/>
                      <a:pt x="1999" y="14"/>
                      <a:pt x="1998" y="12"/>
                    </a:cubicBezTo>
                    <a:cubicBezTo>
                      <a:pt x="1989" y="0"/>
                      <a:pt x="1989" y="0"/>
                      <a:pt x="1989" y="0"/>
                    </a:cubicBezTo>
                    <a:cubicBezTo>
                      <a:pt x="1980" y="3"/>
                      <a:pt x="1980" y="3"/>
                      <a:pt x="1980" y="3"/>
                    </a:cubicBezTo>
                    <a:cubicBezTo>
                      <a:pt x="1947" y="23"/>
                      <a:pt x="1947" y="23"/>
                      <a:pt x="1947" y="23"/>
                    </a:cubicBezTo>
                    <a:cubicBezTo>
                      <a:pt x="1945" y="25"/>
                      <a:pt x="1941" y="26"/>
                      <a:pt x="1938" y="26"/>
                    </a:cubicBezTo>
                    <a:cubicBezTo>
                      <a:pt x="1919" y="27"/>
                      <a:pt x="1919" y="27"/>
                      <a:pt x="1919" y="27"/>
                    </a:cubicBezTo>
                    <a:cubicBezTo>
                      <a:pt x="1916" y="27"/>
                      <a:pt x="1911" y="26"/>
                      <a:pt x="1907" y="23"/>
                    </a:cubicBezTo>
                    <a:cubicBezTo>
                      <a:pt x="1879" y="4"/>
                      <a:pt x="1879" y="4"/>
                      <a:pt x="1879" y="4"/>
                    </a:cubicBezTo>
                    <a:cubicBezTo>
                      <a:pt x="1878" y="3"/>
                      <a:pt x="1876" y="2"/>
                      <a:pt x="1874" y="1"/>
                    </a:cubicBezTo>
                    <a:cubicBezTo>
                      <a:pt x="1873" y="3"/>
                      <a:pt x="1872" y="4"/>
                      <a:pt x="1871" y="5"/>
                    </a:cubicBezTo>
                    <a:cubicBezTo>
                      <a:pt x="1843" y="28"/>
                      <a:pt x="1843" y="28"/>
                      <a:pt x="1843" y="28"/>
                    </a:cubicBezTo>
                    <a:cubicBezTo>
                      <a:pt x="1838" y="35"/>
                      <a:pt x="1838" y="35"/>
                      <a:pt x="1838" y="35"/>
                    </a:cubicBezTo>
                    <a:cubicBezTo>
                      <a:pt x="1838" y="38"/>
                      <a:pt x="1838" y="38"/>
                      <a:pt x="1838" y="38"/>
                    </a:cubicBezTo>
                    <a:cubicBezTo>
                      <a:pt x="1856" y="53"/>
                      <a:pt x="1856" y="53"/>
                      <a:pt x="1856" y="53"/>
                    </a:cubicBezTo>
                    <a:cubicBezTo>
                      <a:pt x="1857" y="55"/>
                      <a:pt x="1859" y="57"/>
                      <a:pt x="1860" y="59"/>
                    </a:cubicBezTo>
                    <a:cubicBezTo>
                      <a:pt x="1863" y="68"/>
                      <a:pt x="1863" y="68"/>
                      <a:pt x="1863" y="68"/>
                    </a:cubicBezTo>
                    <a:cubicBezTo>
                      <a:pt x="1865" y="72"/>
                      <a:pt x="1865" y="76"/>
                      <a:pt x="1864" y="81"/>
                    </a:cubicBezTo>
                    <a:cubicBezTo>
                      <a:pt x="1861" y="91"/>
                      <a:pt x="1861" y="91"/>
                      <a:pt x="1861" y="91"/>
                    </a:cubicBezTo>
                    <a:cubicBezTo>
                      <a:pt x="1861" y="93"/>
                      <a:pt x="1860" y="95"/>
                      <a:pt x="1859" y="97"/>
                    </a:cubicBezTo>
                    <a:cubicBezTo>
                      <a:pt x="1860" y="96"/>
                      <a:pt x="1862" y="97"/>
                      <a:pt x="1863" y="97"/>
                    </a:cubicBezTo>
                    <a:cubicBezTo>
                      <a:pt x="1873" y="99"/>
                      <a:pt x="1873" y="99"/>
                      <a:pt x="1873" y="99"/>
                    </a:cubicBezTo>
                    <a:cubicBezTo>
                      <a:pt x="1881" y="101"/>
                      <a:pt x="1888" y="108"/>
                      <a:pt x="1888" y="117"/>
                    </a:cubicBezTo>
                    <a:cubicBezTo>
                      <a:pt x="1888" y="125"/>
                      <a:pt x="1888" y="125"/>
                      <a:pt x="1888" y="125"/>
                    </a:cubicBezTo>
                    <a:cubicBezTo>
                      <a:pt x="1889" y="128"/>
                      <a:pt x="1888" y="131"/>
                      <a:pt x="1887" y="134"/>
                    </a:cubicBezTo>
                    <a:cubicBezTo>
                      <a:pt x="1882" y="144"/>
                      <a:pt x="1882" y="144"/>
                      <a:pt x="1882" y="144"/>
                    </a:cubicBezTo>
                    <a:cubicBezTo>
                      <a:pt x="1882" y="145"/>
                      <a:pt x="1881" y="146"/>
                      <a:pt x="1881" y="147"/>
                    </a:cubicBezTo>
                    <a:cubicBezTo>
                      <a:pt x="1878" y="152"/>
                      <a:pt x="1878" y="152"/>
                      <a:pt x="1878" y="152"/>
                    </a:cubicBezTo>
                    <a:cubicBezTo>
                      <a:pt x="1884" y="164"/>
                      <a:pt x="1884" y="164"/>
                      <a:pt x="1884" y="164"/>
                    </a:cubicBezTo>
                    <a:cubicBezTo>
                      <a:pt x="1888" y="173"/>
                      <a:pt x="1885" y="182"/>
                      <a:pt x="1878" y="188"/>
                    </a:cubicBezTo>
                    <a:cubicBezTo>
                      <a:pt x="1873" y="192"/>
                      <a:pt x="1873" y="192"/>
                      <a:pt x="1873" y="192"/>
                    </a:cubicBezTo>
                    <a:cubicBezTo>
                      <a:pt x="1869" y="194"/>
                      <a:pt x="1866" y="196"/>
                      <a:pt x="1862" y="196"/>
                    </a:cubicBezTo>
                    <a:cubicBezTo>
                      <a:pt x="1828" y="197"/>
                      <a:pt x="1828" y="197"/>
                      <a:pt x="1828" y="197"/>
                    </a:cubicBezTo>
                    <a:cubicBezTo>
                      <a:pt x="1818" y="199"/>
                      <a:pt x="1818" y="199"/>
                      <a:pt x="1818" y="199"/>
                    </a:cubicBezTo>
                    <a:cubicBezTo>
                      <a:pt x="1794" y="213"/>
                      <a:pt x="1794" y="213"/>
                      <a:pt x="1794" y="213"/>
                    </a:cubicBezTo>
                    <a:cubicBezTo>
                      <a:pt x="1738" y="259"/>
                      <a:pt x="1738" y="259"/>
                      <a:pt x="1738" y="259"/>
                    </a:cubicBezTo>
                    <a:cubicBezTo>
                      <a:pt x="1737" y="261"/>
                      <a:pt x="1735" y="262"/>
                      <a:pt x="1733" y="262"/>
                    </a:cubicBezTo>
                    <a:cubicBezTo>
                      <a:pt x="1715" y="269"/>
                      <a:pt x="1715" y="269"/>
                      <a:pt x="1715" y="269"/>
                    </a:cubicBezTo>
                    <a:cubicBezTo>
                      <a:pt x="1711" y="270"/>
                      <a:pt x="1706" y="270"/>
                      <a:pt x="1701" y="268"/>
                    </a:cubicBezTo>
                    <a:cubicBezTo>
                      <a:pt x="1692" y="264"/>
                      <a:pt x="1692" y="264"/>
                      <a:pt x="1692" y="264"/>
                    </a:cubicBezTo>
                    <a:cubicBezTo>
                      <a:pt x="1690" y="263"/>
                      <a:pt x="1689" y="262"/>
                      <a:pt x="1687" y="261"/>
                    </a:cubicBezTo>
                    <a:cubicBezTo>
                      <a:pt x="1672" y="248"/>
                      <a:pt x="1672" y="248"/>
                      <a:pt x="1672" y="248"/>
                    </a:cubicBezTo>
                    <a:cubicBezTo>
                      <a:pt x="1649" y="250"/>
                      <a:pt x="1649" y="250"/>
                      <a:pt x="1649" y="250"/>
                    </a:cubicBezTo>
                    <a:cubicBezTo>
                      <a:pt x="1612" y="259"/>
                      <a:pt x="1612" y="259"/>
                      <a:pt x="1612" y="259"/>
                    </a:cubicBezTo>
                    <a:cubicBezTo>
                      <a:pt x="1617" y="267"/>
                      <a:pt x="1617" y="267"/>
                      <a:pt x="1617" y="267"/>
                    </a:cubicBezTo>
                    <a:cubicBezTo>
                      <a:pt x="1618" y="269"/>
                      <a:pt x="1618" y="270"/>
                      <a:pt x="1619" y="272"/>
                    </a:cubicBezTo>
                    <a:cubicBezTo>
                      <a:pt x="1626" y="303"/>
                      <a:pt x="1626" y="303"/>
                      <a:pt x="1626" y="303"/>
                    </a:cubicBezTo>
                    <a:cubicBezTo>
                      <a:pt x="1637" y="320"/>
                      <a:pt x="1637" y="320"/>
                      <a:pt x="1637" y="320"/>
                    </a:cubicBezTo>
                    <a:cubicBezTo>
                      <a:pt x="1639" y="324"/>
                      <a:pt x="1640" y="328"/>
                      <a:pt x="1639" y="332"/>
                    </a:cubicBezTo>
                    <a:cubicBezTo>
                      <a:pt x="1639" y="342"/>
                      <a:pt x="1639" y="342"/>
                      <a:pt x="1639" y="342"/>
                    </a:cubicBezTo>
                    <a:cubicBezTo>
                      <a:pt x="1638" y="345"/>
                      <a:pt x="1638" y="348"/>
                      <a:pt x="1636" y="350"/>
                    </a:cubicBezTo>
                    <a:cubicBezTo>
                      <a:pt x="1631" y="359"/>
                      <a:pt x="1631" y="359"/>
                      <a:pt x="1631" y="359"/>
                    </a:cubicBezTo>
                    <a:cubicBezTo>
                      <a:pt x="1630" y="361"/>
                      <a:pt x="1629" y="362"/>
                      <a:pt x="1628" y="363"/>
                    </a:cubicBezTo>
                    <a:cubicBezTo>
                      <a:pt x="1604" y="388"/>
                      <a:pt x="1604" y="388"/>
                      <a:pt x="1604" y="388"/>
                    </a:cubicBezTo>
                    <a:cubicBezTo>
                      <a:pt x="1600" y="397"/>
                      <a:pt x="1600" y="397"/>
                      <a:pt x="1600" y="397"/>
                    </a:cubicBezTo>
                    <a:cubicBezTo>
                      <a:pt x="1599" y="398"/>
                      <a:pt x="1598" y="400"/>
                      <a:pt x="1596" y="402"/>
                    </a:cubicBezTo>
                    <a:cubicBezTo>
                      <a:pt x="1590" y="407"/>
                      <a:pt x="1590" y="407"/>
                      <a:pt x="1590" y="407"/>
                    </a:cubicBezTo>
                    <a:cubicBezTo>
                      <a:pt x="1588" y="410"/>
                      <a:pt x="1585" y="411"/>
                      <a:pt x="1582" y="412"/>
                    </a:cubicBezTo>
                    <a:cubicBezTo>
                      <a:pt x="1563" y="417"/>
                      <a:pt x="1563" y="417"/>
                      <a:pt x="1563" y="417"/>
                    </a:cubicBezTo>
                    <a:cubicBezTo>
                      <a:pt x="1558" y="425"/>
                      <a:pt x="1558" y="425"/>
                      <a:pt x="1558" y="425"/>
                    </a:cubicBezTo>
                    <a:cubicBezTo>
                      <a:pt x="1554" y="470"/>
                      <a:pt x="1554" y="470"/>
                      <a:pt x="1554" y="470"/>
                    </a:cubicBezTo>
                    <a:cubicBezTo>
                      <a:pt x="1554" y="472"/>
                      <a:pt x="1554" y="473"/>
                      <a:pt x="1553" y="475"/>
                    </a:cubicBezTo>
                    <a:cubicBezTo>
                      <a:pt x="1546" y="495"/>
                      <a:pt x="1546" y="495"/>
                      <a:pt x="1546" y="495"/>
                    </a:cubicBezTo>
                    <a:cubicBezTo>
                      <a:pt x="1545" y="498"/>
                      <a:pt x="1544" y="501"/>
                      <a:pt x="1541" y="503"/>
                    </a:cubicBezTo>
                    <a:cubicBezTo>
                      <a:pt x="1517" y="524"/>
                      <a:pt x="1517" y="524"/>
                      <a:pt x="1517" y="524"/>
                    </a:cubicBezTo>
                    <a:cubicBezTo>
                      <a:pt x="1516" y="525"/>
                      <a:pt x="1515" y="526"/>
                      <a:pt x="1514" y="526"/>
                    </a:cubicBezTo>
                    <a:cubicBezTo>
                      <a:pt x="1498" y="533"/>
                      <a:pt x="1498" y="533"/>
                      <a:pt x="1498" y="533"/>
                    </a:cubicBezTo>
                    <a:cubicBezTo>
                      <a:pt x="1496" y="534"/>
                      <a:pt x="1494" y="535"/>
                      <a:pt x="1492" y="535"/>
                    </a:cubicBezTo>
                    <a:cubicBezTo>
                      <a:pt x="1486" y="535"/>
                      <a:pt x="1486" y="535"/>
                      <a:pt x="1486" y="535"/>
                    </a:cubicBezTo>
                    <a:cubicBezTo>
                      <a:pt x="1482" y="536"/>
                      <a:pt x="1477" y="534"/>
                      <a:pt x="1474" y="532"/>
                    </a:cubicBezTo>
                    <a:cubicBezTo>
                      <a:pt x="1470" y="545"/>
                      <a:pt x="1470" y="545"/>
                      <a:pt x="1470" y="545"/>
                    </a:cubicBezTo>
                    <a:cubicBezTo>
                      <a:pt x="1470" y="547"/>
                      <a:pt x="1469" y="548"/>
                      <a:pt x="1468" y="550"/>
                    </a:cubicBezTo>
                    <a:cubicBezTo>
                      <a:pt x="1465" y="555"/>
                      <a:pt x="1465" y="555"/>
                      <a:pt x="1465" y="555"/>
                    </a:cubicBezTo>
                    <a:cubicBezTo>
                      <a:pt x="1463" y="557"/>
                      <a:pt x="1461" y="559"/>
                      <a:pt x="1459" y="561"/>
                    </a:cubicBezTo>
                    <a:cubicBezTo>
                      <a:pt x="1455" y="566"/>
                      <a:pt x="1455" y="566"/>
                      <a:pt x="1455" y="566"/>
                    </a:cubicBezTo>
                    <a:cubicBezTo>
                      <a:pt x="1453" y="586"/>
                      <a:pt x="1453" y="586"/>
                      <a:pt x="1453" y="586"/>
                    </a:cubicBezTo>
                    <a:cubicBezTo>
                      <a:pt x="1455" y="637"/>
                      <a:pt x="1455" y="637"/>
                      <a:pt x="1455" y="637"/>
                    </a:cubicBezTo>
                    <a:cubicBezTo>
                      <a:pt x="1455" y="638"/>
                      <a:pt x="1455" y="640"/>
                      <a:pt x="1455" y="642"/>
                    </a:cubicBezTo>
                    <a:cubicBezTo>
                      <a:pt x="1449" y="665"/>
                      <a:pt x="1449" y="665"/>
                      <a:pt x="1449" y="665"/>
                    </a:cubicBezTo>
                    <a:cubicBezTo>
                      <a:pt x="1440" y="679"/>
                      <a:pt x="1440" y="679"/>
                      <a:pt x="1440" y="679"/>
                    </a:cubicBezTo>
                    <a:cubicBezTo>
                      <a:pt x="1432" y="686"/>
                      <a:pt x="1432" y="686"/>
                      <a:pt x="1432" y="686"/>
                    </a:cubicBezTo>
                    <a:cubicBezTo>
                      <a:pt x="1430" y="687"/>
                      <a:pt x="1428" y="688"/>
                      <a:pt x="1426" y="689"/>
                    </a:cubicBezTo>
                    <a:cubicBezTo>
                      <a:pt x="1405" y="696"/>
                      <a:pt x="1405" y="696"/>
                      <a:pt x="1405" y="696"/>
                    </a:cubicBezTo>
                    <a:cubicBezTo>
                      <a:pt x="1404" y="698"/>
                      <a:pt x="1404" y="698"/>
                      <a:pt x="1404" y="698"/>
                    </a:cubicBezTo>
                    <a:cubicBezTo>
                      <a:pt x="1404" y="701"/>
                      <a:pt x="1403" y="703"/>
                      <a:pt x="1401" y="705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1" y="716"/>
                      <a:pt x="1381" y="718"/>
                      <a:pt x="1373" y="713"/>
                    </a:cubicBezTo>
                    <a:cubicBezTo>
                      <a:pt x="1363" y="707"/>
                      <a:pt x="1363" y="707"/>
                      <a:pt x="1363" y="707"/>
                    </a:cubicBezTo>
                    <a:cubicBezTo>
                      <a:pt x="1346" y="693"/>
                      <a:pt x="1346" y="693"/>
                      <a:pt x="1346" y="693"/>
                    </a:cubicBezTo>
                    <a:cubicBezTo>
                      <a:pt x="1341" y="693"/>
                      <a:pt x="1341" y="693"/>
                      <a:pt x="1341" y="693"/>
                    </a:cubicBezTo>
                    <a:cubicBezTo>
                      <a:pt x="1322" y="694"/>
                      <a:pt x="1322" y="694"/>
                      <a:pt x="1322" y="694"/>
                    </a:cubicBezTo>
                    <a:cubicBezTo>
                      <a:pt x="1319" y="694"/>
                      <a:pt x="1317" y="694"/>
                      <a:pt x="1314" y="693"/>
                    </a:cubicBezTo>
                    <a:cubicBezTo>
                      <a:pt x="1267" y="670"/>
                      <a:pt x="1267" y="670"/>
                      <a:pt x="1267" y="670"/>
                    </a:cubicBezTo>
                    <a:cubicBezTo>
                      <a:pt x="1265" y="669"/>
                      <a:pt x="1263" y="667"/>
                      <a:pt x="1262" y="665"/>
                    </a:cubicBezTo>
                    <a:cubicBezTo>
                      <a:pt x="1257" y="658"/>
                      <a:pt x="1257" y="658"/>
                      <a:pt x="1257" y="658"/>
                    </a:cubicBezTo>
                    <a:cubicBezTo>
                      <a:pt x="1255" y="655"/>
                      <a:pt x="1255" y="653"/>
                      <a:pt x="1254" y="651"/>
                    </a:cubicBezTo>
                    <a:cubicBezTo>
                      <a:pt x="1252" y="640"/>
                      <a:pt x="1252" y="640"/>
                      <a:pt x="1252" y="640"/>
                    </a:cubicBezTo>
                    <a:cubicBezTo>
                      <a:pt x="1252" y="640"/>
                      <a:pt x="1251" y="641"/>
                      <a:pt x="1250" y="641"/>
                    </a:cubicBezTo>
                    <a:cubicBezTo>
                      <a:pt x="1233" y="651"/>
                      <a:pt x="1233" y="651"/>
                      <a:pt x="1233" y="651"/>
                    </a:cubicBezTo>
                    <a:cubicBezTo>
                      <a:pt x="1231" y="652"/>
                      <a:pt x="1229" y="653"/>
                      <a:pt x="1227" y="654"/>
                    </a:cubicBezTo>
                    <a:cubicBezTo>
                      <a:pt x="1223" y="654"/>
                      <a:pt x="1223" y="654"/>
                      <a:pt x="1223" y="654"/>
                    </a:cubicBezTo>
                    <a:cubicBezTo>
                      <a:pt x="1223" y="665"/>
                      <a:pt x="1223" y="665"/>
                      <a:pt x="1223" y="665"/>
                    </a:cubicBezTo>
                    <a:cubicBezTo>
                      <a:pt x="1222" y="669"/>
                      <a:pt x="1221" y="673"/>
                      <a:pt x="1218" y="676"/>
                    </a:cubicBezTo>
                    <a:cubicBezTo>
                      <a:pt x="1212" y="684"/>
                      <a:pt x="1212" y="684"/>
                      <a:pt x="1212" y="684"/>
                    </a:cubicBezTo>
                    <a:cubicBezTo>
                      <a:pt x="1210" y="686"/>
                      <a:pt x="1208" y="688"/>
                      <a:pt x="1205" y="689"/>
                    </a:cubicBezTo>
                    <a:cubicBezTo>
                      <a:pt x="1196" y="693"/>
                      <a:pt x="1196" y="693"/>
                      <a:pt x="1196" y="693"/>
                    </a:cubicBezTo>
                    <a:cubicBezTo>
                      <a:pt x="1194" y="694"/>
                      <a:pt x="1193" y="695"/>
                      <a:pt x="1191" y="695"/>
                    </a:cubicBezTo>
                    <a:cubicBezTo>
                      <a:pt x="1197" y="729"/>
                      <a:pt x="1197" y="729"/>
                      <a:pt x="1197" y="729"/>
                    </a:cubicBezTo>
                    <a:cubicBezTo>
                      <a:pt x="1197" y="741"/>
                      <a:pt x="1197" y="741"/>
                      <a:pt x="1197" y="741"/>
                    </a:cubicBezTo>
                    <a:cubicBezTo>
                      <a:pt x="1196" y="745"/>
                      <a:pt x="1195" y="749"/>
                      <a:pt x="1192" y="752"/>
                    </a:cubicBezTo>
                    <a:cubicBezTo>
                      <a:pt x="1187" y="758"/>
                      <a:pt x="1187" y="758"/>
                      <a:pt x="1187" y="758"/>
                    </a:cubicBezTo>
                    <a:cubicBezTo>
                      <a:pt x="1185" y="761"/>
                      <a:pt x="1182" y="763"/>
                      <a:pt x="1179" y="764"/>
                    </a:cubicBezTo>
                    <a:cubicBezTo>
                      <a:pt x="1168" y="768"/>
                      <a:pt x="1168" y="768"/>
                      <a:pt x="1168" y="768"/>
                    </a:cubicBezTo>
                    <a:cubicBezTo>
                      <a:pt x="1168" y="771"/>
                      <a:pt x="1168" y="771"/>
                      <a:pt x="1168" y="771"/>
                    </a:cubicBezTo>
                    <a:cubicBezTo>
                      <a:pt x="1169" y="773"/>
                      <a:pt x="1168" y="775"/>
                      <a:pt x="1168" y="777"/>
                    </a:cubicBezTo>
                    <a:cubicBezTo>
                      <a:pt x="1166" y="788"/>
                      <a:pt x="1166" y="788"/>
                      <a:pt x="1166" y="788"/>
                    </a:cubicBezTo>
                    <a:cubicBezTo>
                      <a:pt x="1165" y="793"/>
                      <a:pt x="1163" y="797"/>
                      <a:pt x="1159" y="800"/>
                    </a:cubicBezTo>
                    <a:cubicBezTo>
                      <a:pt x="1151" y="807"/>
                      <a:pt x="1151" y="807"/>
                      <a:pt x="1151" y="807"/>
                    </a:cubicBezTo>
                    <a:cubicBezTo>
                      <a:pt x="1148" y="809"/>
                      <a:pt x="1144" y="811"/>
                      <a:pt x="1140" y="811"/>
                    </a:cubicBezTo>
                    <a:cubicBezTo>
                      <a:pt x="1130" y="812"/>
                      <a:pt x="1130" y="812"/>
                      <a:pt x="1130" y="812"/>
                    </a:cubicBezTo>
                    <a:cubicBezTo>
                      <a:pt x="1126" y="812"/>
                      <a:pt x="1122" y="811"/>
                      <a:pt x="1119" y="809"/>
                    </a:cubicBezTo>
                    <a:cubicBezTo>
                      <a:pt x="1111" y="805"/>
                      <a:pt x="1111" y="805"/>
                      <a:pt x="1111" y="805"/>
                    </a:cubicBezTo>
                    <a:cubicBezTo>
                      <a:pt x="1106" y="802"/>
                      <a:pt x="1103" y="796"/>
                      <a:pt x="1102" y="791"/>
                    </a:cubicBezTo>
                    <a:cubicBezTo>
                      <a:pt x="1101" y="791"/>
                      <a:pt x="1099" y="791"/>
                      <a:pt x="1098" y="791"/>
                    </a:cubicBezTo>
                    <a:cubicBezTo>
                      <a:pt x="1082" y="790"/>
                      <a:pt x="1082" y="790"/>
                      <a:pt x="1082" y="790"/>
                    </a:cubicBezTo>
                    <a:cubicBezTo>
                      <a:pt x="1079" y="789"/>
                      <a:pt x="1076" y="788"/>
                      <a:pt x="1074" y="787"/>
                    </a:cubicBezTo>
                    <a:cubicBezTo>
                      <a:pt x="1059" y="778"/>
                      <a:pt x="1059" y="778"/>
                      <a:pt x="1059" y="778"/>
                    </a:cubicBezTo>
                    <a:cubicBezTo>
                      <a:pt x="1057" y="777"/>
                      <a:pt x="1055" y="775"/>
                      <a:pt x="1054" y="774"/>
                    </a:cubicBezTo>
                    <a:cubicBezTo>
                      <a:pt x="1043" y="760"/>
                      <a:pt x="1043" y="760"/>
                      <a:pt x="1043" y="760"/>
                    </a:cubicBezTo>
                    <a:cubicBezTo>
                      <a:pt x="1042" y="758"/>
                      <a:pt x="1041" y="757"/>
                      <a:pt x="1040" y="755"/>
                    </a:cubicBezTo>
                    <a:cubicBezTo>
                      <a:pt x="1038" y="750"/>
                      <a:pt x="1038" y="750"/>
                      <a:pt x="1038" y="750"/>
                    </a:cubicBezTo>
                    <a:cubicBezTo>
                      <a:pt x="1020" y="770"/>
                      <a:pt x="1020" y="770"/>
                      <a:pt x="1020" y="770"/>
                    </a:cubicBezTo>
                    <a:cubicBezTo>
                      <a:pt x="1018" y="772"/>
                      <a:pt x="1017" y="773"/>
                      <a:pt x="1015" y="774"/>
                    </a:cubicBezTo>
                    <a:cubicBezTo>
                      <a:pt x="1009" y="778"/>
                      <a:pt x="1009" y="778"/>
                      <a:pt x="1009" y="778"/>
                    </a:cubicBezTo>
                    <a:cubicBezTo>
                      <a:pt x="1007" y="779"/>
                      <a:pt x="1005" y="780"/>
                      <a:pt x="1003" y="780"/>
                    </a:cubicBezTo>
                    <a:cubicBezTo>
                      <a:pt x="975" y="789"/>
                      <a:pt x="975" y="789"/>
                      <a:pt x="975" y="789"/>
                    </a:cubicBezTo>
                    <a:cubicBezTo>
                      <a:pt x="970" y="801"/>
                      <a:pt x="970" y="801"/>
                      <a:pt x="970" y="801"/>
                    </a:cubicBezTo>
                    <a:cubicBezTo>
                      <a:pt x="962" y="833"/>
                      <a:pt x="962" y="833"/>
                      <a:pt x="962" y="833"/>
                    </a:cubicBezTo>
                    <a:cubicBezTo>
                      <a:pt x="956" y="850"/>
                      <a:pt x="956" y="850"/>
                      <a:pt x="956" y="850"/>
                    </a:cubicBezTo>
                    <a:cubicBezTo>
                      <a:pt x="955" y="853"/>
                      <a:pt x="953" y="855"/>
                      <a:pt x="951" y="858"/>
                    </a:cubicBezTo>
                    <a:cubicBezTo>
                      <a:pt x="938" y="868"/>
                      <a:pt x="938" y="868"/>
                      <a:pt x="938" y="868"/>
                    </a:cubicBezTo>
                    <a:cubicBezTo>
                      <a:pt x="932" y="873"/>
                      <a:pt x="924" y="874"/>
                      <a:pt x="917" y="871"/>
                    </a:cubicBezTo>
                    <a:cubicBezTo>
                      <a:pt x="906" y="864"/>
                      <a:pt x="906" y="864"/>
                      <a:pt x="906" y="864"/>
                    </a:cubicBezTo>
                    <a:cubicBezTo>
                      <a:pt x="905" y="864"/>
                      <a:pt x="903" y="863"/>
                      <a:pt x="902" y="861"/>
                    </a:cubicBezTo>
                    <a:cubicBezTo>
                      <a:pt x="895" y="854"/>
                      <a:pt x="895" y="854"/>
                      <a:pt x="895" y="854"/>
                    </a:cubicBezTo>
                    <a:cubicBezTo>
                      <a:pt x="894" y="852"/>
                      <a:pt x="893" y="851"/>
                      <a:pt x="892" y="849"/>
                    </a:cubicBezTo>
                    <a:cubicBezTo>
                      <a:pt x="888" y="842"/>
                      <a:pt x="888" y="842"/>
                      <a:pt x="888" y="842"/>
                    </a:cubicBezTo>
                    <a:cubicBezTo>
                      <a:pt x="870" y="838"/>
                      <a:pt x="870" y="838"/>
                      <a:pt x="870" y="838"/>
                    </a:cubicBezTo>
                    <a:cubicBezTo>
                      <a:pt x="851" y="828"/>
                      <a:pt x="851" y="828"/>
                      <a:pt x="851" y="828"/>
                    </a:cubicBezTo>
                    <a:cubicBezTo>
                      <a:pt x="824" y="822"/>
                      <a:pt x="824" y="822"/>
                      <a:pt x="824" y="822"/>
                    </a:cubicBezTo>
                    <a:cubicBezTo>
                      <a:pt x="822" y="821"/>
                      <a:pt x="821" y="821"/>
                      <a:pt x="820" y="820"/>
                    </a:cubicBezTo>
                    <a:cubicBezTo>
                      <a:pt x="783" y="802"/>
                      <a:pt x="783" y="802"/>
                      <a:pt x="783" y="802"/>
                    </a:cubicBezTo>
                    <a:cubicBezTo>
                      <a:pt x="771" y="807"/>
                      <a:pt x="771" y="807"/>
                      <a:pt x="771" y="807"/>
                    </a:cubicBezTo>
                    <a:cubicBezTo>
                      <a:pt x="756" y="817"/>
                      <a:pt x="756" y="817"/>
                      <a:pt x="756" y="817"/>
                    </a:cubicBezTo>
                    <a:cubicBezTo>
                      <a:pt x="754" y="818"/>
                      <a:pt x="753" y="819"/>
                      <a:pt x="751" y="819"/>
                    </a:cubicBezTo>
                    <a:cubicBezTo>
                      <a:pt x="734" y="825"/>
                      <a:pt x="734" y="825"/>
                      <a:pt x="734" y="825"/>
                    </a:cubicBezTo>
                    <a:cubicBezTo>
                      <a:pt x="733" y="825"/>
                      <a:pt x="732" y="826"/>
                      <a:pt x="731" y="826"/>
                    </a:cubicBezTo>
                    <a:cubicBezTo>
                      <a:pt x="730" y="827"/>
                      <a:pt x="730" y="827"/>
                      <a:pt x="730" y="828"/>
                    </a:cubicBezTo>
                    <a:cubicBezTo>
                      <a:pt x="727" y="844"/>
                      <a:pt x="727" y="844"/>
                      <a:pt x="727" y="844"/>
                    </a:cubicBezTo>
                    <a:cubicBezTo>
                      <a:pt x="727" y="847"/>
                      <a:pt x="726" y="849"/>
                      <a:pt x="724" y="852"/>
                    </a:cubicBezTo>
                    <a:cubicBezTo>
                      <a:pt x="714" y="865"/>
                      <a:pt x="714" y="865"/>
                      <a:pt x="714" y="865"/>
                    </a:cubicBezTo>
                    <a:cubicBezTo>
                      <a:pt x="712" y="868"/>
                      <a:pt x="710" y="870"/>
                      <a:pt x="707" y="871"/>
                    </a:cubicBezTo>
                    <a:cubicBezTo>
                      <a:pt x="695" y="878"/>
                      <a:pt x="695" y="878"/>
                      <a:pt x="695" y="878"/>
                    </a:cubicBezTo>
                    <a:cubicBezTo>
                      <a:pt x="689" y="880"/>
                      <a:pt x="683" y="881"/>
                      <a:pt x="677" y="878"/>
                    </a:cubicBezTo>
                    <a:cubicBezTo>
                      <a:pt x="667" y="872"/>
                      <a:pt x="667" y="872"/>
                      <a:pt x="667" y="872"/>
                    </a:cubicBezTo>
                    <a:cubicBezTo>
                      <a:pt x="661" y="870"/>
                      <a:pt x="658" y="865"/>
                      <a:pt x="656" y="859"/>
                    </a:cubicBezTo>
                    <a:cubicBezTo>
                      <a:pt x="655" y="851"/>
                      <a:pt x="655" y="851"/>
                      <a:pt x="655" y="851"/>
                    </a:cubicBezTo>
                    <a:cubicBezTo>
                      <a:pt x="655" y="849"/>
                      <a:pt x="654" y="848"/>
                      <a:pt x="654" y="846"/>
                    </a:cubicBezTo>
                    <a:cubicBezTo>
                      <a:pt x="654" y="846"/>
                      <a:pt x="654" y="846"/>
                      <a:pt x="654" y="846"/>
                    </a:cubicBezTo>
                    <a:cubicBezTo>
                      <a:pt x="625" y="857"/>
                      <a:pt x="625" y="857"/>
                      <a:pt x="625" y="857"/>
                    </a:cubicBezTo>
                    <a:cubicBezTo>
                      <a:pt x="623" y="857"/>
                      <a:pt x="621" y="858"/>
                      <a:pt x="619" y="857"/>
                    </a:cubicBezTo>
                    <a:cubicBezTo>
                      <a:pt x="609" y="857"/>
                      <a:pt x="609" y="857"/>
                      <a:pt x="609" y="857"/>
                    </a:cubicBezTo>
                    <a:cubicBezTo>
                      <a:pt x="608" y="856"/>
                      <a:pt x="606" y="856"/>
                      <a:pt x="604" y="855"/>
                    </a:cubicBezTo>
                    <a:cubicBezTo>
                      <a:pt x="596" y="852"/>
                      <a:pt x="596" y="852"/>
                      <a:pt x="596" y="852"/>
                    </a:cubicBezTo>
                    <a:cubicBezTo>
                      <a:pt x="594" y="851"/>
                      <a:pt x="592" y="850"/>
                      <a:pt x="591" y="849"/>
                    </a:cubicBezTo>
                    <a:cubicBezTo>
                      <a:pt x="588" y="847"/>
                      <a:pt x="588" y="847"/>
                      <a:pt x="588" y="847"/>
                    </a:cubicBezTo>
                    <a:cubicBezTo>
                      <a:pt x="596" y="861"/>
                      <a:pt x="596" y="861"/>
                      <a:pt x="596" y="861"/>
                    </a:cubicBezTo>
                    <a:cubicBezTo>
                      <a:pt x="599" y="868"/>
                      <a:pt x="598" y="876"/>
                      <a:pt x="594" y="881"/>
                    </a:cubicBezTo>
                    <a:cubicBezTo>
                      <a:pt x="576" y="906"/>
                      <a:pt x="576" y="906"/>
                      <a:pt x="576" y="906"/>
                    </a:cubicBezTo>
                    <a:cubicBezTo>
                      <a:pt x="575" y="910"/>
                      <a:pt x="572" y="913"/>
                      <a:pt x="569" y="915"/>
                    </a:cubicBezTo>
                    <a:cubicBezTo>
                      <a:pt x="568" y="915"/>
                      <a:pt x="567" y="915"/>
                      <a:pt x="566" y="916"/>
                    </a:cubicBezTo>
                    <a:cubicBezTo>
                      <a:pt x="564" y="917"/>
                      <a:pt x="561" y="918"/>
                      <a:pt x="559" y="918"/>
                    </a:cubicBezTo>
                    <a:cubicBezTo>
                      <a:pt x="558" y="918"/>
                      <a:pt x="557" y="918"/>
                      <a:pt x="556" y="918"/>
                    </a:cubicBezTo>
                    <a:cubicBezTo>
                      <a:pt x="548" y="916"/>
                      <a:pt x="548" y="916"/>
                      <a:pt x="548" y="916"/>
                    </a:cubicBezTo>
                    <a:cubicBezTo>
                      <a:pt x="546" y="916"/>
                      <a:pt x="544" y="916"/>
                      <a:pt x="543" y="915"/>
                    </a:cubicBezTo>
                    <a:cubicBezTo>
                      <a:pt x="535" y="911"/>
                      <a:pt x="535" y="911"/>
                      <a:pt x="535" y="911"/>
                    </a:cubicBezTo>
                    <a:cubicBezTo>
                      <a:pt x="535" y="912"/>
                      <a:pt x="534" y="912"/>
                      <a:pt x="534" y="9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4037013" y="2393950"/>
                <a:ext cx="874713" cy="444500"/>
              </a:xfrm>
              <a:custGeom>
                <a:avLst/>
                <a:gdLst>
                  <a:gd name="T0" fmla="*/ 2255 w 3269"/>
                  <a:gd name="T1" fmla="*/ 1644 h 1663"/>
                  <a:gd name="T2" fmla="*/ 3213 w 3269"/>
                  <a:gd name="T3" fmla="*/ 458 h 1663"/>
                  <a:gd name="T4" fmla="*/ 3210 w 3269"/>
                  <a:gd name="T5" fmla="*/ 450 h 1663"/>
                  <a:gd name="T6" fmla="*/ 3207 w 3269"/>
                  <a:gd name="T7" fmla="*/ 448 h 1663"/>
                  <a:gd name="T8" fmla="*/ 3196 w 3269"/>
                  <a:gd name="T9" fmla="*/ 443 h 1663"/>
                  <a:gd name="T10" fmla="*/ 3178 w 3269"/>
                  <a:gd name="T11" fmla="*/ 443 h 1663"/>
                  <a:gd name="T12" fmla="*/ 3141 w 3269"/>
                  <a:gd name="T13" fmla="*/ 426 h 1663"/>
                  <a:gd name="T14" fmla="*/ 3127 w 3269"/>
                  <a:gd name="T15" fmla="*/ 419 h 1663"/>
                  <a:gd name="T16" fmla="*/ 3115 w 3269"/>
                  <a:gd name="T17" fmla="*/ 388 h 1663"/>
                  <a:gd name="T18" fmla="*/ 3097 w 3269"/>
                  <a:gd name="T19" fmla="*/ 373 h 1663"/>
                  <a:gd name="T20" fmla="*/ 3084 w 3269"/>
                  <a:gd name="T21" fmla="*/ 347 h 1663"/>
                  <a:gd name="T22" fmla="*/ 3067 w 3269"/>
                  <a:gd name="T23" fmla="*/ 319 h 1663"/>
                  <a:gd name="T24" fmla="*/ 3061 w 3269"/>
                  <a:gd name="T25" fmla="*/ 306 h 1663"/>
                  <a:gd name="T26" fmla="*/ 3035 w 3269"/>
                  <a:gd name="T27" fmla="*/ 292 h 1663"/>
                  <a:gd name="T28" fmla="*/ 3026 w 3269"/>
                  <a:gd name="T29" fmla="*/ 281 h 1663"/>
                  <a:gd name="T30" fmla="*/ 3006 w 3269"/>
                  <a:gd name="T31" fmla="*/ 257 h 1663"/>
                  <a:gd name="T32" fmla="*/ 2995 w 3269"/>
                  <a:gd name="T33" fmla="*/ 244 h 1663"/>
                  <a:gd name="T34" fmla="*/ 2987 w 3269"/>
                  <a:gd name="T35" fmla="*/ 225 h 1663"/>
                  <a:gd name="T36" fmla="*/ 2998 w 3269"/>
                  <a:gd name="T37" fmla="*/ 196 h 1663"/>
                  <a:gd name="T38" fmla="*/ 3008 w 3269"/>
                  <a:gd name="T39" fmla="*/ 192 h 1663"/>
                  <a:gd name="T40" fmla="*/ 3008 w 3269"/>
                  <a:gd name="T41" fmla="*/ 178 h 1663"/>
                  <a:gd name="T42" fmla="*/ 3013 w 3269"/>
                  <a:gd name="T43" fmla="*/ 164 h 1663"/>
                  <a:gd name="T44" fmla="*/ 3040 w 3269"/>
                  <a:gd name="T45" fmla="*/ 133 h 1663"/>
                  <a:gd name="T46" fmla="*/ 3046 w 3269"/>
                  <a:gd name="T47" fmla="*/ 110 h 1663"/>
                  <a:gd name="T48" fmla="*/ 3071 w 3269"/>
                  <a:gd name="T49" fmla="*/ 97 h 1663"/>
                  <a:gd name="T50" fmla="*/ 3077 w 3269"/>
                  <a:gd name="T51" fmla="*/ 93 h 1663"/>
                  <a:gd name="T52" fmla="*/ 3065 w 3269"/>
                  <a:gd name="T53" fmla="*/ 72 h 1663"/>
                  <a:gd name="T54" fmla="*/ 3054 w 3269"/>
                  <a:gd name="T55" fmla="*/ 60 h 1663"/>
                  <a:gd name="T56" fmla="*/ 3048 w 3269"/>
                  <a:gd name="T57" fmla="*/ 48 h 1663"/>
                  <a:gd name="T58" fmla="*/ 3023 w 3269"/>
                  <a:gd name="T59" fmla="*/ 68 h 1663"/>
                  <a:gd name="T60" fmla="*/ 2999 w 3269"/>
                  <a:gd name="T61" fmla="*/ 71 h 1663"/>
                  <a:gd name="T62" fmla="*/ 2984 w 3269"/>
                  <a:gd name="T63" fmla="*/ 62 h 1663"/>
                  <a:gd name="T64" fmla="*/ 2965 w 3269"/>
                  <a:gd name="T65" fmla="*/ 50 h 1663"/>
                  <a:gd name="T66" fmla="*/ 2950 w 3269"/>
                  <a:gd name="T67" fmla="*/ 44 h 1663"/>
                  <a:gd name="T68" fmla="*/ 2943 w 3269"/>
                  <a:gd name="T69" fmla="*/ 37 h 1663"/>
                  <a:gd name="T70" fmla="*/ 2939 w 3269"/>
                  <a:gd name="T71" fmla="*/ 30 h 1663"/>
                  <a:gd name="T72" fmla="*/ 2922 w 3269"/>
                  <a:gd name="T73" fmla="*/ 22 h 1663"/>
                  <a:gd name="T74" fmla="*/ 2900 w 3269"/>
                  <a:gd name="T75" fmla="*/ 0 h 1663"/>
                  <a:gd name="T76" fmla="*/ 822 w 3269"/>
                  <a:gd name="T77" fmla="*/ 43 h 1663"/>
                  <a:gd name="T78" fmla="*/ 24 w 3269"/>
                  <a:gd name="T79" fmla="*/ 65 h 1663"/>
                  <a:gd name="T80" fmla="*/ 911 w 3269"/>
                  <a:gd name="T81" fmla="*/ 1663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9" h="1663">
                    <a:moveTo>
                      <a:pt x="911" y="1663"/>
                    </a:moveTo>
                    <a:cubicBezTo>
                      <a:pt x="2255" y="1644"/>
                      <a:pt x="2255" y="1644"/>
                      <a:pt x="2255" y="1644"/>
                    </a:cubicBezTo>
                    <a:cubicBezTo>
                      <a:pt x="3269" y="1605"/>
                      <a:pt x="3269" y="1605"/>
                      <a:pt x="3269" y="1605"/>
                    </a:cubicBezTo>
                    <a:cubicBezTo>
                      <a:pt x="3213" y="458"/>
                      <a:pt x="3213" y="458"/>
                      <a:pt x="3213" y="458"/>
                    </a:cubicBezTo>
                    <a:cubicBezTo>
                      <a:pt x="3212" y="457"/>
                      <a:pt x="3211" y="455"/>
                      <a:pt x="3211" y="454"/>
                    </a:cubicBezTo>
                    <a:cubicBezTo>
                      <a:pt x="3211" y="453"/>
                      <a:pt x="3211" y="451"/>
                      <a:pt x="3210" y="450"/>
                    </a:cubicBezTo>
                    <a:cubicBezTo>
                      <a:pt x="3210" y="449"/>
                      <a:pt x="3210" y="449"/>
                      <a:pt x="3210" y="449"/>
                    </a:cubicBezTo>
                    <a:cubicBezTo>
                      <a:pt x="3209" y="448"/>
                      <a:pt x="3208" y="448"/>
                      <a:pt x="3207" y="448"/>
                    </a:cubicBezTo>
                    <a:cubicBezTo>
                      <a:pt x="3205" y="446"/>
                      <a:pt x="3203" y="445"/>
                      <a:pt x="3201" y="443"/>
                    </a:cubicBezTo>
                    <a:cubicBezTo>
                      <a:pt x="3196" y="443"/>
                      <a:pt x="3196" y="443"/>
                      <a:pt x="3196" y="443"/>
                    </a:cubicBezTo>
                    <a:cubicBezTo>
                      <a:pt x="3186" y="444"/>
                      <a:pt x="3186" y="444"/>
                      <a:pt x="3186" y="444"/>
                    </a:cubicBezTo>
                    <a:cubicBezTo>
                      <a:pt x="3183" y="444"/>
                      <a:pt x="3181" y="444"/>
                      <a:pt x="3178" y="443"/>
                    </a:cubicBezTo>
                    <a:cubicBezTo>
                      <a:pt x="3168" y="439"/>
                      <a:pt x="3168" y="439"/>
                      <a:pt x="3168" y="439"/>
                    </a:cubicBezTo>
                    <a:cubicBezTo>
                      <a:pt x="3141" y="426"/>
                      <a:pt x="3141" y="426"/>
                      <a:pt x="3141" y="426"/>
                    </a:cubicBezTo>
                    <a:cubicBezTo>
                      <a:pt x="3139" y="425"/>
                      <a:pt x="3137" y="425"/>
                      <a:pt x="3135" y="424"/>
                    </a:cubicBezTo>
                    <a:cubicBezTo>
                      <a:pt x="3127" y="419"/>
                      <a:pt x="3127" y="419"/>
                      <a:pt x="3127" y="419"/>
                    </a:cubicBezTo>
                    <a:cubicBezTo>
                      <a:pt x="3123" y="416"/>
                      <a:pt x="3119" y="412"/>
                      <a:pt x="3118" y="406"/>
                    </a:cubicBezTo>
                    <a:cubicBezTo>
                      <a:pt x="3115" y="388"/>
                      <a:pt x="3115" y="388"/>
                      <a:pt x="3115" y="388"/>
                    </a:cubicBezTo>
                    <a:cubicBezTo>
                      <a:pt x="3103" y="381"/>
                      <a:pt x="3103" y="381"/>
                      <a:pt x="3103" y="381"/>
                    </a:cubicBezTo>
                    <a:cubicBezTo>
                      <a:pt x="3101" y="379"/>
                      <a:pt x="3098" y="376"/>
                      <a:pt x="3097" y="373"/>
                    </a:cubicBezTo>
                    <a:cubicBezTo>
                      <a:pt x="3086" y="352"/>
                      <a:pt x="3086" y="352"/>
                      <a:pt x="3086" y="352"/>
                    </a:cubicBezTo>
                    <a:cubicBezTo>
                      <a:pt x="3085" y="350"/>
                      <a:pt x="3085" y="349"/>
                      <a:pt x="3084" y="347"/>
                    </a:cubicBezTo>
                    <a:cubicBezTo>
                      <a:pt x="3080" y="327"/>
                      <a:pt x="3080" y="327"/>
                      <a:pt x="3080" y="327"/>
                    </a:cubicBezTo>
                    <a:cubicBezTo>
                      <a:pt x="3075" y="326"/>
                      <a:pt x="3070" y="323"/>
                      <a:pt x="3067" y="319"/>
                    </a:cubicBezTo>
                    <a:cubicBezTo>
                      <a:pt x="3066" y="318"/>
                      <a:pt x="3063" y="313"/>
                      <a:pt x="3063" y="311"/>
                    </a:cubicBezTo>
                    <a:cubicBezTo>
                      <a:pt x="3061" y="306"/>
                      <a:pt x="3061" y="306"/>
                      <a:pt x="3061" y="306"/>
                    </a:cubicBezTo>
                    <a:cubicBezTo>
                      <a:pt x="3042" y="296"/>
                      <a:pt x="3042" y="296"/>
                      <a:pt x="3042" y="296"/>
                    </a:cubicBezTo>
                    <a:cubicBezTo>
                      <a:pt x="3041" y="295"/>
                      <a:pt x="3036" y="293"/>
                      <a:pt x="3035" y="292"/>
                    </a:cubicBezTo>
                    <a:cubicBezTo>
                      <a:pt x="3033" y="291"/>
                      <a:pt x="3032" y="289"/>
                      <a:pt x="3030" y="287"/>
                    </a:cubicBezTo>
                    <a:cubicBezTo>
                      <a:pt x="3026" y="281"/>
                      <a:pt x="3026" y="281"/>
                      <a:pt x="3026" y="281"/>
                    </a:cubicBezTo>
                    <a:cubicBezTo>
                      <a:pt x="3013" y="261"/>
                      <a:pt x="3013" y="261"/>
                      <a:pt x="3013" y="261"/>
                    </a:cubicBezTo>
                    <a:cubicBezTo>
                      <a:pt x="3011" y="260"/>
                      <a:pt x="3008" y="259"/>
                      <a:pt x="3006" y="257"/>
                    </a:cubicBezTo>
                    <a:cubicBezTo>
                      <a:pt x="2998" y="248"/>
                      <a:pt x="2998" y="248"/>
                      <a:pt x="2998" y="248"/>
                    </a:cubicBezTo>
                    <a:cubicBezTo>
                      <a:pt x="2997" y="247"/>
                      <a:pt x="2996" y="246"/>
                      <a:pt x="2995" y="244"/>
                    </a:cubicBezTo>
                    <a:cubicBezTo>
                      <a:pt x="2989" y="234"/>
                      <a:pt x="2989" y="234"/>
                      <a:pt x="2989" y="234"/>
                    </a:cubicBezTo>
                    <a:cubicBezTo>
                      <a:pt x="2988" y="231"/>
                      <a:pt x="2987" y="228"/>
                      <a:pt x="2987" y="225"/>
                    </a:cubicBezTo>
                    <a:cubicBezTo>
                      <a:pt x="2987" y="213"/>
                      <a:pt x="2987" y="213"/>
                      <a:pt x="2987" y="213"/>
                    </a:cubicBezTo>
                    <a:cubicBezTo>
                      <a:pt x="2987" y="206"/>
                      <a:pt x="2991" y="199"/>
                      <a:pt x="2998" y="196"/>
                    </a:cubicBezTo>
                    <a:cubicBezTo>
                      <a:pt x="3000" y="195"/>
                      <a:pt x="3005" y="193"/>
                      <a:pt x="3008" y="192"/>
                    </a:cubicBezTo>
                    <a:cubicBezTo>
                      <a:pt x="3008" y="192"/>
                      <a:pt x="3008" y="192"/>
                      <a:pt x="3008" y="192"/>
                    </a:cubicBezTo>
                    <a:cubicBezTo>
                      <a:pt x="3007" y="186"/>
                      <a:pt x="3007" y="186"/>
                      <a:pt x="3007" y="186"/>
                    </a:cubicBezTo>
                    <a:cubicBezTo>
                      <a:pt x="3007" y="183"/>
                      <a:pt x="3007" y="181"/>
                      <a:pt x="3008" y="178"/>
                    </a:cubicBezTo>
                    <a:cubicBezTo>
                      <a:pt x="3011" y="169"/>
                      <a:pt x="3011" y="169"/>
                      <a:pt x="3011" y="169"/>
                    </a:cubicBezTo>
                    <a:cubicBezTo>
                      <a:pt x="3011" y="167"/>
                      <a:pt x="3012" y="166"/>
                      <a:pt x="3013" y="164"/>
                    </a:cubicBezTo>
                    <a:cubicBezTo>
                      <a:pt x="3019" y="155"/>
                      <a:pt x="3019" y="155"/>
                      <a:pt x="3019" y="155"/>
                    </a:cubicBezTo>
                    <a:cubicBezTo>
                      <a:pt x="3040" y="133"/>
                      <a:pt x="3040" y="133"/>
                      <a:pt x="3040" y="133"/>
                    </a:cubicBezTo>
                    <a:cubicBezTo>
                      <a:pt x="3042" y="118"/>
                      <a:pt x="3042" y="118"/>
                      <a:pt x="3042" y="118"/>
                    </a:cubicBezTo>
                    <a:cubicBezTo>
                      <a:pt x="3046" y="110"/>
                      <a:pt x="3046" y="110"/>
                      <a:pt x="3046" y="110"/>
                    </a:cubicBezTo>
                    <a:cubicBezTo>
                      <a:pt x="3047" y="107"/>
                      <a:pt x="3050" y="104"/>
                      <a:pt x="3053" y="102"/>
                    </a:cubicBezTo>
                    <a:cubicBezTo>
                      <a:pt x="3057" y="99"/>
                      <a:pt x="3066" y="96"/>
                      <a:pt x="3071" y="97"/>
                    </a:cubicBezTo>
                    <a:cubicBezTo>
                      <a:pt x="3078" y="99"/>
                      <a:pt x="3078" y="99"/>
                      <a:pt x="3078" y="99"/>
                    </a:cubicBezTo>
                    <a:cubicBezTo>
                      <a:pt x="3077" y="97"/>
                      <a:pt x="3077" y="95"/>
                      <a:pt x="3077" y="93"/>
                    </a:cubicBezTo>
                    <a:cubicBezTo>
                      <a:pt x="3079" y="79"/>
                      <a:pt x="3079" y="79"/>
                      <a:pt x="3079" y="79"/>
                    </a:cubicBezTo>
                    <a:cubicBezTo>
                      <a:pt x="3065" y="72"/>
                      <a:pt x="3065" y="72"/>
                      <a:pt x="3065" y="72"/>
                    </a:cubicBezTo>
                    <a:cubicBezTo>
                      <a:pt x="3064" y="71"/>
                      <a:pt x="3062" y="69"/>
                      <a:pt x="3060" y="68"/>
                    </a:cubicBezTo>
                    <a:cubicBezTo>
                      <a:pt x="3054" y="60"/>
                      <a:pt x="3054" y="60"/>
                      <a:pt x="3054" y="60"/>
                    </a:cubicBezTo>
                    <a:cubicBezTo>
                      <a:pt x="3050" y="57"/>
                      <a:pt x="3049" y="52"/>
                      <a:pt x="3049" y="48"/>
                    </a:cubicBezTo>
                    <a:cubicBezTo>
                      <a:pt x="3048" y="48"/>
                      <a:pt x="3048" y="48"/>
                      <a:pt x="3048" y="48"/>
                    </a:cubicBezTo>
                    <a:cubicBezTo>
                      <a:pt x="3028" y="66"/>
                      <a:pt x="3028" y="66"/>
                      <a:pt x="3028" y="66"/>
                    </a:cubicBezTo>
                    <a:cubicBezTo>
                      <a:pt x="3026" y="67"/>
                      <a:pt x="3025" y="68"/>
                      <a:pt x="3023" y="68"/>
                    </a:cubicBezTo>
                    <a:cubicBezTo>
                      <a:pt x="3013" y="71"/>
                      <a:pt x="3013" y="71"/>
                      <a:pt x="3013" y="71"/>
                    </a:cubicBezTo>
                    <a:cubicBezTo>
                      <a:pt x="3008" y="73"/>
                      <a:pt x="3004" y="73"/>
                      <a:pt x="2999" y="71"/>
                    </a:cubicBezTo>
                    <a:cubicBezTo>
                      <a:pt x="2990" y="67"/>
                      <a:pt x="2990" y="67"/>
                      <a:pt x="2990" y="67"/>
                    </a:cubicBezTo>
                    <a:cubicBezTo>
                      <a:pt x="2988" y="66"/>
                      <a:pt x="2986" y="64"/>
                      <a:pt x="2984" y="62"/>
                    </a:cubicBezTo>
                    <a:cubicBezTo>
                      <a:pt x="2972" y="50"/>
                      <a:pt x="2972" y="50"/>
                      <a:pt x="2972" y="50"/>
                    </a:cubicBezTo>
                    <a:cubicBezTo>
                      <a:pt x="2965" y="50"/>
                      <a:pt x="2965" y="50"/>
                      <a:pt x="2965" y="50"/>
                    </a:cubicBezTo>
                    <a:cubicBezTo>
                      <a:pt x="2964" y="49"/>
                      <a:pt x="2959" y="49"/>
                      <a:pt x="2959" y="48"/>
                    </a:cubicBezTo>
                    <a:cubicBezTo>
                      <a:pt x="2955" y="48"/>
                      <a:pt x="2953" y="46"/>
                      <a:pt x="2950" y="44"/>
                    </a:cubicBezTo>
                    <a:cubicBezTo>
                      <a:pt x="2946" y="41"/>
                      <a:pt x="2946" y="41"/>
                      <a:pt x="2946" y="41"/>
                    </a:cubicBezTo>
                    <a:cubicBezTo>
                      <a:pt x="2945" y="40"/>
                      <a:pt x="2944" y="38"/>
                      <a:pt x="2943" y="37"/>
                    </a:cubicBezTo>
                    <a:cubicBezTo>
                      <a:pt x="2941" y="33"/>
                      <a:pt x="2941" y="33"/>
                      <a:pt x="2941" y="33"/>
                    </a:cubicBezTo>
                    <a:cubicBezTo>
                      <a:pt x="2940" y="32"/>
                      <a:pt x="2939" y="31"/>
                      <a:pt x="2939" y="30"/>
                    </a:cubicBezTo>
                    <a:cubicBezTo>
                      <a:pt x="2934" y="29"/>
                      <a:pt x="2934" y="29"/>
                      <a:pt x="2934" y="29"/>
                    </a:cubicBezTo>
                    <a:cubicBezTo>
                      <a:pt x="2930" y="28"/>
                      <a:pt x="2925" y="26"/>
                      <a:pt x="2922" y="22"/>
                    </a:cubicBezTo>
                    <a:cubicBezTo>
                      <a:pt x="2916" y="14"/>
                      <a:pt x="2916" y="14"/>
                      <a:pt x="2916" y="14"/>
                    </a:cubicBezTo>
                    <a:cubicBezTo>
                      <a:pt x="2900" y="0"/>
                      <a:pt x="2900" y="0"/>
                      <a:pt x="2900" y="0"/>
                    </a:cubicBezTo>
                    <a:cubicBezTo>
                      <a:pt x="1728" y="35"/>
                      <a:pt x="1728" y="35"/>
                      <a:pt x="1728" y="35"/>
                    </a:cubicBezTo>
                    <a:cubicBezTo>
                      <a:pt x="822" y="43"/>
                      <a:pt x="822" y="43"/>
                      <a:pt x="822" y="43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0" y="1655"/>
                      <a:pt x="0" y="1655"/>
                      <a:pt x="0" y="1655"/>
                    </a:cubicBezTo>
                    <a:lnTo>
                      <a:pt x="911" y="166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64"/>
              <p:cNvSpPr>
                <a:spLocks/>
              </p:cNvSpPr>
              <p:nvPr/>
            </p:nvSpPr>
            <p:spPr bwMode="auto">
              <a:xfrm>
                <a:off x="5691188" y="2028825"/>
                <a:ext cx="352425" cy="615950"/>
              </a:xfrm>
              <a:custGeom>
                <a:avLst/>
                <a:gdLst>
                  <a:gd name="T0" fmla="*/ 119 w 1319"/>
                  <a:gd name="T1" fmla="*/ 1495 h 2298"/>
                  <a:gd name="T2" fmla="*/ 100 w 1319"/>
                  <a:gd name="T3" fmla="*/ 1564 h 2298"/>
                  <a:gd name="T4" fmla="*/ 130 w 1319"/>
                  <a:gd name="T5" fmla="*/ 1597 h 2298"/>
                  <a:gd name="T6" fmla="*/ 164 w 1319"/>
                  <a:gd name="T7" fmla="*/ 1651 h 2298"/>
                  <a:gd name="T8" fmla="*/ 160 w 1319"/>
                  <a:gd name="T9" fmla="*/ 1697 h 2298"/>
                  <a:gd name="T10" fmla="*/ 175 w 1319"/>
                  <a:gd name="T11" fmla="*/ 1812 h 2298"/>
                  <a:gd name="T12" fmla="*/ 149 w 1319"/>
                  <a:gd name="T13" fmla="*/ 1853 h 2298"/>
                  <a:gd name="T14" fmla="*/ 132 w 1319"/>
                  <a:gd name="T15" fmla="*/ 1879 h 2298"/>
                  <a:gd name="T16" fmla="*/ 140 w 1319"/>
                  <a:gd name="T17" fmla="*/ 1919 h 2298"/>
                  <a:gd name="T18" fmla="*/ 103 w 1319"/>
                  <a:gd name="T19" fmla="*/ 1949 h 2298"/>
                  <a:gd name="T20" fmla="*/ 78 w 1319"/>
                  <a:gd name="T21" fmla="*/ 1999 h 2298"/>
                  <a:gd name="T22" fmla="*/ 64 w 1319"/>
                  <a:gd name="T23" fmla="*/ 2046 h 2298"/>
                  <a:gd name="T24" fmla="*/ 18 w 1319"/>
                  <a:gd name="T25" fmla="*/ 2065 h 2298"/>
                  <a:gd name="T26" fmla="*/ 16 w 1319"/>
                  <a:gd name="T27" fmla="*/ 2086 h 2298"/>
                  <a:gd name="T28" fmla="*/ 34 w 1319"/>
                  <a:gd name="T29" fmla="*/ 2128 h 2298"/>
                  <a:gd name="T30" fmla="*/ 24 w 1319"/>
                  <a:gd name="T31" fmla="*/ 2168 h 2298"/>
                  <a:gd name="T32" fmla="*/ 1 w 1319"/>
                  <a:gd name="T33" fmla="*/ 2231 h 2298"/>
                  <a:gd name="T34" fmla="*/ 6 w 1319"/>
                  <a:gd name="T35" fmla="*/ 2281 h 2298"/>
                  <a:gd name="T36" fmla="*/ 32 w 1319"/>
                  <a:gd name="T37" fmla="*/ 2290 h 2298"/>
                  <a:gd name="T38" fmla="*/ 33 w 1319"/>
                  <a:gd name="T39" fmla="*/ 2220 h 2298"/>
                  <a:gd name="T40" fmla="*/ 96 w 1319"/>
                  <a:gd name="T41" fmla="*/ 2240 h 2298"/>
                  <a:gd name="T42" fmla="*/ 126 w 1319"/>
                  <a:gd name="T43" fmla="*/ 2224 h 2298"/>
                  <a:gd name="T44" fmla="*/ 153 w 1319"/>
                  <a:gd name="T45" fmla="*/ 2213 h 2298"/>
                  <a:gd name="T46" fmla="*/ 169 w 1319"/>
                  <a:gd name="T47" fmla="*/ 2179 h 2298"/>
                  <a:gd name="T48" fmla="*/ 204 w 1319"/>
                  <a:gd name="T49" fmla="*/ 2199 h 2298"/>
                  <a:gd name="T50" fmla="*/ 231 w 1319"/>
                  <a:gd name="T51" fmla="*/ 2193 h 2298"/>
                  <a:gd name="T52" fmla="*/ 311 w 1319"/>
                  <a:gd name="T53" fmla="*/ 2206 h 2298"/>
                  <a:gd name="T54" fmla="*/ 383 w 1319"/>
                  <a:gd name="T55" fmla="*/ 2227 h 2298"/>
                  <a:gd name="T56" fmla="*/ 415 w 1319"/>
                  <a:gd name="T57" fmla="*/ 2197 h 2298"/>
                  <a:gd name="T58" fmla="*/ 440 w 1319"/>
                  <a:gd name="T59" fmla="*/ 2172 h 2298"/>
                  <a:gd name="T60" fmla="*/ 496 w 1319"/>
                  <a:gd name="T61" fmla="*/ 2137 h 2298"/>
                  <a:gd name="T62" fmla="*/ 550 w 1319"/>
                  <a:gd name="T63" fmla="*/ 2159 h 2298"/>
                  <a:gd name="T64" fmla="*/ 597 w 1319"/>
                  <a:gd name="T65" fmla="*/ 2168 h 2298"/>
                  <a:gd name="T66" fmla="*/ 629 w 1319"/>
                  <a:gd name="T67" fmla="*/ 2120 h 2298"/>
                  <a:gd name="T68" fmla="*/ 651 w 1319"/>
                  <a:gd name="T69" fmla="*/ 2080 h 2298"/>
                  <a:gd name="T70" fmla="*/ 647 w 1319"/>
                  <a:gd name="T71" fmla="*/ 2048 h 2298"/>
                  <a:gd name="T72" fmla="*/ 680 w 1319"/>
                  <a:gd name="T73" fmla="*/ 2031 h 2298"/>
                  <a:gd name="T74" fmla="*/ 706 w 1319"/>
                  <a:gd name="T75" fmla="*/ 1994 h 2298"/>
                  <a:gd name="T76" fmla="*/ 760 w 1319"/>
                  <a:gd name="T77" fmla="*/ 2024 h 2298"/>
                  <a:gd name="T78" fmla="*/ 800 w 1319"/>
                  <a:gd name="T79" fmla="*/ 2077 h 2298"/>
                  <a:gd name="T80" fmla="*/ 857 w 1319"/>
                  <a:gd name="T81" fmla="*/ 2087 h 2298"/>
                  <a:gd name="T82" fmla="*/ 894 w 1319"/>
                  <a:gd name="T83" fmla="*/ 1978 h 2298"/>
                  <a:gd name="T84" fmla="*/ 916 w 1319"/>
                  <a:gd name="T85" fmla="*/ 1932 h 2298"/>
                  <a:gd name="T86" fmla="*/ 946 w 1319"/>
                  <a:gd name="T87" fmla="*/ 1910 h 2298"/>
                  <a:gd name="T88" fmla="*/ 988 w 1319"/>
                  <a:gd name="T89" fmla="*/ 1900 h 2298"/>
                  <a:gd name="T90" fmla="*/ 1019 w 1319"/>
                  <a:gd name="T91" fmla="*/ 1805 h 2298"/>
                  <a:gd name="T92" fmla="*/ 1068 w 1319"/>
                  <a:gd name="T93" fmla="*/ 1741 h 2298"/>
                  <a:gd name="T94" fmla="*/ 1047 w 1319"/>
                  <a:gd name="T95" fmla="*/ 1672 h 2298"/>
                  <a:gd name="T96" fmla="*/ 1149 w 1319"/>
                  <a:gd name="T97" fmla="*/ 1631 h 2298"/>
                  <a:gd name="T98" fmla="*/ 1193 w 1319"/>
                  <a:gd name="T99" fmla="*/ 1649 h 2298"/>
                  <a:gd name="T100" fmla="*/ 1301 w 1319"/>
                  <a:gd name="T101" fmla="*/ 1580 h 2298"/>
                  <a:gd name="T102" fmla="*/ 1318 w 1319"/>
                  <a:gd name="T103" fmla="*/ 1557 h 2298"/>
                  <a:gd name="T104" fmla="*/ 1286 w 1319"/>
                  <a:gd name="T105" fmla="*/ 1520 h 2298"/>
                  <a:gd name="T106" fmla="*/ 1275 w 1319"/>
                  <a:gd name="T107" fmla="*/ 1455 h 2298"/>
                  <a:gd name="T108" fmla="*/ 270 w 1319"/>
                  <a:gd name="T109" fmla="*/ 107 h 2298"/>
                  <a:gd name="T110" fmla="*/ 82 w 1319"/>
                  <a:gd name="T111" fmla="*/ 201 h 2298"/>
                  <a:gd name="T112" fmla="*/ 8 w 1319"/>
                  <a:gd name="T113" fmla="*/ 182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19" h="2298">
                    <a:moveTo>
                      <a:pt x="130" y="1451"/>
                    </a:moveTo>
                    <a:cubicBezTo>
                      <a:pt x="105" y="1470"/>
                      <a:pt x="105" y="1470"/>
                      <a:pt x="105" y="1470"/>
                    </a:cubicBezTo>
                    <a:cubicBezTo>
                      <a:pt x="105" y="1471"/>
                      <a:pt x="105" y="1471"/>
                      <a:pt x="105" y="1471"/>
                    </a:cubicBezTo>
                    <a:cubicBezTo>
                      <a:pt x="116" y="1486"/>
                      <a:pt x="116" y="1486"/>
                      <a:pt x="116" y="1486"/>
                    </a:cubicBezTo>
                    <a:cubicBezTo>
                      <a:pt x="118" y="1489"/>
                      <a:pt x="119" y="1492"/>
                      <a:pt x="119" y="1495"/>
                    </a:cubicBezTo>
                    <a:cubicBezTo>
                      <a:pt x="121" y="1519"/>
                      <a:pt x="121" y="1519"/>
                      <a:pt x="121" y="1519"/>
                    </a:cubicBezTo>
                    <a:cubicBezTo>
                      <a:pt x="122" y="1524"/>
                      <a:pt x="120" y="1529"/>
                      <a:pt x="117" y="1532"/>
                    </a:cubicBezTo>
                    <a:cubicBezTo>
                      <a:pt x="97" y="1557"/>
                      <a:pt x="97" y="1557"/>
                      <a:pt x="97" y="1557"/>
                    </a:cubicBezTo>
                    <a:cubicBezTo>
                      <a:pt x="97" y="1563"/>
                      <a:pt x="97" y="1563"/>
                      <a:pt x="97" y="1563"/>
                    </a:cubicBezTo>
                    <a:cubicBezTo>
                      <a:pt x="100" y="1564"/>
                      <a:pt x="100" y="1564"/>
                      <a:pt x="100" y="1564"/>
                    </a:cubicBezTo>
                    <a:cubicBezTo>
                      <a:pt x="101" y="1565"/>
                      <a:pt x="102" y="1566"/>
                      <a:pt x="104" y="1567"/>
                    </a:cubicBezTo>
                    <a:cubicBezTo>
                      <a:pt x="118" y="1579"/>
                      <a:pt x="118" y="1579"/>
                      <a:pt x="118" y="1579"/>
                    </a:cubicBezTo>
                    <a:cubicBezTo>
                      <a:pt x="120" y="1580"/>
                      <a:pt x="122" y="1582"/>
                      <a:pt x="123" y="1584"/>
                    </a:cubicBezTo>
                    <a:cubicBezTo>
                      <a:pt x="128" y="1593"/>
                      <a:pt x="128" y="1593"/>
                      <a:pt x="128" y="1593"/>
                    </a:cubicBezTo>
                    <a:cubicBezTo>
                      <a:pt x="129" y="1594"/>
                      <a:pt x="130" y="1596"/>
                      <a:pt x="130" y="1597"/>
                    </a:cubicBezTo>
                    <a:cubicBezTo>
                      <a:pt x="141" y="1624"/>
                      <a:pt x="141" y="1624"/>
                      <a:pt x="141" y="1624"/>
                    </a:cubicBezTo>
                    <a:cubicBezTo>
                      <a:pt x="152" y="1631"/>
                      <a:pt x="152" y="1631"/>
                      <a:pt x="152" y="1631"/>
                    </a:cubicBezTo>
                    <a:cubicBezTo>
                      <a:pt x="154" y="1633"/>
                      <a:pt x="156" y="1635"/>
                      <a:pt x="158" y="1638"/>
                    </a:cubicBezTo>
                    <a:cubicBezTo>
                      <a:pt x="162" y="1644"/>
                      <a:pt x="162" y="1644"/>
                      <a:pt x="162" y="1644"/>
                    </a:cubicBezTo>
                    <a:cubicBezTo>
                      <a:pt x="163" y="1646"/>
                      <a:pt x="164" y="1649"/>
                      <a:pt x="164" y="1651"/>
                    </a:cubicBezTo>
                    <a:cubicBezTo>
                      <a:pt x="166" y="1674"/>
                      <a:pt x="166" y="1674"/>
                      <a:pt x="166" y="1674"/>
                    </a:cubicBezTo>
                    <a:cubicBezTo>
                      <a:pt x="166" y="1675"/>
                      <a:pt x="166" y="1677"/>
                      <a:pt x="166" y="1678"/>
                    </a:cubicBezTo>
                    <a:cubicBezTo>
                      <a:pt x="165" y="1685"/>
                      <a:pt x="165" y="1685"/>
                      <a:pt x="165" y="1685"/>
                    </a:cubicBezTo>
                    <a:cubicBezTo>
                      <a:pt x="165" y="1687"/>
                      <a:pt x="164" y="1690"/>
                      <a:pt x="163" y="1692"/>
                    </a:cubicBezTo>
                    <a:cubicBezTo>
                      <a:pt x="160" y="1697"/>
                      <a:pt x="160" y="1697"/>
                      <a:pt x="160" y="1697"/>
                    </a:cubicBezTo>
                    <a:cubicBezTo>
                      <a:pt x="165" y="1710"/>
                      <a:pt x="165" y="1710"/>
                      <a:pt x="165" y="1710"/>
                    </a:cubicBezTo>
                    <a:cubicBezTo>
                      <a:pt x="176" y="1728"/>
                      <a:pt x="176" y="1728"/>
                      <a:pt x="176" y="1728"/>
                    </a:cubicBezTo>
                    <a:cubicBezTo>
                      <a:pt x="185" y="1752"/>
                      <a:pt x="185" y="1752"/>
                      <a:pt x="185" y="1752"/>
                    </a:cubicBezTo>
                    <a:cubicBezTo>
                      <a:pt x="187" y="1756"/>
                      <a:pt x="187" y="1759"/>
                      <a:pt x="186" y="1763"/>
                    </a:cubicBezTo>
                    <a:cubicBezTo>
                      <a:pt x="175" y="1812"/>
                      <a:pt x="175" y="1812"/>
                      <a:pt x="175" y="1812"/>
                    </a:cubicBezTo>
                    <a:cubicBezTo>
                      <a:pt x="172" y="1817"/>
                      <a:pt x="168" y="1821"/>
                      <a:pt x="163" y="1823"/>
                    </a:cubicBezTo>
                    <a:cubicBezTo>
                      <a:pt x="150" y="1827"/>
                      <a:pt x="150" y="1827"/>
                      <a:pt x="150" y="1827"/>
                    </a:cubicBezTo>
                    <a:cubicBezTo>
                      <a:pt x="147" y="1836"/>
                      <a:pt x="147" y="1836"/>
                      <a:pt x="147" y="1836"/>
                    </a:cubicBezTo>
                    <a:cubicBezTo>
                      <a:pt x="149" y="1842"/>
                      <a:pt x="149" y="1842"/>
                      <a:pt x="149" y="1842"/>
                    </a:cubicBezTo>
                    <a:cubicBezTo>
                      <a:pt x="150" y="1845"/>
                      <a:pt x="150" y="1849"/>
                      <a:pt x="149" y="1853"/>
                    </a:cubicBezTo>
                    <a:cubicBezTo>
                      <a:pt x="148" y="1854"/>
                      <a:pt x="147" y="1858"/>
                      <a:pt x="147" y="1859"/>
                    </a:cubicBezTo>
                    <a:cubicBezTo>
                      <a:pt x="146" y="1859"/>
                      <a:pt x="146" y="1860"/>
                      <a:pt x="146" y="1861"/>
                    </a:cubicBezTo>
                    <a:cubicBezTo>
                      <a:pt x="145" y="1865"/>
                      <a:pt x="143" y="1868"/>
                      <a:pt x="139" y="1871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9" y="1887"/>
                      <a:pt x="139" y="1887"/>
                      <a:pt x="139" y="1887"/>
                    </a:cubicBezTo>
                    <a:cubicBezTo>
                      <a:pt x="141" y="1890"/>
                      <a:pt x="142" y="1893"/>
                      <a:pt x="143" y="1897"/>
                    </a:cubicBezTo>
                    <a:cubicBezTo>
                      <a:pt x="143" y="1904"/>
                      <a:pt x="143" y="1904"/>
                      <a:pt x="143" y="1904"/>
                    </a:cubicBezTo>
                    <a:cubicBezTo>
                      <a:pt x="144" y="1907"/>
                      <a:pt x="143" y="1910"/>
                      <a:pt x="142" y="1913"/>
                    </a:cubicBezTo>
                    <a:cubicBezTo>
                      <a:pt x="140" y="1919"/>
                      <a:pt x="140" y="1919"/>
                      <a:pt x="140" y="1919"/>
                    </a:cubicBezTo>
                    <a:cubicBezTo>
                      <a:pt x="137" y="1927"/>
                      <a:pt x="130" y="1932"/>
                      <a:pt x="121" y="1931"/>
                    </a:cubicBezTo>
                    <a:cubicBezTo>
                      <a:pt x="117" y="1936"/>
                      <a:pt x="117" y="1936"/>
                      <a:pt x="117" y="1936"/>
                    </a:cubicBezTo>
                    <a:cubicBezTo>
                      <a:pt x="116" y="1937"/>
                      <a:pt x="114" y="1938"/>
                      <a:pt x="113" y="1939"/>
                    </a:cubicBezTo>
                    <a:cubicBezTo>
                      <a:pt x="103" y="1945"/>
                      <a:pt x="103" y="1945"/>
                      <a:pt x="103" y="1945"/>
                    </a:cubicBezTo>
                    <a:cubicBezTo>
                      <a:pt x="104" y="1946"/>
                      <a:pt x="104" y="1947"/>
                      <a:pt x="103" y="1949"/>
                    </a:cubicBezTo>
                    <a:cubicBezTo>
                      <a:pt x="103" y="1960"/>
                      <a:pt x="103" y="1960"/>
                      <a:pt x="103" y="1960"/>
                    </a:cubicBezTo>
                    <a:cubicBezTo>
                      <a:pt x="102" y="1962"/>
                      <a:pt x="102" y="1964"/>
                      <a:pt x="101" y="1966"/>
                    </a:cubicBezTo>
                    <a:cubicBezTo>
                      <a:pt x="89" y="1990"/>
                      <a:pt x="89" y="1990"/>
                      <a:pt x="89" y="1990"/>
                    </a:cubicBezTo>
                    <a:cubicBezTo>
                      <a:pt x="87" y="1992"/>
                      <a:pt x="86" y="1994"/>
                      <a:pt x="84" y="1995"/>
                    </a:cubicBezTo>
                    <a:cubicBezTo>
                      <a:pt x="83" y="1996"/>
                      <a:pt x="79" y="1999"/>
                      <a:pt x="78" y="1999"/>
                    </a:cubicBezTo>
                    <a:cubicBezTo>
                      <a:pt x="73" y="2003"/>
                      <a:pt x="73" y="2003"/>
                      <a:pt x="73" y="2003"/>
                    </a:cubicBezTo>
                    <a:cubicBezTo>
                      <a:pt x="68" y="2020"/>
                      <a:pt x="68" y="2020"/>
                      <a:pt x="68" y="2020"/>
                    </a:cubicBezTo>
                    <a:cubicBezTo>
                      <a:pt x="69" y="2026"/>
                      <a:pt x="69" y="2026"/>
                      <a:pt x="69" y="2026"/>
                    </a:cubicBezTo>
                    <a:cubicBezTo>
                      <a:pt x="68" y="2034"/>
                      <a:pt x="68" y="2034"/>
                      <a:pt x="68" y="2034"/>
                    </a:cubicBezTo>
                    <a:cubicBezTo>
                      <a:pt x="68" y="2039"/>
                      <a:pt x="66" y="2043"/>
                      <a:pt x="64" y="2046"/>
                    </a:cubicBezTo>
                    <a:cubicBezTo>
                      <a:pt x="61" y="2049"/>
                      <a:pt x="61" y="2049"/>
                      <a:pt x="61" y="2049"/>
                    </a:cubicBezTo>
                    <a:cubicBezTo>
                      <a:pt x="56" y="2055"/>
                      <a:pt x="48" y="2057"/>
                      <a:pt x="41" y="2055"/>
                    </a:cubicBezTo>
                    <a:cubicBezTo>
                      <a:pt x="39" y="2057"/>
                      <a:pt x="37" y="2060"/>
                      <a:pt x="34" y="2061"/>
                    </a:cubicBezTo>
                    <a:cubicBezTo>
                      <a:pt x="29" y="2063"/>
                      <a:pt x="23" y="2064"/>
                      <a:pt x="19" y="2062"/>
                    </a:cubicBezTo>
                    <a:cubicBezTo>
                      <a:pt x="18" y="2065"/>
                      <a:pt x="18" y="2065"/>
                      <a:pt x="18" y="2065"/>
                    </a:cubicBezTo>
                    <a:cubicBezTo>
                      <a:pt x="17" y="2067"/>
                      <a:pt x="17" y="2069"/>
                      <a:pt x="15" y="2071"/>
                    </a:cubicBezTo>
                    <a:cubicBezTo>
                      <a:pt x="10" y="2079"/>
                      <a:pt x="10" y="2079"/>
                      <a:pt x="10" y="2079"/>
                    </a:cubicBezTo>
                    <a:cubicBezTo>
                      <a:pt x="11" y="2080"/>
                      <a:pt x="11" y="2080"/>
                      <a:pt x="11" y="2080"/>
                    </a:cubicBezTo>
                    <a:cubicBezTo>
                      <a:pt x="12" y="2081"/>
                      <a:pt x="13" y="2082"/>
                      <a:pt x="14" y="2084"/>
                    </a:cubicBezTo>
                    <a:cubicBezTo>
                      <a:pt x="16" y="2086"/>
                      <a:pt x="16" y="2086"/>
                      <a:pt x="16" y="2086"/>
                    </a:cubicBezTo>
                    <a:cubicBezTo>
                      <a:pt x="22" y="2088"/>
                      <a:pt x="22" y="2088"/>
                      <a:pt x="22" y="2088"/>
                    </a:cubicBezTo>
                    <a:cubicBezTo>
                      <a:pt x="23" y="2089"/>
                      <a:pt x="25" y="2090"/>
                      <a:pt x="26" y="2091"/>
                    </a:cubicBezTo>
                    <a:cubicBezTo>
                      <a:pt x="32" y="2097"/>
                      <a:pt x="32" y="2097"/>
                      <a:pt x="32" y="2097"/>
                    </a:cubicBezTo>
                    <a:cubicBezTo>
                      <a:pt x="38" y="2102"/>
                      <a:pt x="41" y="2110"/>
                      <a:pt x="38" y="2117"/>
                    </a:cubicBezTo>
                    <a:cubicBezTo>
                      <a:pt x="34" y="2128"/>
                      <a:pt x="34" y="2128"/>
                      <a:pt x="34" y="2128"/>
                    </a:cubicBezTo>
                    <a:cubicBezTo>
                      <a:pt x="33" y="2131"/>
                      <a:pt x="31" y="2134"/>
                      <a:pt x="28" y="2136"/>
                    </a:cubicBezTo>
                    <a:cubicBezTo>
                      <a:pt x="24" y="2139"/>
                      <a:pt x="24" y="2139"/>
                      <a:pt x="24" y="2139"/>
                    </a:cubicBezTo>
                    <a:cubicBezTo>
                      <a:pt x="24" y="2140"/>
                      <a:pt x="23" y="2140"/>
                      <a:pt x="22" y="2141"/>
                    </a:cubicBezTo>
                    <a:cubicBezTo>
                      <a:pt x="26" y="2144"/>
                      <a:pt x="28" y="2148"/>
                      <a:pt x="29" y="2153"/>
                    </a:cubicBezTo>
                    <a:cubicBezTo>
                      <a:pt x="29" y="2158"/>
                      <a:pt x="27" y="2164"/>
                      <a:pt x="24" y="2168"/>
                    </a:cubicBezTo>
                    <a:cubicBezTo>
                      <a:pt x="3" y="2185"/>
                      <a:pt x="3" y="2185"/>
                      <a:pt x="3" y="2185"/>
                    </a:cubicBezTo>
                    <a:cubicBezTo>
                      <a:pt x="4" y="2189"/>
                      <a:pt x="4" y="2194"/>
                      <a:pt x="1" y="2198"/>
                    </a:cubicBezTo>
                    <a:cubicBezTo>
                      <a:pt x="5" y="2216"/>
                      <a:pt x="5" y="2216"/>
                      <a:pt x="5" y="2216"/>
                    </a:cubicBezTo>
                    <a:cubicBezTo>
                      <a:pt x="6" y="2219"/>
                      <a:pt x="5" y="2223"/>
                      <a:pt x="4" y="2226"/>
                    </a:cubicBezTo>
                    <a:cubicBezTo>
                      <a:pt x="3" y="2227"/>
                      <a:pt x="2" y="2229"/>
                      <a:pt x="1" y="2231"/>
                    </a:cubicBezTo>
                    <a:cubicBezTo>
                      <a:pt x="7" y="2251"/>
                      <a:pt x="7" y="2251"/>
                      <a:pt x="7" y="2251"/>
                    </a:cubicBezTo>
                    <a:cubicBezTo>
                      <a:pt x="8" y="2254"/>
                      <a:pt x="8" y="2257"/>
                      <a:pt x="8" y="2260"/>
                    </a:cubicBezTo>
                    <a:cubicBezTo>
                      <a:pt x="7" y="2264"/>
                      <a:pt x="4" y="2271"/>
                      <a:pt x="0" y="2275"/>
                    </a:cubicBezTo>
                    <a:cubicBezTo>
                      <a:pt x="1" y="2275"/>
                      <a:pt x="1" y="2275"/>
                      <a:pt x="1" y="2275"/>
                    </a:cubicBezTo>
                    <a:cubicBezTo>
                      <a:pt x="3" y="2276"/>
                      <a:pt x="5" y="2278"/>
                      <a:pt x="6" y="2281"/>
                    </a:cubicBezTo>
                    <a:cubicBezTo>
                      <a:pt x="9" y="2286"/>
                      <a:pt x="9" y="2286"/>
                      <a:pt x="9" y="2286"/>
                    </a:cubicBezTo>
                    <a:cubicBezTo>
                      <a:pt x="10" y="2288"/>
                      <a:pt x="11" y="2289"/>
                      <a:pt x="11" y="2291"/>
                    </a:cubicBezTo>
                    <a:cubicBezTo>
                      <a:pt x="15" y="2292"/>
                      <a:pt x="15" y="2292"/>
                      <a:pt x="15" y="2292"/>
                    </a:cubicBezTo>
                    <a:cubicBezTo>
                      <a:pt x="27" y="2298"/>
                      <a:pt x="27" y="2298"/>
                      <a:pt x="27" y="2298"/>
                    </a:cubicBezTo>
                    <a:cubicBezTo>
                      <a:pt x="32" y="2290"/>
                      <a:pt x="32" y="2290"/>
                      <a:pt x="32" y="2290"/>
                    </a:cubicBezTo>
                    <a:cubicBezTo>
                      <a:pt x="18" y="2260"/>
                      <a:pt x="18" y="2260"/>
                      <a:pt x="18" y="2260"/>
                    </a:cubicBezTo>
                    <a:cubicBezTo>
                      <a:pt x="16" y="2257"/>
                      <a:pt x="16" y="2253"/>
                      <a:pt x="17" y="2250"/>
                    </a:cubicBezTo>
                    <a:cubicBezTo>
                      <a:pt x="19" y="2238"/>
                      <a:pt x="19" y="2238"/>
                      <a:pt x="19" y="2238"/>
                    </a:cubicBezTo>
                    <a:cubicBezTo>
                      <a:pt x="19" y="2233"/>
                      <a:pt x="22" y="2229"/>
                      <a:pt x="26" y="2226"/>
                    </a:cubicBezTo>
                    <a:cubicBezTo>
                      <a:pt x="33" y="2220"/>
                      <a:pt x="33" y="2220"/>
                      <a:pt x="33" y="2220"/>
                    </a:cubicBezTo>
                    <a:cubicBezTo>
                      <a:pt x="37" y="2217"/>
                      <a:pt x="41" y="2216"/>
                      <a:pt x="46" y="2217"/>
                    </a:cubicBezTo>
                    <a:cubicBezTo>
                      <a:pt x="56" y="2217"/>
                      <a:pt x="56" y="2217"/>
                      <a:pt x="56" y="2217"/>
                    </a:cubicBezTo>
                    <a:cubicBezTo>
                      <a:pt x="59" y="2218"/>
                      <a:pt x="62" y="2219"/>
                      <a:pt x="65" y="2221"/>
                    </a:cubicBezTo>
                    <a:cubicBezTo>
                      <a:pt x="91" y="2240"/>
                      <a:pt x="91" y="2240"/>
                      <a:pt x="91" y="2240"/>
                    </a:cubicBezTo>
                    <a:cubicBezTo>
                      <a:pt x="96" y="2240"/>
                      <a:pt x="96" y="2240"/>
                      <a:pt x="96" y="2240"/>
                    </a:cubicBezTo>
                    <a:cubicBezTo>
                      <a:pt x="101" y="2239"/>
                      <a:pt x="101" y="2239"/>
                      <a:pt x="101" y="2239"/>
                    </a:cubicBezTo>
                    <a:cubicBezTo>
                      <a:pt x="115" y="2232"/>
                      <a:pt x="115" y="2232"/>
                      <a:pt x="115" y="2232"/>
                    </a:cubicBezTo>
                    <a:cubicBezTo>
                      <a:pt x="115" y="2232"/>
                      <a:pt x="116" y="2232"/>
                      <a:pt x="116" y="2232"/>
                    </a:cubicBezTo>
                    <a:cubicBezTo>
                      <a:pt x="117" y="2231"/>
                      <a:pt x="118" y="2230"/>
                      <a:pt x="119" y="2229"/>
                    </a:cubicBezTo>
                    <a:cubicBezTo>
                      <a:pt x="126" y="2224"/>
                      <a:pt x="126" y="2224"/>
                      <a:pt x="126" y="2224"/>
                    </a:cubicBezTo>
                    <a:cubicBezTo>
                      <a:pt x="128" y="2222"/>
                      <a:pt x="131" y="2221"/>
                      <a:pt x="134" y="2221"/>
                    </a:cubicBezTo>
                    <a:cubicBezTo>
                      <a:pt x="141" y="2220"/>
                      <a:pt x="141" y="2220"/>
                      <a:pt x="141" y="2220"/>
                    </a:cubicBezTo>
                    <a:cubicBezTo>
                      <a:pt x="145" y="2219"/>
                      <a:pt x="150" y="2220"/>
                      <a:pt x="154" y="2222"/>
                    </a:cubicBezTo>
                    <a:cubicBezTo>
                      <a:pt x="155" y="2223"/>
                      <a:pt x="155" y="2223"/>
                      <a:pt x="155" y="2223"/>
                    </a:cubicBezTo>
                    <a:cubicBezTo>
                      <a:pt x="153" y="2213"/>
                      <a:pt x="153" y="2213"/>
                      <a:pt x="153" y="2213"/>
                    </a:cubicBezTo>
                    <a:cubicBezTo>
                      <a:pt x="152" y="2210"/>
                      <a:pt x="152" y="2208"/>
                      <a:pt x="152" y="2206"/>
                    </a:cubicBezTo>
                    <a:cubicBezTo>
                      <a:pt x="153" y="2198"/>
                      <a:pt x="153" y="2198"/>
                      <a:pt x="153" y="2198"/>
                    </a:cubicBezTo>
                    <a:cubicBezTo>
                      <a:pt x="153" y="2196"/>
                      <a:pt x="154" y="2193"/>
                      <a:pt x="156" y="2190"/>
                    </a:cubicBezTo>
                    <a:cubicBezTo>
                      <a:pt x="158" y="2186"/>
                      <a:pt x="158" y="2186"/>
                      <a:pt x="158" y="2186"/>
                    </a:cubicBezTo>
                    <a:cubicBezTo>
                      <a:pt x="161" y="2183"/>
                      <a:pt x="165" y="2180"/>
                      <a:pt x="169" y="2179"/>
                    </a:cubicBezTo>
                    <a:cubicBezTo>
                      <a:pt x="173" y="2178"/>
                      <a:pt x="173" y="2178"/>
                      <a:pt x="173" y="2178"/>
                    </a:cubicBezTo>
                    <a:cubicBezTo>
                      <a:pt x="177" y="2176"/>
                      <a:pt x="181" y="2177"/>
                      <a:pt x="185" y="2178"/>
                    </a:cubicBezTo>
                    <a:cubicBezTo>
                      <a:pt x="188" y="2179"/>
                      <a:pt x="194" y="2182"/>
                      <a:pt x="197" y="2185"/>
                    </a:cubicBezTo>
                    <a:cubicBezTo>
                      <a:pt x="199" y="2189"/>
                      <a:pt x="199" y="2189"/>
                      <a:pt x="199" y="2189"/>
                    </a:cubicBezTo>
                    <a:cubicBezTo>
                      <a:pt x="202" y="2192"/>
                      <a:pt x="203" y="2195"/>
                      <a:pt x="204" y="2199"/>
                    </a:cubicBezTo>
                    <a:cubicBezTo>
                      <a:pt x="204" y="2204"/>
                      <a:pt x="204" y="2204"/>
                      <a:pt x="204" y="2204"/>
                    </a:cubicBezTo>
                    <a:cubicBezTo>
                      <a:pt x="207" y="2207"/>
                      <a:pt x="207" y="2207"/>
                      <a:pt x="207" y="2207"/>
                    </a:cubicBezTo>
                    <a:cubicBezTo>
                      <a:pt x="212" y="2205"/>
                      <a:pt x="212" y="2205"/>
                      <a:pt x="212" y="2205"/>
                    </a:cubicBezTo>
                    <a:cubicBezTo>
                      <a:pt x="227" y="2195"/>
                      <a:pt x="227" y="2195"/>
                      <a:pt x="227" y="2195"/>
                    </a:cubicBezTo>
                    <a:cubicBezTo>
                      <a:pt x="228" y="2194"/>
                      <a:pt x="230" y="2193"/>
                      <a:pt x="231" y="2193"/>
                    </a:cubicBezTo>
                    <a:cubicBezTo>
                      <a:pt x="249" y="2186"/>
                      <a:pt x="249" y="2186"/>
                      <a:pt x="249" y="2186"/>
                    </a:cubicBezTo>
                    <a:cubicBezTo>
                      <a:pt x="252" y="2185"/>
                      <a:pt x="255" y="2184"/>
                      <a:pt x="259" y="2185"/>
                    </a:cubicBezTo>
                    <a:cubicBezTo>
                      <a:pt x="268" y="2186"/>
                      <a:pt x="268" y="2186"/>
                      <a:pt x="268" y="2186"/>
                    </a:cubicBezTo>
                    <a:cubicBezTo>
                      <a:pt x="283" y="2191"/>
                      <a:pt x="283" y="2191"/>
                      <a:pt x="283" y="2191"/>
                    </a:cubicBezTo>
                    <a:cubicBezTo>
                      <a:pt x="311" y="2206"/>
                      <a:pt x="311" y="2206"/>
                      <a:pt x="311" y="2206"/>
                    </a:cubicBezTo>
                    <a:cubicBezTo>
                      <a:pt x="340" y="2214"/>
                      <a:pt x="340" y="2214"/>
                      <a:pt x="340" y="2214"/>
                    </a:cubicBezTo>
                    <a:cubicBezTo>
                      <a:pt x="366" y="2225"/>
                      <a:pt x="366" y="2225"/>
                      <a:pt x="366" y="2225"/>
                    </a:cubicBezTo>
                    <a:cubicBezTo>
                      <a:pt x="371" y="2224"/>
                      <a:pt x="371" y="2224"/>
                      <a:pt x="371" y="2224"/>
                    </a:cubicBezTo>
                    <a:cubicBezTo>
                      <a:pt x="373" y="2224"/>
                      <a:pt x="375" y="2224"/>
                      <a:pt x="378" y="2225"/>
                    </a:cubicBezTo>
                    <a:cubicBezTo>
                      <a:pt x="383" y="2227"/>
                      <a:pt x="383" y="2227"/>
                      <a:pt x="383" y="2227"/>
                    </a:cubicBezTo>
                    <a:cubicBezTo>
                      <a:pt x="388" y="2228"/>
                      <a:pt x="392" y="2232"/>
                      <a:pt x="394" y="2236"/>
                    </a:cubicBezTo>
                    <a:cubicBezTo>
                      <a:pt x="400" y="2249"/>
                      <a:pt x="400" y="2249"/>
                      <a:pt x="400" y="2249"/>
                    </a:cubicBezTo>
                    <a:cubicBezTo>
                      <a:pt x="402" y="2243"/>
                      <a:pt x="402" y="2243"/>
                      <a:pt x="402" y="2243"/>
                    </a:cubicBezTo>
                    <a:cubicBezTo>
                      <a:pt x="410" y="2210"/>
                      <a:pt x="410" y="2210"/>
                      <a:pt x="410" y="2210"/>
                    </a:cubicBezTo>
                    <a:cubicBezTo>
                      <a:pt x="415" y="2197"/>
                      <a:pt x="415" y="2197"/>
                      <a:pt x="415" y="2197"/>
                    </a:cubicBezTo>
                    <a:cubicBezTo>
                      <a:pt x="421" y="2187"/>
                      <a:pt x="421" y="2187"/>
                      <a:pt x="421" y="2187"/>
                    </a:cubicBezTo>
                    <a:cubicBezTo>
                      <a:pt x="422" y="2186"/>
                      <a:pt x="423" y="2185"/>
                      <a:pt x="424" y="2184"/>
                    </a:cubicBezTo>
                    <a:cubicBezTo>
                      <a:pt x="429" y="2179"/>
                      <a:pt x="429" y="2179"/>
                      <a:pt x="429" y="2179"/>
                    </a:cubicBezTo>
                    <a:cubicBezTo>
                      <a:pt x="430" y="2178"/>
                      <a:pt x="432" y="2177"/>
                      <a:pt x="433" y="2176"/>
                    </a:cubicBezTo>
                    <a:cubicBezTo>
                      <a:pt x="440" y="2172"/>
                      <a:pt x="440" y="2172"/>
                      <a:pt x="440" y="2172"/>
                    </a:cubicBezTo>
                    <a:cubicBezTo>
                      <a:pt x="442" y="2171"/>
                      <a:pt x="444" y="2171"/>
                      <a:pt x="445" y="2170"/>
                    </a:cubicBezTo>
                    <a:cubicBezTo>
                      <a:pt x="468" y="2165"/>
                      <a:pt x="468" y="2165"/>
                      <a:pt x="468" y="2165"/>
                    </a:cubicBezTo>
                    <a:cubicBezTo>
                      <a:pt x="475" y="2157"/>
                      <a:pt x="475" y="2157"/>
                      <a:pt x="475" y="2157"/>
                    </a:cubicBezTo>
                    <a:cubicBezTo>
                      <a:pt x="491" y="2140"/>
                      <a:pt x="491" y="2140"/>
                      <a:pt x="491" y="2140"/>
                    </a:cubicBezTo>
                    <a:cubicBezTo>
                      <a:pt x="493" y="2139"/>
                      <a:pt x="494" y="2137"/>
                      <a:pt x="496" y="2137"/>
                    </a:cubicBezTo>
                    <a:cubicBezTo>
                      <a:pt x="511" y="2129"/>
                      <a:pt x="511" y="2129"/>
                      <a:pt x="511" y="2129"/>
                    </a:cubicBezTo>
                    <a:cubicBezTo>
                      <a:pt x="519" y="2125"/>
                      <a:pt x="528" y="2127"/>
                      <a:pt x="534" y="2133"/>
                    </a:cubicBezTo>
                    <a:cubicBezTo>
                      <a:pt x="542" y="2142"/>
                      <a:pt x="542" y="2142"/>
                      <a:pt x="542" y="2142"/>
                    </a:cubicBezTo>
                    <a:cubicBezTo>
                      <a:pt x="544" y="2144"/>
                      <a:pt x="545" y="2146"/>
                      <a:pt x="546" y="2148"/>
                    </a:cubicBezTo>
                    <a:cubicBezTo>
                      <a:pt x="550" y="2159"/>
                      <a:pt x="550" y="2159"/>
                      <a:pt x="550" y="2159"/>
                    </a:cubicBezTo>
                    <a:cubicBezTo>
                      <a:pt x="557" y="2168"/>
                      <a:pt x="557" y="2168"/>
                      <a:pt x="557" y="2168"/>
                    </a:cubicBezTo>
                    <a:cubicBezTo>
                      <a:pt x="566" y="2173"/>
                      <a:pt x="566" y="2173"/>
                      <a:pt x="566" y="2173"/>
                    </a:cubicBezTo>
                    <a:cubicBezTo>
                      <a:pt x="573" y="2174"/>
                      <a:pt x="573" y="2174"/>
                      <a:pt x="573" y="2174"/>
                    </a:cubicBezTo>
                    <a:cubicBezTo>
                      <a:pt x="588" y="2169"/>
                      <a:pt x="588" y="2169"/>
                      <a:pt x="588" y="2169"/>
                    </a:cubicBezTo>
                    <a:cubicBezTo>
                      <a:pt x="591" y="2168"/>
                      <a:pt x="594" y="2167"/>
                      <a:pt x="597" y="2168"/>
                    </a:cubicBezTo>
                    <a:cubicBezTo>
                      <a:pt x="606" y="2169"/>
                      <a:pt x="606" y="2169"/>
                      <a:pt x="606" y="2169"/>
                    </a:cubicBezTo>
                    <a:cubicBezTo>
                      <a:pt x="606" y="2169"/>
                      <a:pt x="607" y="2169"/>
                      <a:pt x="608" y="2169"/>
                    </a:cubicBezTo>
                    <a:cubicBezTo>
                      <a:pt x="609" y="2164"/>
                      <a:pt x="614" y="2159"/>
                      <a:pt x="620" y="2157"/>
                    </a:cubicBezTo>
                    <a:cubicBezTo>
                      <a:pt x="635" y="2152"/>
                      <a:pt x="635" y="2152"/>
                      <a:pt x="635" y="2152"/>
                    </a:cubicBezTo>
                    <a:cubicBezTo>
                      <a:pt x="629" y="2120"/>
                      <a:pt x="629" y="2120"/>
                      <a:pt x="629" y="2120"/>
                    </a:cubicBezTo>
                    <a:cubicBezTo>
                      <a:pt x="629" y="2118"/>
                      <a:pt x="629" y="2117"/>
                      <a:pt x="629" y="2115"/>
                    </a:cubicBezTo>
                    <a:cubicBezTo>
                      <a:pt x="630" y="2103"/>
                      <a:pt x="630" y="2103"/>
                      <a:pt x="630" y="2103"/>
                    </a:cubicBezTo>
                    <a:cubicBezTo>
                      <a:pt x="630" y="2099"/>
                      <a:pt x="632" y="2096"/>
                      <a:pt x="635" y="2092"/>
                    </a:cubicBezTo>
                    <a:cubicBezTo>
                      <a:pt x="640" y="2087"/>
                      <a:pt x="640" y="2087"/>
                      <a:pt x="640" y="2087"/>
                    </a:cubicBezTo>
                    <a:cubicBezTo>
                      <a:pt x="642" y="2083"/>
                      <a:pt x="646" y="2081"/>
                      <a:pt x="651" y="2080"/>
                    </a:cubicBezTo>
                    <a:cubicBezTo>
                      <a:pt x="660" y="2078"/>
                      <a:pt x="660" y="2078"/>
                      <a:pt x="660" y="2078"/>
                    </a:cubicBezTo>
                    <a:cubicBezTo>
                      <a:pt x="656" y="2074"/>
                      <a:pt x="656" y="2074"/>
                      <a:pt x="656" y="2074"/>
                    </a:cubicBezTo>
                    <a:cubicBezTo>
                      <a:pt x="653" y="2072"/>
                      <a:pt x="652" y="2070"/>
                      <a:pt x="651" y="2067"/>
                    </a:cubicBezTo>
                    <a:cubicBezTo>
                      <a:pt x="648" y="2061"/>
                      <a:pt x="648" y="2061"/>
                      <a:pt x="648" y="2061"/>
                    </a:cubicBezTo>
                    <a:cubicBezTo>
                      <a:pt x="646" y="2057"/>
                      <a:pt x="646" y="2053"/>
                      <a:pt x="647" y="2048"/>
                    </a:cubicBezTo>
                    <a:cubicBezTo>
                      <a:pt x="649" y="2043"/>
                      <a:pt x="649" y="2043"/>
                      <a:pt x="649" y="2043"/>
                    </a:cubicBezTo>
                    <a:cubicBezTo>
                      <a:pt x="651" y="2036"/>
                      <a:pt x="658" y="2030"/>
                      <a:pt x="666" y="2030"/>
                    </a:cubicBezTo>
                    <a:cubicBezTo>
                      <a:pt x="671" y="2029"/>
                      <a:pt x="671" y="2029"/>
                      <a:pt x="671" y="2029"/>
                    </a:cubicBezTo>
                    <a:cubicBezTo>
                      <a:pt x="673" y="2029"/>
                      <a:pt x="676" y="2029"/>
                      <a:pt x="679" y="2030"/>
                    </a:cubicBezTo>
                    <a:cubicBezTo>
                      <a:pt x="680" y="2031"/>
                      <a:pt x="680" y="2031"/>
                      <a:pt x="680" y="2031"/>
                    </a:cubicBezTo>
                    <a:cubicBezTo>
                      <a:pt x="678" y="2028"/>
                      <a:pt x="678" y="2028"/>
                      <a:pt x="678" y="2028"/>
                    </a:cubicBezTo>
                    <a:cubicBezTo>
                      <a:pt x="673" y="2020"/>
                      <a:pt x="674" y="2010"/>
                      <a:pt x="680" y="2004"/>
                    </a:cubicBezTo>
                    <a:cubicBezTo>
                      <a:pt x="684" y="2000"/>
                      <a:pt x="684" y="2000"/>
                      <a:pt x="684" y="2000"/>
                    </a:cubicBezTo>
                    <a:cubicBezTo>
                      <a:pt x="688" y="1996"/>
                      <a:pt x="692" y="1994"/>
                      <a:pt x="697" y="1994"/>
                    </a:cubicBezTo>
                    <a:cubicBezTo>
                      <a:pt x="706" y="1994"/>
                      <a:pt x="706" y="1994"/>
                      <a:pt x="706" y="1994"/>
                    </a:cubicBezTo>
                    <a:cubicBezTo>
                      <a:pt x="709" y="1993"/>
                      <a:pt x="711" y="1994"/>
                      <a:pt x="713" y="1995"/>
                    </a:cubicBezTo>
                    <a:cubicBezTo>
                      <a:pt x="722" y="1997"/>
                      <a:pt x="722" y="1997"/>
                      <a:pt x="722" y="1997"/>
                    </a:cubicBezTo>
                    <a:cubicBezTo>
                      <a:pt x="751" y="2014"/>
                      <a:pt x="751" y="2014"/>
                      <a:pt x="751" y="2014"/>
                    </a:cubicBezTo>
                    <a:cubicBezTo>
                      <a:pt x="753" y="2015"/>
                      <a:pt x="754" y="2017"/>
                      <a:pt x="756" y="2019"/>
                    </a:cubicBezTo>
                    <a:cubicBezTo>
                      <a:pt x="760" y="2024"/>
                      <a:pt x="760" y="2024"/>
                      <a:pt x="760" y="2024"/>
                    </a:cubicBezTo>
                    <a:cubicBezTo>
                      <a:pt x="763" y="2027"/>
                      <a:pt x="764" y="2031"/>
                      <a:pt x="764" y="2035"/>
                    </a:cubicBezTo>
                    <a:cubicBezTo>
                      <a:pt x="767" y="2061"/>
                      <a:pt x="767" y="2061"/>
                      <a:pt x="767" y="2061"/>
                    </a:cubicBezTo>
                    <a:cubicBezTo>
                      <a:pt x="772" y="2064"/>
                      <a:pt x="772" y="2064"/>
                      <a:pt x="772" y="2064"/>
                    </a:cubicBezTo>
                    <a:cubicBezTo>
                      <a:pt x="787" y="2070"/>
                      <a:pt x="787" y="2070"/>
                      <a:pt x="787" y="2070"/>
                    </a:cubicBezTo>
                    <a:cubicBezTo>
                      <a:pt x="800" y="2077"/>
                      <a:pt x="800" y="2077"/>
                      <a:pt x="800" y="2077"/>
                    </a:cubicBezTo>
                    <a:cubicBezTo>
                      <a:pt x="818" y="2076"/>
                      <a:pt x="818" y="2076"/>
                      <a:pt x="818" y="2076"/>
                    </a:cubicBezTo>
                    <a:cubicBezTo>
                      <a:pt x="832" y="2077"/>
                      <a:pt x="832" y="2077"/>
                      <a:pt x="832" y="2077"/>
                    </a:cubicBezTo>
                    <a:cubicBezTo>
                      <a:pt x="835" y="2078"/>
                      <a:pt x="839" y="2079"/>
                      <a:pt x="841" y="2081"/>
                    </a:cubicBezTo>
                    <a:cubicBezTo>
                      <a:pt x="852" y="2090"/>
                      <a:pt x="852" y="2090"/>
                      <a:pt x="852" y="2090"/>
                    </a:cubicBezTo>
                    <a:cubicBezTo>
                      <a:pt x="853" y="2089"/>
                      <a:pt x="855" y="2088"/>
                      <a:pt x="857" y="2087"/>
                    </a:cubicBezTo>
                    <a:cubicBezTo>
                      <a:pt x="866" y="2082"/>
                      <a:pt x="866" y="2082"/>
                      <a:pt x="866" y="2082"/>
                    </a:cubicBezTo>
                    <a:cubicBezTo>
                      <a:pt x="891" y="2069"/>
                      <a:pt x="891" y="2069"/>
                      <a:pt x="891" y="2069"/>
                    </a:cubicBezTo>
                    <a:cubicBezTo>
                      <a:pt x="893" y="2058"/>
                      <a:pt x="893" y="2058"/>
                      <a:pt x="893" y="2058"/>
                    </a:cubicBezTo>
                    <a:cubicBezTo>
                      <a:pt x="891" y="2007"/>
                      <a:pt x="891" y="2007"/>
                      <a:pt x="891" y="2007"/>
                    </a:cubicBezTo>
                    <a:cubicBezTo>
                      <a:pt x="894" y="1978"/>
                      <a:pt x="894" y="1978"/>
                      <a:pt x="894" y="1978"/>
                    </a:cubicBezTo>
                    <a:cubicBezTo>
                      <a:pt x="894" y="1977"/>
                      <a:pt x="895" y="1975"/>
                      <a:pt x="895" y="1974"/>
                    </a:cubicBezTo>
                    <a:cubicBezTo>
                      <a:pt x="900" y="1964"/>
                      <a:pt x="900" y="1964"/>
                      <a:pt x="900" y="1964"/>
                    </a:cubicBezTo>
                    <a:cubicBezTo>
                      <a:pt x="901" y="1960"/>
                      <a:pt x="904" y="1958"/>
                      <a:pt x="906" y="1956"/>
                    </a:cubicBezTo>
                    <a:cubicBezTo>
                      <a:pt x="910" y="1953"/>
                      <a:pt x="910" y="1953"/>
                      <a:pt x="910" y="1953"/>
                    </a:cubicBezTo>
                    <a:cubicBezTo>
                      <a:pt x="916" y="1932"/>
                      <a:pt x="916" y="1932"/>
                      <a:pt x="916" y="1932"/>
                    </a:cubicBezTo>
                    <a:cubicBezTo>
                      <a:pt x="917" y="1930"/>
                      <a:pt x="917" y="1928"/>
                      <a:pt x="919" y="1926"/>
                    </a:cubicBezTo>
                    <a:cubicBezTo>
                      <a:pt x="924" y="1919"/>
                      <a:pt x="924" y="1919"/>
                      <a:pt x="924" y="1919"/>
                    </a:cubicBezTo>
                    <a:cubicBezTo>
                      <a:pt x="927" y="1914"/>
                      <a:pt x="932" y="1911"/>
                      <a:pt x="938" y="1910"/>
                    </a:cubicBezTo>
                    <a:cubicBezTo>
                      <a:pt x="942" y="1910"/>
                      <a:pt x="942" y="1910"/>
                      <a:pt x="942" y="1910"/>
                    </a:cubicBezTo>
                    <a:cubicBezTo>
                      <a:pt x="944" y="1910"/>
                      <a:pt x="945" y="1910"/>
                      <a:pt x="946" y="1910"/>
                    </a:cubicBezTo>
                    <a:cubicBezTo>
                      <a:pt x="960" y="1912"/>
                      <a:pt x="960" y="1912"/>
                      <a:pt x="960" y="1912"/>
                    </a:cubicBezTo>
                    <a:cubicBezTo>
                      <a:pt x="962" y="1913"/>
                      <a:pt x="964" y="1914"/>
                      <a:pt x="966" y="1915"/>
                    </a:cubicBezTo>
                    <a:cubicBezTo>
                      <a:pt x="967" y="1915"/>
                      <a:pt x="967" y="1916"/>
                      <a:pt x="967" y="1916"/>
                    </a:cubicBezTo>
                    <a:cubicBezTo>
                      <a:pt x="979" y="1908"/>
                      <a:pt x="979" y="1908"/>
                      <a:pt x="979" y="1908"/>
                    </a:cubicBezTo>
                    <a:cubicBezTo>
                      <a:pt x="988" y="1900"/>
                      <a:pt x="988" y="1900"/>
                      <a:pt x="988" y="1900"/>
                    </a:cubicBezTo>
                    <a:cubicBezTo>
                      <a:pt x="992" y="1886"/>
                      <a:pt x="992" y="1886"/>
                      <a:pt x="992" y="1886"/>
                    </a:cubicBezTo>
                    <a:cubicBezTo>
                      <a:pt x="996" y="1839"/>
                      <a:pt x="996" y="1839"/>
                      <a:pt x="996" y="1839"/>
                    </a:cubicBezTo>
                    <a:cubicBezTo>
                      <a:pt x="996" y="1835"/>
                      <a:pt x="997" y="1832"/>
                      <a:pt x="999" y="1830"/>
                    </a:cubicBezTo>
                    <a:cubicBezTo>
                      <a:pt x="1010" y="1812"/>
                      <a:pt x="1010" y="1812"/>
                      <a:pt x="1010" y="1812"/>
                    </a:cubicBezTo>
                    <a:cubicBezTo>
                      <a:pt x="1012" y="1809"/>
                      <a:pt x="1015" y="1807"/>
                      <a:pt x="1019" y="1805"/>
                    </a:cubicBezTo>
                    <a:cubicBezTo>
                      <a:pt x="1027" y="1802"/>
                      <a:pt x="1027" y="1802"/>
                      <a:pt x="1027" y="1802"/>
                    </a:cubicBezTo>
                    <a:cubicBezTo>
                      <a:pt x="1044" y="1797"/>
                      <a:pt x="1044" y="1797"/>
                      <a:pt x="1044" y="1797"/>
                    </a:cubicBezTo>
                    <a:cubicBezTo>
                      <a:pt x="1054" y="1780"/>
                      <a:pt x="1054" y="1780"/>
                      <a:pt x="1054" y="1780"/>
                    </a:cubicBezTo>
                    <a:cubicBezTo>
                      <a:pt x="1077" y="1756"/>
                      <a:pt x="1077" y="1756"/>
                      <a:pt x="1077" y="1756"/>
                    </a:cubicBezTo>
                    <a:cubicBezTo>
                      <a:pt x="1068" y="1741"/>
                      <a:pt x="1068" y="1741"/>
                      <a:pt x="1068" y="1741"/>
                    </a:cubicBezTo>
                    <a:cubicBezTo>
                      <a:pt x="1067" y="1739"/>
                      <a:pt x="1066" y="1737"/>
                      <a:pt x="1066" y="1736"/>
                    </a:cubicBezTo>
                    <a:cubicBezTo>
                      <a:pt x="1056" y="1700"/>
                      <a:pt x="1056" y="1700"/>
                      <a:pt x="1056" y="1700"/>
                    </a:cubicBezTo>
                    <a:cubicBezTo>
                      <a:pt x="1050" y="1687"/>
                      <a:pt x="1050" y="1687"/>
                      <a:pt x="1050" y="1687"/>
                    </a:cubicBezTo>
                    <a:cubicBezTo>
                      <a:pt x="1049" y="1686"/>
                      <a:pt x="1048" y="1684"/>
                      <a:pt x="1048" y="1682"/>
                    </a:cubicBezTo>
                    <a:cubicBezTo>
                      <a:pt x="1047" y="1672"/>
                      <a:pt x="1047" y="1672"/>
                      <a:pt x="1047" y="1672"/>
                    </a:cubicBezTo>
                    <a:cubicBezTo>
                      <a:pt x="1046" y="1665"/>
                      <a:pt x="1049" y="1658"/>
                      <a:pt x="1054" y="1654"/>
                    </a:cubicBezTo>
                    <a:cubicBezTo>
                      <a:pt x="1062" y="1648"/>
                      <a:pt x="1062" y="1648"/>
                      <a:pt x="1062" y="1648"/>
                    </a:cubicBezTo>
                    <a:cubicBezTo>
                      <a:pt x="1064" y="1647"/>
                      <a:pt x="1066" y="1646"/>
                      <a:pt x="1069" y="1645"/>
                    </a:cubicBezTo>
                    <a:cubicBezTo>
                      <a:pt x="1119" y="1634"/>
                      <a:pt x="1119" y="1634"/>
                      <a:pt x="1119" y="1634"/>
                    </a:cubicBezTo>
                    <a:cubicBezTo>
                      <a:pt x="1149" y="1631"/>
                      <a:pt x="1149" y="1631"/>
                      <a:pt x="1149" y="1631"/>
                    </a:cubicBezTo>
                    <a:cubicBezTo>
                      <a:pt x="1152" y="1631"/>
                      <a:pt x="1154" y="1631"/>
                      <a:pt x="1157" y="1632"/>
                    </a:cubicBezTo>
                    <a:cubicBezTo>
                      <a:pt x="1165" y="1635"/>
                      <a:pt x="1165" y="1635"/>
                      <a:pt x="1165" y="1635"/>
                    </a:cubicBezTo>
                    <a:cubicBezTo>
                      <a:pt x="1167" y="1636"/>
                      <a:pt x="1169" y="1637"/>
                      <a:pt x="1171" y="1638"/>
                    </a:cubicBezTo>
                    <a:cubicBezTo>
                      <a:pt x="1186" y="1651"/>
                      <a:pt x="1186" y="1651"/>
                      <a:pt x="1186" y="1651"/>
                    </a:cubicBezTo>
                    <a:cubicBezTo>
                      <a:pt x="1193" y="1649"/>
                      <a:pt x="1193" y="1649"/>
                      <a:pt x="1193" y="1649"/>
                    </a:cubicBezTo>
                    <a:cubicBezTo>
                      <a:pt x="1248" y="1603"/>
                      <a:pt x="1248" y="1603"/>
                      <a:pt x="1248" y="1603"/>
                    </a:cubicBezTo>
                    <a:cubicBezTo>
                      <a:pt x="1277" y="1586"/>
                      <a:pt x="1277" y="1586"/>
                      <a:pt x="1277" y="1586"/>
                    </a:cubicBezTo>
                    <a:cubicBezTo>
                      <a:pt x="1278" y="1585"/>
                      <a:pt x="1280" y="1585"/>
                      <a:pt x="1281" y="1584"/>
                    </a:cubicBezTo>
                    <a:cubicBezTo>
                      <a:pt x="1296" y="1580"/>
                      <a:pt x="1296" y="1580"/>
                      <a:pt x="1296" y="1580"/>
                    </a:cubicBezTo>
                    <a:cubicBezTo>
                      <a:pt x="1298" y="1580"/>
                      <a:pt x="1299" y="1580"/>
                      <a:pt x="1301" y="1580"/>
                    </a:cubicBezTo>
                    <a:cubicBezTo>
                      <a:pt x="1315" y="1579"/>
                      <a:pt x="1315" y="1579"/>
                      <a:pt x="1315" y="1579"/>
                    </a:cubicBezTo>
                    <a:cubicBezTo>
                      <a:pt x="1315" y="1577"/>
                      <a:pt x="1315" y="1575"/>
                      <a:pt x="1315" y="1573"/>
                    </a:cubicBezTo>
                    <a:cubicBezTo>
                      <a:pt x="1317" y="1562"/>
                      <a:pt x="1317" y="1562"/>
                      <a:pt x="1317" y="1562"/>
                    </a:cubicBezTo>
                    <a:cubicBezTo>
                      <a:pt x="1317" y="1560"/>
                      <a:pt x="1318" y="1559"/>
                      <a:pt x="1319" y="1557"/>
                    </a:cubicBezTo>
                    <a:cubicBezTo>
                      <a:pt x="1318" y="1557"/>
                      <a:pt x="1318" y="1557"/>
                      <a:pt x="1318" y="1557"/>
                    </a:cubicBezTo>
                    <a:cubicBezTo>
                      <a:pt x="1315" y="1557"/>
                      <a:pt x="1312" y="1557"/>
                      <a:pt x="1310" y="1556"/>
                    </a:cubicBezTo>
                    <a:cubicBezTo>
                      <a:pt x="1303" y="1554"/>
                      <a:pt x="1303" y="1554"/>
                      <a:pt x="1303" y="1554"/>
                    </a:cubicBezTo>
                    <a:cubicBezTo>
                      <a:pt x="1300" y="1553"/>
                      <a:pt x="1297" y="1551"/>
                      <a:pt x="1295" y="1549"/>
                    </a:cubicBezTo>
                    <a:cubicBezTo>
                      <a:pt x="1289" y="1543"/>
                      <a:pt x="1289" y="1543"/>
                      <a:pt x="1289" y="1543"/>
                    </a:cubicBezTo>
                    <a:cubicBezTo>
                      <a:pt x="1283" y="1537"/>
                      <a:pt x="1282" y="1527"/>
                      <a:pt x="1286" y="1520"/>
                    </a:cubicBezTo>
                    <a:cubicBezTo>
                      <a:pt x="1289" y="1514"/>
                      <a:pt x="1289" y="1514"/>
                      <a:pt x="1289" y="1514"/>
                    </a:cubicBezTo>
                    <a:cubicBezTo>
                      <a:pt x="1302" y="1498"/>
                      <a:pt x="1302" y="1498"/>
                      <a:pt x="1302" y="1498"/>
                    </a:cubicBezTo>
                    <a:cubicBezTo>
                      <a:pt x="1285" y="1484"/>
                      <a:pt x="1285" y="1484"/>
                      <a:pt x="1285" y="1484"/>
                    </a:cubicBezTo>
                    <a:cubicBezTo>
                      <a:pt x="1282" y="1481"/>
                      <a:pt x="1279" y="1477"/>
                      <a:pt x="1278" y="1473"/>
                    </a:cubicBezTo>
                    <a:cubicBezTo>
                      <a:pt x="1275" y="1455"/>
                      <a:pt x="1275" y="1455"/>
                      <a:pt x="1275" y="1455"/>
                    </a:cubicBezTo>
                    <a:cubicBezTo>
                      <a:pt x="1274" y="1450"/>
                      <a:pt x="1275" y="1445"/>
                      <a:pt x="1278" y="1441"/>
                    </a:cubicBezTo>
                    <a:cubicBezTo>
                      <a:pt x="1289" y="1425"/>
                      <a:pt x="1289" y="1425"/>
                      <a:pt x="1289" y="1425"/>
                    </a:cubicBezTo>
                    <a:cubicBezTo>
                      <a:pt x="1290" y="1424"/>
                      <a:pt x="1291" y="1423"/>
                      <a:pt x="1292" y="1422"/>
                    </a:cubicBezTo>
                    <a:cubicBezTo>
                      <a:pt x="1108" y="0"/>
                      <a:pt x="1108" y="0"/>
                      <a:pt x="1108" y="0"/>
                    </a:cubicBezTo>
                    <a:cubicBezTo>
                      <a:pt x="270" y="107"/>
                      <a:pt x="270" y="107"/>
                      <a:pt x="270" y="107"/>
                    </a:cubicBezTo>
                    <a:cubicBezTo>
                      <a:pt x="201" y="156"/>
                      <a:pt x="201" y="156"/>
                      <a:pt x="201" y="156"/>
                    </a:cubicBezTo>
                    <a:cubicBezTo>
                      <a:pt x="129" y="191"/>
                      <a:pt x="129" y="191"/>
                      <a:pt x="129" y="191"/>
                    </a:cubicBezTo>
                    <a:cubicBezTo>
                      <a:pt x="127" y="192"/>
                      <a:pt x="126" y="192"/>
                      <a:pt x="125" y="193"/>
                    </a:cubicBezTo>
                    <a:cubicBezTo>
                      <a:pt x="87" y="201"/>
                      <a:pt x="87" y="201"/>
                      <a:pt x="87" y="201"/>
                    </a:cubicBezTo>
                    <a:cubicBezTo>
                      <a:pt x="85" y="201"/>
                      <a:pt x="83" y="201"/>
                      <a:pt x="82" y="201"/>
                    </a:cubicBezTo>
                    <a:cubicBezTo>
                      <a:pt x="29" y="197"/>
                      <a:pt x="29" y="197"/>
                      <a:pt x="29" y="197"/>
                    </a:cubicBezTo>
                    <a:cubicBezTo>
                      <a:pt x="27" y="196"/>
                      <a:pt x="25" y="196"/>
                      <a:pt x="24" y="195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14" y="189"/>
                      <a:pt x="11" y="187"/>
                      <a:pt x="9" y="184"/>
                    </a:cubicBezTo>
                    <a:cubicBezTo>
                      <a:pt x="8" y="182"/>
                      <a:pt x="8" y="182"/>
                      <a:pt x="8" y="182"/>
                    </a:cubicBezTo>
                    <a:cubicBezTo>
                      <a:pt x="7" y="182"/>
                      <a:pt x="5" y="181"/>
                      <a:pt x="4" y="181"/>
                    </a:cubicBezTo>
                    <a:cubicBezTo>
                      <a:pt x="140" y="1430"/>
                      <a:pt x="140" y="1430"/>
                      <a:pt x="140" y="1430"/>
                    </a:cubicBezTo>
                    <a:cubicBezTo>
                      <a:pt x="141" y="1434"/>
                      <a:pt x="140" y="1437"/>
                      <a:pt x="138" y="1440"/>
                    </a:cubicBezTo>
                    <a:cubicBezTo>
                      <a:pt x="137" y="1444"/>
                      <a:pt x="133" y="1449"/>
                      <a:pt x="130" y="14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65"/>
              <p:cNvSpPr>
                <a:spLocks/>
              </p:cNvSpPr>
              <p:nvPr/>
            </p:nvSpPr>
            <p:spPr bwMode="auto">
              <a:xfrm>
                <a:off x="5256213" y="1965325"/>
                <a:ext cx="474663" cy="803275"/>
              </a:xfrm>
              <a:custGeom>
                <a:avLst/>
                <a:gdLst>
                  <a:gd name="T0" fmla="*/ 46 w 1772"/>
                  <a:gd name="T1" fmla="*/ 1535 h 3006"/>
                  <a:gd name="T2" fmla="*/ 69 w 1772"/>
                  <a:gd name="T3" fmla="*/ 1581 h 3006"/>
                  <a:gd name="T4" fmla="*/ 221 w 1772"/>
                  <a:gd name="T5" fmla="*/ 1742 h 3006"/>
                  <a:gd name="T6" fmla="*/ 387 w 1772"/>
                  <a:gd name="T7" fmla="*/ 1903 h 3006"/>
                  <a:gd name="T8" fmla="*/ 401 w 1772"/>
                  <a:gd name="T9" fmla="*/ 1975 h 3006"/>
                  <a:gd name="T10" fmla="*/ 442 w 1772"/>
                  <a:gd name="T11" fmla="*/ 2050 h 3006"/>
                  <a:gd name="T12" fmla="*/ 527 w 1772"/>
                  <a:gd name="T13" fmla="*/ 2002 h 3006"/>
                  <a:gd name="T14" fmla="*/ 655 w 1772"/>
                  <a:gd name="T15" fmla="*/ 2056 h 3006"/>
                  <a:gd name="T16" fmla="*/ 640 w 1772"/>
                  <a:gd name="T17" fmla="*/ 2143 h 3006"/>
                  <a:gd name="T18" fmla="*/ 583 w 1772"/>
                  <a:gd name="T19" fmla="*/ 2351 h 3006"/>
                  <a:gd name="T20" fmla="*/ 637 w 1772"/>
                  <a:gd name="T21" fmla="*/ 2452 h 3006"/>
                  <a:gd name="T22" fmla="*/ 714 w 1772"/>
                  <a:gd name="T23" fmla="*/ 2512 h 3006"/>
                  <a:gd name="T24" fmla="*/ 806 w 1772"/>
                  <a:gd name="T25" fmla="*/ 2549 h 3006"/>
                  <a:gd name="T26" fmla="*/ 918 w 1772"/>
                  <a:gd name="T27" fmla="*/ 2642 h 3006"/>
                  <a:gd name="T28" fmla="*/ 995 w 1772"/>
                  <a:gd name="T29" fmla="*/ 2721 h 3006"/>
                  <a:gd name="T30" fmla="*/ 1040 w 1772"/>
                  <a:gd name="T31" fmla="*/ 2835 h 3006"/>
                  <a:gd name="T32" fmla="*/ 1026 w 1772"/>
                  <a:gd name="T33" fmla="*/ 2912 h 3006"/>
                  <a:gd name="T34" fmla="*/ 1079 w 1772"/>
                  <a:gd name="T35" fmla="*/ 2999 h 3006"/>
                  <a:gd name="T36" fmla="*/ 1147 w 1772"/>
                  <a:gd name="T37" fmla="*/ 2989 h 3006"/>
                  <a:gd name="T38" fmla="*/ 1222 w 1772"/>
                  <a:gd name="T39" fmla="*/ 2900 h 3006"/>
                  <a:gd name="T40" fmla="*/ 1448 w 1772"/>
                  <a:gd name="T41" fmla="*/ 2963 h 3006"/>
                  <a:gd name="T42" fmla="*/ 1429 w 1772"/>
                  <a:gd name="T43" fmla="*/ 2882 h 3006"/>
                  <a:gd name="T44" fmla="*/ 1428 w 1772"/>
                  <a:gd name="T45" fmla="*/ 2798 h 3006"/>
                  <a:gd name="T46" fmla="*/ 1511 w 1772"/>
                  <a:gd name="T47" fmla="*/ 2747 h 3006"/>
                  <a:gd name="T48" fmla="*/ 1555 w 1772"/>
                  <a:gd name="T49" fmla="*/ 2648 h 3006"/>
                  <a:gd name="T50" fmla="*/ 1591 w 1772"/>
                  <a:gd name="T51" fmla="*/ 2568 h 3006"/>
                  <a:gd name="T52" fmla="*/ 1582 w 1772"/>
                  <a:gd name="T53" fmla="*/ 2487 h 3006"/>
                  <a:gd name="T54" fmla="*/ 1587 w 1772"/>
                  <a:gd name="T55" fmla="*/ 2430 h 3006"/>
                  <a:gd name="T56" fmla="*/ 1611 w 1772"/>
                  <a:gd name="T57" fmla="*/ 2352 h 3006"/>
                  <a:gd name="T58" fmla="*/ 1598 w 1772"/>
                  <a:gd name="T59" fmla="*/ 2305 h 3006"/>
                  <a:gd name="T60" fmla="*/ 1641 w 1772"/>
                  <a:gd name="T61" fmla="*/ 2256 h 3006"/>
                  <a:gd name="T62" fmla="*/ 1677 w 1772"/>
                  <a:gd name="T63" fmla="*/ 2211 h 3006"/>
                  <a:gd name="T64" fmla="*/ 1723 w 1772"/>
                  <a:gd name="T65" fmla="*/ 2140 h 3006"/>
                  <a:gd name="T66" fmla="*/ 1728 w 1772"/>
                  <a:gd name="T67" fmla="*/ 2093 h 3006"/>
                  <a:gd name="T68" fmla="*/ 1742 w 1772"/>
                  <a:gd name="T69" fmla="*/ 2048 h 3006"/>
                  <a:gd name="T70" fmla="*/ 1755 w 1772"/>
                  <a:gd name="T71" fmla="*/ 1970 h 3006"/>
                  <a:gd name="T72" fmla="*/ 1751 w 1772"/>
                  <a:gd name="T73" fmla="*/ 1902 h 3006"/>
                  <a:gd name="T74" fmla="*/ 1686 w 1772"/>
                  <a:gd name="T75" fmla="*/ 1824 h 3006"/>
                  <a:gd name="T76" fmla="*/ 1694 w 1772"/>
                  <a:gd name="T77" fmla="*/ 1728 h 3006"/>
                  <a:gd name="T78" fmla="*/ 1725 w 1772"/>
                  <a:gd name="T79" fmla="*/ 1666 h 3006"/>
                  <a:gd name="T80" fmla="*/ 1501 w 1772"/>
                  <a:gd name="T81" fmla="*/ 211 h 3006"/>
                  <a:gd name="T82" fmla="*/ 1443 w 1772"/>
                  <a:gd name="T83" fmla="*/ 144 h 3006"/>
                  <a:gd name="T84" fmla="*/ 1421 w 1772"/>
                  <a:gd name="T85" fmla="*/ 0 h 3006"/>
                  <a:gd name="T86" fmla="*/ 374 w 1772"/>
                  <a:gd name="T87" fmla="*/ 175 h 3006"/>
                  <a:gd name="T88" fmla="*/ 450 w 1772"/>
                  <a:gd name="T89" fmla="*/ 246 h 3006"/>
                  <a:gd name="T90" fmla="*/ 504 w 1772"/>
                  <a:gd name="T91" fmla="*/ 331 h 3006"/>
                  <a:gd name="T92" fmla="*/ 488 w 1772"/>
                  <a:gd name="T93" fmla="*/ 454 h 3006"/>
                  <a:gd name="T94" fmla="*/ 439 w 1772"/>
                  <a:gd name="T95" fmla="*/ 525 h 3006"/>
                  <a:gd name="T96" fmla="*/ 433 w 1772"/>
                  <a:gd name="T97" fmla="*/ 579 h 3006"/>
                  <a:gd name="T98" fmla="*/ 389 w 1772"/>
                  <a:gd name="T99" fmla="*/ 622 h 3006"/>
                  <a:gd name="T100" fmla="*/ 161 w 1772"/>
                  <a:gd name="T101" fmla="*/ 702 h 3006"/>
                  <a:gd name="T102" fmla="*/ 146 w 1772"/>
                  <a:gd name="T103" fmla="*/ 809 h 3006"/>
                  <a:gd name="T104" fmla="*/ 210 w 1772"/>
                  <a:gd name="T105" fmla="*/ 900 h 3006"/>
                  <a:gd name="T106" fmla="*/ 155 w 1772"/>
                  <a:gd name="T107" fmla="*/ 1054 h 3006"/>
                  <a:gd name="T108" fmla="*/ 111 w 1772"/>
                  <a:gd name="T109" fmla="*/ 1135 h 3006"/>
                  <a:gd name="T110" fmla="*/ 42 w 1772"/>
                  <a:gd name="T111" fmla="*/ 1185 h 3006"/>
                  <a:gd name="T112" fmla="*/ 48 w 1772"/>
                  <a:gd name="T113" fmla="*/ 1276 h 3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2" h="3006">
                    <a:moveTo>
                      <a:pt x="4" y="1320"/>
                    </a:moveTo>
                    <a:cubicBezTo>
                      <a:pt x="0" y="1367"/>
                      <a:pt x="0" y="1367"/>
                      <a:pt x="0" y="1367"/>
                    </a:cubicBezTo>
                    <a:cubicBezTo>
                      <a:pt x="1" y="1390"/>
                      <a:pt x="1" y="1390"/>
                      <a:pt x="1" y="1390"/>
                    </a:cubicBezTo>
                    <a:cubicBezTo>
                      <a:pt x="20" y="1480"/>
                      <a:pt x="20" y="1480"/>
                      <a:pt x="20" y="1480"/>
                    </a:cubicBezTo>
                    <a:cubicBezTo>
                      <a:pt x="43" y="1511"/>
                      <a:pt x="43" y="1511"/>
                      <a:pt x="43" y="1511"/>
                    </a:cubicBezTo>
                    <a:cubicBezTo>
                      <a:pt x="45" y="1519"/>
                      <a:pt x="45" y="1519"/>
                      <a:pt x="45" y="1519"/>
                    </a:cubicBezTo>
                    <a:cubicBezTo>
                      <a:pt x="46" y="1535"/>
                      <a:pt x="46" y="1535"/>
                      <a:pt x="46" y="1535"/>
                    </a:cubicBezTo>
                    <a:cubicBezTo>
                      <a:pt x="44" y="1552"/>
                      <a:pt x="44" y="1552"/>
                      <a:pt x="44" y="1552"/>
                    </a:cubicBezTo>
                    <a:cubicBezTo>
                      <a:pt x="47" y="1554"/>
                      <a:pt x="47" y="1554"/>
                      <a:pt x="47" y="1554"/>
                    </a:cubicBezTo>
                    <a:cubicBezTo>
                      <a:pt x="48" y="1556"/>
                      <a:pt x="49" y="1557"/>
                      <a:pt x="50" y="1559"/>
                    </a:cubicBezTo>
                    <a:cubicBezTo>
                      <a:pt x="52" y="1563"/>
                      <a:pt x="52" y="1563"/>
                      <a:pt x="52" y="1563"/>
                    </a:cubicBezTo>
                    <a:cubicBezTo>
                      <a:pt x="62" y="1571"/>
                      <a:pt x="62" y="1571"/>
                      <a:pt x="62" y="1571"/>
                    </a:cubicBezTo>
                    <a:cubicBezTo>
                      <a:pt x="64" y="1572"/>
                      <a:pt x="65" y="1574"/>
                      <a:pt x="66" y="1575"/>
                    </a:cubicBezTo>
                    <a:cubicBezTo>
                      <a:pt x="69" y="1581"/>
                      <a:pt x="69" y="1581"/>
                      <a:pt x="69" y="1581"/>
                    </a:cubicBezTo>
                    <a:cubicBezTo>
                      <a:pt x="70" y="1583"/>
                      <a:pt x="71" y="1585"/>
                      <a:pt x="72" y="1587"/>
                    </a:cubicBezTo>
                    <a:cubicBezTo>
                      <a:pt x="80" y="1618"/>
                      <a:pt x="80" y="1618"/>
                      <a:pt x="80" y="1618"/>
                    </a:cubicBezTo>
                    <a:cubicBezTo>
                      <a:pt x="86" y="1627"/>
                      <a:pt x="86" y="1627"/>
                      <a:pt x="86" y="1627"/>
                    </a:cubicBezTo>
                    <a:cubicBezTo>
                      <a:pt x="210" y="1724"/>
                      <a:pt x="210" y="1724"/>
                      <a:pt x="210" y="1724"/>
                    </a:cubicBezTo>
                    <a:cubicBezTo>
                      <a:pt x="211" y="1725"/>
                      <a:pt x="212" y="1726"/>
                      <a:pt x="213" y="1728"/>
                    </a:cubicBezTo>
                    <a:cubicBezTo>
                      <a:pt x="219" y="1738"/>
                      <a:pt x="219" y="1738"/>
                      <a:pt x="219" y="1738"/>
                    </a:cubicBezTo>
                    <a:cubicBezTo>
                      <a:pt x="220" y="1739"/>
                      <a:pt x="220" y="1740"/>
                      <a:pt x="221" y="1742"/>
                    </a:cubicBezTo>
                    <a:cubicBezTo>
                      <a:pt x="224" y="1755"/>
                      <a:pt x="224" y="1755"/>
                      <a:pt x="224" y="1755"/>
                    </a:cubicBezTo>
                    <a:cubicBezTo>
                      <a:pt x="228" y="1757"/>
                      <a:pt x="228" y="1757"/>
                      <a:pt x="228" y="1757"/>
                    </a:cubicBezTo>
                    <a:cubicBezTo>
                      <a:pt x="332" y="1820"/>
                      <a:pt x="332" y="1820"/>
                      <a:pt x="332" y="1820"/>
                    </a:cubicBezTo>
                    <a:cubicBezTo>
                      <a:pt x="345" y="1831"/>
                      <a:pt x="345" y="1831"/>
                      <a:pt x="345" y="1831"/>
                    </a:cubicBezTo>
                    <a:cubicBezTo>
                      <a:pt x="358" y="1845"/>
                      <a:pt x="358" y="1845"/>
                      <a:pt x="358" y="1845"/>
                    </a:cubicBezTo>
                    <a:cubicBezTo>
                      <a:pt x="379" y="1879"/>
                      <a:pt x="379" y="1879"/>
                      <a:pt x="379" y="1879"/>
                    </a:cubicBezTo>
                    <a:cubicBezTo>
                      <a:pt x="387" y="1903"/>
                      <a:pt x="387" y="1903"/>
                      <a:pt x="387" y="1903"/>
                    </a:cubicBezTo>
                    <a:cubicBezTo>
                      <a:pt x="388" y="1925"/>
                      <a:pt x="388" y="1925"/>
                      <a:pt x="388" y="1925"/>
                    </a:cubicBezTo>
                    <a:cubicBezTo>
                      <a:pt x="396" y="1935"/>
                      <a:pt x="396" y="1935"/>
                      <a:pt x="396" y="1935"/>
                    </a:cubicBezTo>
                    <a:cubicBezTo>
                      <a:pt x="397" y="1937"/>
                      <a:pt x="398" y="1939"/>
                      <a:pt x="399" y="1940"/>
                    </a:cubicBezTo>
                    <a:cubicBezTo>
                      <a:pt x="401" y="1946"/>
                      <a:pt x="401" y="1946"/>
                      <a:pt x="401" y="1946"/>
                    </a:cubicBezTo>
                    <a:cubicBezTo>
                      <a:pt x="402" y="1949"/>
                      <a:pt x="402" y="1953"/>
                      <a:pt x="402" y="1956"/>
                    </a:cubicBezTo>
                    <a:cubicBezTo>
                      <a:pt x="398" y="1970"/>
                      <a:pt x="398" y="1970"/>
                      <a:pt x="398" y="1970"/>
                    </a:cubicBezTo>
                    <a:cubicBezTo>
                      <a:pt x="401" y="1975"/>
                      <a:pt x="401" y="1975"/>
                      <a:pt x="401" y="1975"/>
                    </a:cubicBezTo>
                    <a:cubicBezTo>
                      <a:pt x="402" y="1977"/>
                      <a:pt x="403" y="1978"/>
                      <a:pt x="403" y="1980"/>
                    </a:cubicBezTo>
                    <a:cubicBezTo>
                      <a:pt x="408" y="2001"/>
                      <a:pt x="408" y="2001"/>
                      <a:pt x="408" y="2001"/>
                    </a:cubicBezTo>
                    <a:cubicBezTo>
                      <a:pt x="408" y="2003"/>
                      <a:pt x="408" y="2005"/>
                      <a:pt x="408" y="2007"/>
                    </a:cubicBezTo>
                    <a:cubicBezTo>
                      <a:pt x="408" y="2007"/>
                      <a:pt x="408" y="2007"/>
                      <a:pt x="408" y="2007"/>
                    </a:cubicBezTo>
                    <a:cubicBezTo>
                      <a:pt x="426" y="2039"/>
                      <a:pt x="426" y="2039"/>
                      <a:pt x="426" y="2039"/>
                    </a:cubicBezTo>
                    <a:cubicBezTo>
                      <a:pt x="436" y="2049"/>
                      <a:pt x="436" y="2049"/>
                      <a:pt x="436" y="2049"/>
                    </a:cubicBezTo>
                    <a:cubicBezTo>
                      <a:pt x="442" y="2050"/>
                      <a:pt x="442" y="2050"/>
                      <a:pt x="442" y="2050"/>
                    </a:cubicBezTo>
                    <a:cubicBezTo>
                      <a:pt x="449" y="2046"/>
                      <a:pt x="449" y="2046"/>
                      <a:pt x="449" y="2046"/>
                    </a:cubicBezTo>
                    <a:cubicBezTo>
                      <a:pt x="471" y="2012"/>
                      <a:pt x="471" y="2012"/>
                      <a:pt x="471" y="2012"/>
                    </a:cubicBezTo>
                    <a:cubicBezTo>
                      <a:pt x="474" y="2009"/>
                      <a:pt x="477" y="2006"/>
                      <a:pt x="482" y="2004"/>
                    </a:cubicBezTo>
                    <a:cubicBezTo>
                      <a:pt x="503" y="1998"/>
                      <a:pt x="503" y="1998"/>
                      <a:pt x="503" y="1998"/>
                    </a:cubicBezTo>
                    <a:cubicBezTo>
                      <a:pt x="507" y="1997"/>
                      <a:pt x="511" y="1997"/>
                      <a:pt x="514" y="1998"/>
                    </a:cubicBezTo>
                    <a:cubicBezTo>
                      <a:pt x="523" y="2000"/>
                      <a:pt x="523" y="2000"/>
                      <a:pt x="523" y="2000"/>
                    </a:cubicBezTo>
                    <a:cubicBezTo>
                      <a:pt x="524" y="2001"/>
                      <a:pt x="526" y="2001"/>
                      <a:pt x="527" y="2002"/>
                    </a:cubicBezTo>
                    <a:cubicBezTo>
                      <a:pt x="544" y="2010"/>
                      <a:pt x="544" y="2010"/>
                      <a:pt x="544" y="2010"/>
                    </a:cubicBezTo>
                    <a:cubicBezTo>
                      <a:pt x="552" y="2009"/>
                      <a:pt x="552" y="2009"/>
                      <a:pt x="552" y="2009"/>
                    </a:cubicBezTo>
                    <a:cubicBezTo>
                      <a:pt x="578" y="2014"/>
                      <a:pt x="578" y="2014"/>
                      <a:pt x="578" y="2014"/>
                    </a:cubicBezTo>
                    <a:cubicBezTo>
                      <a:pt x="580" y="2015"/>
                      <a:pt x="581" y="2015"/>
                      <a:pt x="582" y="2016"/>
                    </a:cubicBezTo>
                    <a:cubicBezTo>
                      <a:pt x="627" y="2036"/>
                      <a:pt x="627" y="2036"/>
                      <a:pt x="627" y="2036"/>
                    </a:cubicBezTo>
                    <a:cubicBezTo>
                      <a:pt x="649" y="2050"/>
                      <a:pt x="649" y="2050"/>
                      <a:pt x="649" y="2050"/>
                    </a:cubicBezTo>
                    <a:cubicBezTo>
                      <a:pt x="652" y="2052"/>
                      <a:pt x="654" y="2054"/>
                      <a:pt x="655" y="2056"/>
                    </a:cubicBezTo>
                    <a:cubicBezTo>
                      <a:pt x="663" y="2070"/>
                      <a:pt x="663" y="2070"/>
                      <a:pt x="663" y="2070"/>
                    </a:cubicBezTo>
                    <a:cubicBezTo>
                      <a:pt x="666" y="2075"/>
                      <a:pt x="667" y="2080"/>
                      <a:pt x="665" y="2085"/>
                    </a:cubicBezTo>
                    <a:cubicBezTo>
                      <a:pt x="663" y="2095"/>
                      <a:pt x="663" y="2095"/>
                      <a:pt x="663" y="2095"/>
                    </a:cubicBezTo>
                    <a:cubicBezTo>
                      <a:pt x="648" y="2127"/>
                      <a:pt x="648" y="2127"/>
                      <a:pt x="648" y="2127"/>
                    </a:cubicBezTo>
                    <a:cubicBezTo>
                      <a:pt x="647" y="2128"/>
                      <a:pt x="646" y="2130"/>
                      <a:pt x="645" y="2131"/>
                    </a:cubicBezTo>
                    <a:cubicBezTo>
                      <a:pt x="639" y="2137"/>
                      <a:pt x="639" y="2137"/>
                      <a:pt x="639" y="2137"/>
                    </a:cubicBezTo>
                    <a:cubicBezTo>
                      <a:pt x="640" y="2143"/>
                      <a:pt x="640" y="2143"/>
                      <a:pt x="640" y="2143"/>
                    </a:cubicBezTo>
                    <a:cubicBezTo>
                      <a:pt x="643" y="2162"/>
                      <a:pt x="643" y="2162"/>
                      <a:pt x="643" y="2162"/>
                    </a:cubicBezTo>
                    <a:cubicBezTo>
                      <a:pt x="645" y="2187"/>
                      <a:pt x="645" y="2187"/>
                      <a:pt x="645" y="2187"/>
                    </a:cubicBezTo>
                    <a:cubicBezTo>
                      <a:pt x="645" y="2190"/>
                      <a:pt x="645" y="2192"/>
                      <a:pt x="644" y="2195"/>
                    </a:cubicBezTo>
                    <a:cubicBezTo>
                      <a:pt x="638" y="2212"/>
                      <a:pt x="638" y="2212"/>
                      <a:pt x="638" y="2212"/>
                    </a:cubicBezTo>
                    <a:cubicBezTo>
                      <a:pt x="618" y="2252"/>
                      <a:pt x="618" y="2252"/>
                      <a:pt x="618" y="2252"/>
                    </a:cubicBezTo>
                    <a:cubicBezTo>
                      <a:pt x="603" y="2312"/>
                      <a:pt x="603" y="2312"/>
                      <a:pt x="603" y="2312"/>
                    </a:cubicBezTo>
                    <a:cubicBezTo>
                      <a:pt x="583" y="2351"/>
                      <a:pt x="583" y="2351"/>
                      <a:pt x="583" y="2351"/>
                    </a:cubicBezTo>
                    <a:cubicBezTo>
                      <a:pt x="580" y="2363"/>
                      <a:pt x="580" y="2363"/>
                      <a:pt x="580" y="2363"/>
                    </a:cubicBezTo>
                    <a:cubicBezTo>
                      <a:pt x="580" y="2379"/>
                      <a:pt x="580" y="2379"/>
                      <a:pt x="580" y="2379"/>
                    </a:cubicBezTo>
                    <a:cubicBezTo>
                      <a:pt x="594" y="2417"/>
                      <a:pt x="594" y="2417"/>
                      <a:pt x="594" y="2417"/>
                    </a:cubicBezTo>
                    <a:cubicBezTo>
                      <a:pt x="618" y="2435"/>
                      <a:pt x="618" y="2435"/>
                      <a:pt x="618" y="2435"/>
                    </a:cubicBezTo>
                    <a:cubicBezTo>
                      <a:pt x="620" y="2436"/>
                      <a:pt x="622" y="2438"/>
                      <a:pt x="623" y="2440"/>
                    </a:cubicBezTo>
                    <a:cubicBezTo>
                      <a:pt x="625" y="2442"/>
                      <a:pt x="625" y="2442"/>
                      <a:pt x="625" y="2442"/>
                    </a:cubicBezTo>
                    <a:cubicBezTo>
                      <a:pt x="637" y="2452"/>
                      <a:pt x="637" y="2452"/>
                      <a:pt x="637" y="2452"/>
                    </a:cubicBezTo>
                    <a:cubicBezTo>
                      <a:pt x="638" y="2453"/>
                      <a:pt x="639" y="2454"/>
                      <a:pt x="640" y="2456"/>
                    </a:cubicBezTo>
                    <a:cubicBezTo>
                      <a:pt x="650" y="2470"/>
                      <a:pt x="650" y="2470"/>
                      <a:pt x="650" y="2470"/>
                    </a:cubicBezTo>
                    <a:cubicBezTo>
                      <a:pt x="665" y="2476"/>
                      <a:pt x="665" y="2476"/>
                      <a:pt x="665" y="2476"/>
                    </a:cubicBezTo>
                    <a:cubicBezTo>
                      <a:pt x="666" y="2477"/>
                      <a:pt x="668" y="2478"/>
                      <a:pt x="669" y="2479"/>
                    </a:cubicBezTo>
                    <a:cubicBezTo>
                      <a:pt x="681" y="2489"/>
                      <a:pt x="681" y="2489"/>
                      <a:pt x="681" y="2489"/>
                    </a:cubicBezTo>
                    <a:cubicBezTo>
                      <a:pt x="702" y="2510"/>
                      <a:pt x="702" y="2510"/>
                      <a:pt x="702" y="2510"/>
                    </a:cubicBezTo>
                    <a:cubicBezTo>
                      <a:pt x="714" y="2512"/>
                      <a:pt x="714" y="2512"/>
                      <a:pt x="714" y="2512"/>
                    </a:cubicBezTo>
                    <a:cubicBezTo>
                      <a:pt x="717" y="2513"/>
                      <a:pt x="719" y="2514"/>
                      <a:pt x="721" y="2515"/>
                    </a:cubicBezTo>
                    <a:cubicBezTo>
                      <a:pt x="746" y="2533"/>
                      <a:pt x="746" y="2533"/>
                      <a:pt x="746" y="2533"/>
                    </a:cubicBezTo>
                    <a:cubicBezTo>
                      <a:pt x="758" y="2532"/>
                      <a:pt x="758" y="2532"/>
                      <a:pt x="758" y="2532"/>
                    </a:cubicBezTo>
                    <a:cubicBezTo>
                      <a:pt x="760" y="2532"/>
                      <a:pt x="762" y="2532"/>
                      <a:pt x="764" y="2532"/>
                    </a:cubicBezTo>
                    <a:cubicBezTo>
                      <a:pt x="784" y="2537"/>
                      <a:pt x="784" y="2537"/>
                      <a:pt x="784" y="2537"/>
                    </a:cubicBezTo>
                    <a:cubicBezTo>
                      <a:pt x="786" y="2537"/>
                      <a:pt x="788" y="2538"/>
                      <a:pt x="790" y="2539"/>
                    </a:cubicBezTo>
                    <a:cubicBezTo>
                      <a:pt x="806" y="2549"/>
                      <a:pt x="806" y="2549"/>
                      <a:pt x="806" y="2549"/>
                    </a:cubicBezTo>
                    <a:cubicBezTo>
                      <a:pt x="835" y="2573"/>
                      <a:pt x="835" y="2573"/>
                      <a:pt x="835" y="2573"/>
                    </a:cubicBezTo>
                    <a:cubicBezTo>
                      <a:pt x="844" y="2578"/>
                      <a:pt x="844" y="2578"/>
                      <a:pt x="844" y="2578"/>
                    </a:cubicBezTo>
                    <a:cubicBezTo>
                      <a:pt x="869" y="2586"/>
                      <a:pt x="869" y="2586"/>
                      <a:pt x="869" y="2586"/>
                    </a:cubicBezTo>
                    <a:cubicBezTo>
                      <a:pt x="884" y="2594"/>
                      <a:pt x="884" y="2594"/>
                      <a:pt x="884" y="2594"/>
                    </a:cubicBezTo>
                    <a:cubicBezTo>
                      <a:pt x="886" y="2595"/>
                      <a:pt x="888" y="2597"/>
                      <a:pt x="889" y="2598"/>
                    </a:cubicBezTo>
                    <a:cubicBezTo>
                      <a:pt x="901" y="2613"/>
                      <a:pt x="901" y="2613"/>
                      <a:pt x="901" y="2613"/>
                    </a:cubicBezTo>
                    <a:cubicBezTo>
                      <a:pt x="918" y="2642"/>
                      <a:pt x="918" y="2642"/>
                      <a:pt x="918" y="2642"/>
                    </a:cubicBezTo>
                    <a:cubicBezTo>
                      <a:pt x="924" y="2648"/>
                      <a:pt x="924" y="2648"/>
                      <a:pt x="924" y="2648"/>
                    </a:cubicBezTo>
                    <a:cubicBezTo>
                      <a:pt x="964" y="2663"/>
                      <a:pt x="964" y="2663"/>
                      <a:pt x="964" y="2663"/>
                    </a:cubicBezTo>
                    <a:cubicBezTo>
                      <a:pt x="966" y="2663"/>
                      <a:pt x="968" y="2664"/>
                      <a:pt x="969" y="2665"/>
                    </a:cubicBezTo>
                    <a:cubicBezTo>
                      <a:pt x="982" y="2674"/>
                      <a:pt x="982" y="2674"/>
                      <a:pt x="982" y="2674"/>
                    </a:cubicBezTo>
                    <a:cubicBezTo>
                      <a:pt x="989" y="2679"/>
                      <a:pt x="992" y="2689"/>
                      <a:pt x="988" y="2697"/>
                    </a:cubicBezTo>
                    <a:cubicBezTo>
                      <a:pt x="988" y="2698"/>
                      <a:pt x="988" y="2698"/>
                      <a:pt x="988" y="2698"/>
                    </a:cubicBezTo>
                    <a:cubicBezTo>
                      <a:pt x="995" y="2721"/>
                      <a:pt x="995" y="2721"/>
                      <a:pt x="995" y="2721"/>
                    </a:cubicBezTo>
                    <a:cubicBezTo>
                      <a:pt x="996" y="2722"/>
                      <a:pt x="996" y="2724"/>
                      <a:pt x="996" y="2725"/>
                    </a:cubicBezTo>
                    <a:cubicBezTo>
                      <a:pt x="996" y="2758"/>
                      <a:pt x="996" y="2758"/>
                      <a:pt x="996" y="2758"/>
                    </a:cubicBezTo>
                    <a:cubicBezTo>
                      <a:pt x="1005" y="2773"/>
                      <a:pt x="1005" y="2773"/>
                      <a:pt x="1005" y="2773"/>
                    </a:cubicBezTo>
                    <a:cubicBezTo>
                      <a:pt x="1018" y="2788"/>
                      <a:pt x="1018" y="2788"/>
                      <a:pt x="1018" y="2788"/>
                    </a:cubicBezTo>
                    <a:cubicBezTo>
                      <a:pt x="1031" y="2808"/>
                      <a:pt x="1031" y="2808"/>
                      <a:pt x="1031" y="2808"/>
                    </a:cubicBezTo>
                    <a:cubicBezTo>
                      <a:pt x="1032" y="2809"/>
                      <a:pt x="1033" y="2811"/>
                      <a:pt x="1033" y="2813"/>
                    </a:cubicBezTo>
                    <a:cubicBezTo>
                      <a:pt x="1040" y="2835"/>
                      <a:pt x="1040" y="2835"/>
                      <a:pt x="1040" y="2835"/>
                    </a:cubicBezTo>
                    <a:cubicBezTo>
                      <a:pt x="1041" y="2839"/>
                      <a:pt x="1041" y="2842"/>
                      <a:pt x="1040" y="2846"/>
                    </a:cubicBezTo>
                    <a:cubicBezTo>
                      <a:pt x="1034" y="2866"/>
                      <a:pt x="1034" y="2866"/>
                      <a:pt x="1034" y="2866"/>
                    </a:cubicBezTo>
                    <a:cubicBezTo>
                      <a:pt x="1033" y="2869"/>
                      <a:pt x="1032" y="2871"/>
                      <a:pt x="1030" y="2874"/>
                    </a:cubicBezTo>
                    <a:cubicBezTo>
                      <a:pt x="1010" y="2900"/>
                      <a:pt x="1010" y="2900"/>
                      <a:pt x="1010" y="2900"/>
                    </a:cubicBezTo>
                    <a:cubicBezTo>
                      <a:pt x="1010" y="2903"/>
                      <a:pt x="1010" y="2903"/>
                      <a:pt x="1010" y="2903"/>
                    </a:cubicBezTo>
                    <a:cubicBezTo>
                      <a:pt x="1015" y="2905"/>
                      <a:pt x="1015" y="2905"/>
                      <a:pt x="1015" y="2905"/>
                    </a:cubicBezTo>
                    <a:cubicBezTo>
                      <a:pt x="1026" y="2912"/>
                      <a:pt x="1026" y="2912"/>
                      <a:pt x="1026" y="2912"/>
                    </a:cubicBezTo>
                    <a:cubicBezTo>
                      <a:pt x="1031" y="2915"/>
                      <a:pt x="1034" y="2921"/>
                      <a:pt x="1034" y="2927"/>
                    </a:cubicBezTo>
                    <a:cubicBezTo>
                      <a:pt x="1034" y="2932"/>
                      <a:pt x="1034" y="2932"/>
                      <a:pt x="1034" y="2932"/>
                    </a:cubicBezTo>
                    <a:cubicBezTo>
                      <a:pt x="1039" y="2944"/>
                      <a:pt x="1039" y="2944"/>
                      <a:pt x="1039" y="2944"/>
                    </a:cubicBezTo>
                    <a:cubicBezTo>
                      <a:pt x="1050" y="2959"/>
                      <a:pt x="1050" y="2959"/>
                      <a:pt x="1050" y="2959"/>
                    </a:cubicBezTo>
                    <a:cubicBezTo>
                      <a:pt x="1069" y="2980"/>
                      <a:pt x="1069" y="2980"/>
                      <a:pt x="1069" y="2980"/>
                    </a:cubicBezTo>
                    <a:cubicBezTo>
                      <a:pt x="1070" y="2981"/>
                      <a:pt x="1070" y="2983"/>
                      <a:pt x="1071" y="2984"/>
                    </a:cubicBezTo>
                    <a:cubicBezTo>
                      <a:pt x="1079" y="2999"/>
                      <a:pt x="1079" y="2999"/>
                      <a:pt x="1079" y="2999"/>
                    </a:cubicBezTo>
                    <a:cubicBezTo>
                      <a:pt x="1080" y="3001"/>
                      <a:pt x="1081" y="3004"/>
                      <a:pt x="1081" y="3006"/>
                    </a:cubicBezTo>
                    <a:cubicBezTo>
                      <a:pt x="1082" y="3003"/>
                      <a:pt x="1082" y="3003"/>
                      <a:pt x="1082" y="3003"/>
                    </a:cubicBezTo>
                    <a:cubicBezTo>
                      <a:pt x="1084" y="2997"/>
                      <a:pt x="1089" y="2993"/>
                      <a:pt x="1096" y="2991"/>
                    </a:cubicBezTo>
                    <a:cubicBezTo>
                      <a:pt x="1118" y="2988"/>
                      <a:pt x="1118" y="2988"/>
                      <a:pt x="1118" y="2988"/>
                    </a:cubicBezTo>
                    <a:cubicBezTo>
                      <a:pt x="1123" y="2987"/>
                      <a:pt x="1128" y="2989"/>
                      <a:pt x="1132" y="2992"/>
                    </a:cubicBezTo>
                    <a:cubicBezTo>
                      <a:pt x="1134" y="2995"/>
                      <a:pt x="1139" y="3000"/>
                      <a:pt x="1140" y="3004"/>
                    </a:cubicBezTo>
                    <a:cubicBezTo>
                      <a:pt x="1147" y="2989"/>
                      <a:pt x="1147" y="2989"/>
                      <a:pt x="1147" y="2989"/>
                    </a:cubicBezTo>
                    <a:cubicBezTo>
                      <a:pt x="1161" y="2969"/>
                      <a:pt x="1161" y="2969"/>
                      <a:pt x="1161" y="2969"/>
                    </a:cubicBezTo>
                    <a:cubicBezTo>
                      <a:pt x="1178" y="2932"/>
                      <a:pt x="1178" y="2932"/>
                      <a:pt x="1178" y="2932"/>
                    </a:cubicBezTo>
                    <a:cubicBezTo>
                      <a:pt x="1179" y="2931"/>
                      <a:pt x="1180" y="2930"/>
                      <a:pt x="1181" y="2929"/>
                    </a:cubicBezTo>
                    <a:cubicBezTo>
                      <a:pt x="1195" y="2915"/>
                      <a:pt x="1195" y="2915"/>
                      <a:pt x="1195" y="2915"/>
                    </a:cubicBezTo>
                    <a:cubicBezTo>
                      <a:pt x="1196" y="2914"/>
                      <a:pt x="1198" y="2912"/>
                      <a:pt x="1199" y="2912"/>
                    </a:cubicBezTo>
                    <a:cubicBezTo>
                      <a:pt x="1217" y="2902"/>
                      <a:pt x="1217" y="2902"/>
                      <a:pt x="1217" y="2902"/>
                    </a:cubicBezTo>
                    <a:cubicBezTo>
                      <a:pt x="1219" y="2901"/>
                      <a:pt x="1220" y="2900"/>
                      <a:pt x="1222" y="2900"/>
                    </a:cubicBezTo>
                    <a:cubicBezTo>
                      <a:pt x="1242" y="2895"/>
                      <a:pt x="1242" y="2895"/>
                      <a:pt x="1242" y="2895"/>
                    </a:cubicBezTo>
                    <a:cubicBezTo>
                      <a:pt x="1244" y="2895"/>
                      <a:pt x="1246" y="2895"/>
                      <a:pt x="1248" y="2895"/>
                    </a:cubicBezTo>
                    <a:cubicBezTo>
                      <a:pt x="1270" y="2897"/>
                      <a:pt x="1270" y="2897"/>
                      <a:pt x="1270" y="2897"/>
                    </a:cubicBezTo>
                    <a:cubicBezTo>
                      <a:pt x="1272" y="2897"/>
                      <a:pt x="1273" y="2897"/>
                      <a:pt x="1275" y="2898"/>
                    </a:cubicBezTo>
                    <a:cubicBezTo>
                      <a:pt x="1403" y="2943"/>
                      <a:pt x="1403" y="2943"/>
                      <a:pt x="1403" y="2943"/>
                    </a:cubicBezTo>
                    <a:cubicBezTo>
                      <a:pt x="1436" y="2961"/>
                      <a:pt x="1436" y="2961"/>
                      <a:pt x="1436" y="2961"/>
                    </a:cubicBezTo>
                    <a:cubicBezTo>
                      <a:pt x="1448" y="2963"/>
                      <a:pt x="1448" y="2963"/>
                      <a:pt x="1448" y="2963"/>
                    </a:cubicBezTo>
                    <a:cubicBezTo>
                      <a:pt x="1454" y="2961"/>
                      <a:pt x="1454" y="2961"/>
                      <a:pt x="1454" y="2961"/>
                    </a:cubicBezTo>
                    <a:cubicBezTo>
                      <a:pt x="1459" y="2954"/>
                      <a:pt x="1459" y="2954"/>
                      <a:pt x="1459" y="2954"/>
                    </a:cubicBezTo>
                    <a:cubicBezTo>
                      <a:pt x="1464" y="2939"/>
                      <a:pt x="1464" y="2939"/>
                      <a:pt x="1464" y="2939"/>
                    </a:cubicBezTo>
                    <a:cubicBezTo>
                      <a:pt x="1463" y="2929"/>
                      <a:pt x="1463" y="2929"/>
                      <a:pt x="1463" y="2929"/>
                    </a:cubicBezTo>
                    <a:cubicBezTo>
                      <a:pt x="1456" y="2916"/>
                      <a:pt x="1456" y="2916"/>
                      <a:pt x="1456" y="2916"/>
                    </a:cubicBezTo>
                    <a:cubicBezTo>
                      <a:pt x="1442" y="2901"/>
                      <a:pt x="1442" y="2901"/>
                      <a:pt x="1442" y="2901"/>
                    </a:cubicBezTo>
                    <a:cubicBezTo>
                      <a:pt x="1429" y="2882"/>
                      <a:pt x="1429" y="2882"/>
                      <a:pt x="1429" y="2882"/>
                    </a:cubicBezTo>
                    <a:cubicBezTo>
                      <a:pt x="1428" y="2881"/>
                      <a:pt x="1428" y="2879"/>
                      <a:pt x="1427" y="2877"/>
                    </a:cubicBezTo>
                    <a:cubicBezTo>
                      <a:pt x="1421" y="2858"/>
                      <a:pt x="1421" y="2858"/>
                      <a:pt x="1421" y="2858"/>
                    </a:cubicBezTo>
                    <a:cubicBezTo>
                      <a:pt x="1420" y="2856"/>
                      <a:pt x="1420" y="2854"/>
                      <a:pt x="1420" y="2852"/>
                    </a:cubicBezTo>
                    <a:cubicBezTo>
                      <a:pt x="1420" y="2830"/>
                      <a:pt x="1420" y="2830"/>
                      <a:pt x="1420" y="2830"/>
                    </a:cubicBezTo>
                    <a:cubicBezTo>
                      <a:pt x="1420" y="2829"/>
                      <a:pt x="1420" y="2827"/>
                      <a:pt x="1420" y="2826"/>
                    </a:cubicBezTo>
                    <a:cubicBezTo>
                      <a:pt x="1426" y="2802"/>
                      <a:pt x="1426" y="2802"/>
                      <a:pt x="1426" y="2802"/>
                    </a:cubicBezTo>
                    <a:cubicBezTo>
                      <a:pt x="1427" y="2800"/>
                      <a:pt x="1427" y="2799"/>
                      <a:pt x="1428" y="2798"/>
                    </a:cubicBezTo>
                    <a:cubicBezTo>
                      <a:pt x="1439" y="2780"/>
                      <a:pt x="1439" y="2780"/>
                      <a:pt x="1439" y="2780"/>
                    </a:cubicBezTo>
                    <a:cubicBezTo>
                      <a:pt x="1440" y="2778"/>
                      <a:pt x="1442" y="2777"/>
                      <a:pt x="1444" y="2776"/>
                    </a:cubicBezTo>
                    <a:cubicBezTo>
                      <a:pt x="1451" y="2771"/>
                      <a:pt x="1451" y="2771"/>
                      <a:pt x="1451" y="2771"/>
                    </a:cubicBezTo>
                    <a:cubicBezTo>
                      <a:pt x="1452" y="2770"/>
                      <a:pt x="1454" y="2769"/>
                      <a:pt x="1456" y="2769"/>
                    </a:cubicBezTo>
                    <a:cubicBezTo>
                      <a:pt x="1465" y="2766"/>
                      <a:pt x="1465" y="2766"/>
                      <a:pt x="1465" y="2766"/>
                    </a:cubicBezTo>
                    <a:cubicBezTo>
                      <a:pt x="1488" y="2763"/>
                      <a:pt x="1488" y="2763"/>
                      <a:pt x="1488" y="2763"/>
                    </a:cubicBezTo>
                    <a:cubicBezTo>
                      <a:pt x="1511" y="2747"/>
                      <a:pt x="1511" y="2747"/>
                      <a:pt x="1511" y="2747"/>
                    </a:cubicBezTo>
                    <a:cubicBezTo>
                      <a:pt x="1512" y="2746"/>
                      <a:pt x="1514" y="2745"/>
                      <a:pt x="1516" y="2745"/>
                    </a:cubicBezTo>
                    <a:cubicBezTo>
                      <a:pt x="1597" y="2717"/>
                      <a:pt x="1597" y="2717"/>
                      <a:pt x="1597" y="2717"/>
                    </a:cubicBezTo>
                    <a:cubicBezTo>
                      <a:pt x="1589" y="2702"/>
                      <a:pt x="1589" y="2702"/>
                      <a:pt x="1589" y="2702"/>
                    </a:cubicBezTo>
                    <a:cubicBezTo>
                      <a:pt x="1577" y="2692"/>
                      <a:pt x="1577" y="2692"/>
                      <a:pt x="1577" y="2692"/>
                    </a:cubicBezTo>
                    <a:cubicBezTo>
                      <a:pt x="1576" y="2692"/>
                      <a:pt x="1573" y="2688"/>
                      <a:pt x="1573" y="2687"/>
                    </a:cubicBezTo>
                    <a:cubicBezTo>
                      <a:pt x="1556" y="2658"/>
                      <a:pt x="1556" y="2658"/>
                      <a:pt x="1556" y="2658"/>
                    </a:cubicBezTo>
                    <a:cubicBezTo>
                      <a:pt x="1555" y="2655"/>
                      <a:pt x="1554" y="2651"/>
                      <a:pt x="1555" y="2648"/>
                    </a:cubicBezTo>
                    <a:cubicBezTo>
                      <a:pt x="1557" y="2634"/>
                      <a:pt x="1557" y="2634"/>
                      <a:pt x="1557" y="2634"/>
                    </a:cubicBezTo>
                    <a:cubicBezTo>
                      <a:pt x="1567" y="2607"/>
                      <a:pt x="1567" y="2607"/>
                      <a:pt x="1567" y="2607"/>
                    </a:cubicBezTo>
                    <a:cubicBezTo>
                      <a:pt x="1568" y="2606"/>
                      <a:pt x="1569" y="2604"/>
                      <a:pt x="1570" y="2603"/>
                    </a:cubicBezTo>
                    <a:cubicBezTo>
                      <a:pt x="1595" y="2576"/>
                      <a:pt x="1595" y="2576"/>
                      <a:pt x="1595" y="2576"/>
                    </a:cubicBezTo>
                    <a:cubicBezTo>
                      <a:pt x="1597" y="2570"/>
                      <a:pt x="1597" y="2570"/>
                      <a:pt x="1597" y="2570"/>
                    </a:cubicBezTo>
                    <a:cubicBezTo>
                      <a:pt x="1596" y="2569"/>
                      <a:pt x="1596" y="2569"/>
                      <a:pt x="1596" y="2569"/>
                    </a:cubicBezTo>
                    <a:cubicBezTo>
                      <a:pt x="1595" y="2569"/>
                      <a:pt x="1593" y="2569"/>
                      <a:pt x="1591" y="2568"/>
                    </a:cubicBezTo>
                    <a:cubicBezTo>
                      <a:pt x="1588" y="2567"/>
                      <a:pt x="1581" y="2564"/>
                      <a:pt x="1579" y="2561"/>
                    </a:cubicBezTo>
                    <a:cubicBezTo>
                      <a:pt x="1576" y="2558"/>
                      <a:pt x="1572" y="2551"/>
                      <a:pt x="1572" y="2546"/>
                    </a:cubicBezTo>
                    <a:cubicBezTo>
                      <a:pt x="1572" y="2541"/>
                      <a:pt x="1574" y="2534"/>
                      <a:pt x="1578" y="2530"/>
                    </a:cubicBezTo>
                    <a:cubicBezTo>
                      <a:pt x="1578" y="2530"/>
                      <a:pt x="1578" y="2530"/>
                      <a:pt x="1579" y="2530"/>
                    </a:cubicBezTo>
                    <a:cubicBezTo>
                      <a:pt x="1568" y="2519"/>
                      <a:pt x="1568" y="2519"/>
                      <a:pt x="1568" y="2519"/>
                    </a:cubicBezTo>
                    <a:cubicBezTo>
                      <a:pt x="1562" y="2513"/>
                      <a:pt x="1561" y="2505"/>
                      <a:pt x="1564" y="2498"/>
                    </a:cubicBezTo>
                    <a:cubicBezTo>
                      <a:pt x="1567" y="2491"/>
                      <a:pt x="1575" y="2486"/>
                      <a:pt x="1582" y="2487"/>
                    </a:cubicBezTo>
                    <a:cubicBezTo>
                      <a:pt x="1590" y="2487"/>
                      <a:pt x="1590" y="2487"/>
                      <a:pt x="1590" y="2487"/>
                    </a:cubicBezTo>
                    <a:cubicBezTo>
                      <a:pt x="1588" y="2481"/>
                      <a:pt x="1588" y="2481"/>
                      <a:pt x="1588" y="2481"/>
                    </a:cubicBezTo>
                    <a:cubicBezTo>
                      <a:pt x="1587" y="2479"/>
                      <a:pt x="1587" y="2477"/>
                      <a:pt x="1587" y="2476"/>
                    </a:cubicBezTo>
                    <a:cubicBezTo>
                      <a:pt x="1586" y="2469"/>
                      <a:pt x="1586" y="2469"/>
                      <a:pt x="1586" y="2469"/>
                    </a:cubicBezTo>
                    <a:cubicBezTo>
                      <a:pt x="1586" y="2464"/>
                      <a:pt x="1587" y="2459"/>
                      <a:pt x="1591" y="2455"/>
                    </a:cubicBezTo>
                    <a:cubicBezTo>
                      <a:pt x="1587" y="2446"/>
                      <a:pt x="1587" y="2446"/>
                      <a:pt x="1587" y="2446"/>
                    </a:cubicBezTo>
                    <a:cubicBezTo>
                      <a:pt x="1585" y="2441"/>
                      <a:pt x="1585" y="2435"/>
                      <a:pt x="1587" y="2430"/>
                    </a:cubicBezTo>
                    <a:cubicBezTo>
                      <a:pt x="1585" y="2427"/>
                      <a:pt x="1585" y="2427"/>
                      <a:pt x="1585" y="2427"/>
                    </a:cubicBezTo>
                    <a:cubicBezTo>
                      <a:pt x="1580" y="2419"/>
                      <a:pt x="1582" y="2408"/>
                      <a:pt x="1590" y="2403"/>
                    </a:cubicBezTo>
                    <a:cubicBezTo>
                      <a:pt x="1588" y="2401"/>
                      <a:pt x="1587" y="2398"/>
                      <a:pt x="1587" y="2395"/>
                    </a:cubicBezTo>
                    <a:cubicBezTo>
                      <a:pt x="1586" y="2389"/>
                      <a:pt x="1588" y="2382"/>
                      <a:pt x="1593" y="2378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1" y="2352"/>
                      <a:pt x="1611" y="2352"/>
                      <a:pt x="1611" y="2352"/>
                    </a:cubicBezTo>
                    <a:cubicBezTo>
                      <a:pt x="1610" y="2352"/>
                      <a:pt x="1609" y="2350"/>
                      <a:pt x="1607" y="2348"/>
                    </a:cubicBezTo>
                    <a:cubicBezTo>
                      <a:pt x="1602" y="2342"/>
                      <a:pt x="1602" y="2342"/>
                      <a:pt x="1602" y="2342"/>
                    </a:cubicBezTo>
                    <a:cubicBezTo>
                      <a:pt x="1599" y="2340"/>
                      <a:pt x="1598" y="2337"/>
                      <a:pt x="1597" y="2334"/>
                    </a:cubicBezTo>
                    <a:cubicBezTo>
                      <a:pt x="1595" y="2328"/>
                      <a:pt x="1595" y="2328"/>
                      <a:pt x="1595" y="2328"/>
                    </a:cubicBezTo>
                    <a:cubicBezTo>
                      <a:pt x="1595" y="2326"/>
                      <a:pt x="1594" y="2324"/>
                      <a:pt x="1594" y="2322"/>
                    </a:cubicBezTo>
                    <a:cubicBezTo>
                      <a:pt x="1595" y="2315"/>
                      <a:pt x="1595" y="2315"/>
                      <a:pt x="1595" y="2315"/>
                    </a:cubicBezTo>
                    <a:cubicBezTo>
                      <a:pt x="1595" y="2311"/>
                      <a:pt x="1596" y="2308"/>
                      <a:pt x="1598" y="2305"/>
                    </a:cubicBezTo>
                    <a:cubicBezTo>
                      <a:pt x="1605" y="2296"/>
                      <a:pt x="1605" y="2296"/>
                      <a:pt x="1605" y="2296"/>
                    </a:cubicBezTo>
                    <a:cubicBezTo>
                      <a:pt x="1608" y="2281"/>
                      <a:pt x="1608" y="2281"/>
                      <a:pt x="1608" y="2281"/>
                    </a:cubicBezTo>
                    <a:cubicBezTo>
                      <a:pt x="1609" y="2279"/>
                      <a:pt x="1609" y="2278"/>
                      <a:pt x="1610" y="2276"/>
                    </a:cubicBezTo>
                    <a:cubicBezTo>
                      <a:pt x="1613" y="2269"/>
                      <a:pt x="1613" y="2269"/>
                      <a:pt x="1613" y="2269"/>
                    </a:cubicBezTo>
                    <a:cubicBezTo>
                      <a:pt x="1615" y="2265"/>
                      <a:pt x="1619" y="2261"/>
                      <a:pt x="1624" y="2259"/>
                    </a:cubicBezTo>
                    <a:cubicBezTo>
                      <a:pt x="1632" y="2256"/>
                      <a:pt x="1632" y="2256"/>
                      <a:pt x="1632" y="2256"/>
                    </a:cubicBezTo>
                    <a:cubicBezTo>
                      <a:pt x="1635" y="2255"/>
                      <a:pt x="1638" y="2255"/>
                      <a:pt x="1641" y="2256"/>
                    </a:cubicBezTo>
                    <a:cubicBezTo>
                      <a:pt x="1642" y="2255"/>
                      <a:pt x="1642" y="2255"/>
                      <a:pt x="1642" y="2255"/>
                    </a:cubicBezTo>
                    <a:cubicBezTo>
                      <a:pt x="1643" y="2253"/>
                      <a:pt x="1644" y="2252"/>
                      <a:pt x="1646" y="2251"/>
                    </a:cubicBezTo>
                    <a:cubicBezTo>
                      <a:pt x="1649" y="2248"/>
                      <a:pt x="1654" y="2247"/>
                      <a:pt x="1658" y="2246"/>
                    </a:cubicBezTo>
                    <a:cubicBezTo>
                      <a:pt x="1665" y="2223"/>
                      <a:pt x="1665" y="2223"/>
                      <a:pt x="1665" y="2223"/>
                    </a:cubicBezTo>
                    <a:cubicBezTo>
                      <a:pt x="1666" y="2221"/>
                      <a:pt x="1667" y="2218"/>
                      <a:pt x="1670" y="2217"/>
                    </a:cubicBezTo>
                    <a:cubicBezTo>
                      <a:pt x="1673" y="2214"/>
                      <a:pt x="1673" y="2214"/>
                      <a:pt x="1673" y="2214"/>
                    </a:cubicBezTo>
                    <a:cubicBezTo>
                      <a:pt x="1674" y="2213"/>
                      <a:pt x="1675" y="2212"/>
                      <a:pt x="1677" y="2211"/>
                    </a:cubicBezTo>
                    <a:cubicBezTo>
                      <a:pt x="1683" y="2208"/>
                      <a:pt x="1683" y="2208"/>
                      <a:pt x="1683" y="2208"/>
                    </a:cubicBezTo>
                    <a:cubicBezTo>
                      <a:pt x="1688" y="2197"/>
                      <a:pt x="1688" y="2197"/>
                      <a:pt x="1688" y="2197"/>
                    </a:cubicBezTo>
                    <a:cubicBezTo>
                      <a:pt x="1686" y="2195"/>
                      <a:pt x="1684" y="2191"/>
                      <a:pt x="1683" y="2187"/>
                    </a:cubicBezTo>
                    <a:cubicBezTo>
                      <a:pt x="1681" y="2178"/>
                      <a:pt x="1685" y="2166"/>
                      <a:pt x="1693" y="2162"/>
                    </a:cubicBezTo>
                    <a:cubicBezTo>
                      <a:pt x="1716" y="2149"/>
                      <a:pt x="1716" y="2149"/>
                      <a:pt x="1716" y="2149"/>
                    </a:cubicBezTo>
                    <a:cubicBezTo>
                      <a:pt x="1718" y="2145"/>
                      <a:pt x="1718" y="2145"/>
                      <a:pt x="1718" y="2145"/>
                    </a:cubicBezTo>
                    <a:cubicBezTo>
                      <a:pt x="1719" y="2144"/>
                      <a:pt x="1721" y="2141"/>
                      <a:pt x="1723" y="2140"/>
                    </a:cubicBezTo>
                    <a:cubicBezTo>
                      <a:pt x="1722" y="2139"/>
                      <a:pt x="1721" y="2137"/>
                      <a:pt x="1721" y="2136"/>
                    </a:cubicBezTo>
                    <a:cubicBezTo>
                      <a:pt x="1718" y="2128"/>
                      <a:pt x="1718" y="2128"/>
                      <a:pt x="1718" y="2128"/>
                    </a:cubicBezTo>
                    <a:cubicBezTo>
                      <a:pt x="1718" y="2125"/>
                      <a:pt x="1717" y="2122"/>
                      <a:pt x="1718" y="2120"/>
                    </a:cubicBezTo>
                    <a:cubicBezTo>
                      <a:pt x="1719" y="2111"/>
                      <a:pt x="1719" y="2111"/>
                      <a:pt x="1719" y="2111"/>
                    </a:cubicBezTo>
                    <a:cubicBezTo>
                      <a:pt x="1719" y="2109"/>
                      <a:pt x="1720" y="2106"/>
                      <a:pt x="1721" y="2104"/>
                    </a:cubicBezTo>
                    <a:cubicBezTo>
                      <a:pt x="1725" y="2098"/>
                      <a:pt x="1725" y="2098"/>
                      <a:pt x="1725" y="2098"/>
                    </a:cubicBezTo>
                    <a:cubicBezTo>
                      <a:pt x="1726" y="2096"/>
                      <a:pt x="1727" y="2095"/>
                      <a:pt x="1728" y="2093"/>
                    </a:cubicBezTo>
                    <a:cubicBezTo>
                      <a:pt x="1733" y="2088"/>
                      <a:pt x="1733" y="2088"/>
                      <a:pt x="1733" y="2088"/>
                    </a:cubicBezTo>
                    <a:cubicBezTo>
                      <a:pt x="1733" y="2088"/>
                      <a:pt x="1734" y="2088"/>
                      <a:pt x="1734" y="2087"/>
                    </a:cubicBezTo>
                    <a:cubicBezTo>
                      <a:pt x="1733" y="2084"/>
                      <a:pt x="1733" y="2084"/>
                      <a:pt x="1733" y="2084"/>
                    </a:cubicBezTo>
                    <a:cubicBezTo>
                      <a:pt x="1732" y="2081"/>
                      <a:pt x="1732" y="2078"/>
                      <a:pt x="1732" y="2075"/>
                    </a:cubicBezTo>
                    <a:cubicBezTo>
                      <a:pt x="1735" y="2063"/>
                      <a:pt x="1735" y="2063"/>
                      <a:pt x="1735" y="2063"/>
                    </a:cubicBezTo>
                    <a:cubicBezTo>
                      <a:pt x="1735" y="2061"/>
                      <a:pt x="1736" y="2060"/>
                      <a:pt x="1737" y="2058"/>
                    </a:cubicBezTo>
                    <a:cubicBezTo>
                      <a:pt x="1742" y="2048"/>
                      <a:pt x="1742" y="2048"/>
                      <a:pt x="1742" y="2048"/>
                    </a:cubicBezTo>
                    <a:cubicBezTo>
                      <a:pt x="1743" y="2047"/>
                      <a:pt x="1744" y="2045"/>
                      <a:pt x="1746" y="2044"/>
                    </a:cubicBezTo>
                    <a:cubicBezTo>
                      <a:pt x="1752" y="2037"/>
                      <a:pt x="1752" y="2037"/>
                      <a:pt x="1752" y="2037"/>
                    </a:cubicBezTo>
                    <a:cubicBezTo>
                      <a:pt x="1754" y="2035"/>
                      <a:pt x="1757" y="2033"/>
                      <a:pt x="1760" y="2032"/>
                    </a:cubicBezTo>
                    <a:cubicBezTo>
                      <a:pt x="1766" y="2031"/>
                      <a:pt x="1766" y="2031"/>
                      <a:pt x="1766" y="2031"/>
                    </a:cubicBezTo>
                    <a:cubicBezTo>
                      <a:pt x="1772" y="2003"/>
                      <a:pt x="1772" y="2003"/>
                      <a:pt x="1772" y="2003"/>
                    </a:cubicBezTo>
                    <a:cubicBezTo>
                      <a:pt x="1766" y="1987"/>
                      <a:pt x="1766" y="1987"/>
                      <a:pt x="1766" y="1987"/>
                    </a:cubicBezTo>
                    <a:cubicBezTo>
                      <a:pt x="1755" y="1970"/>
                      <a:pt x="1755" y="1970"/>
                      <a:pt x="1755" y="1970"/>
                    </a:cubicBezTo>
                    <a:cubicBezTo>
                      <a:pt x="1755" y="1969"/>
                      <a:pt x="1754" y="1968"/>
                      <a:pt x="1754" y="1966"/>
                    </a:cubicBezTo>
                    <a:cubicBezTo>
                      <a:pt x="1747" y="1947"/>
                      <a:pt x="1747" y="1947"/>
                      <a:pt x="1747" y="1947"/>
                    </a:cubicBezTo>
                    <a:cubicBezTo>
                      <a:pt x="1746" y="1944"/>
                      <a:pt x="1746" y="1941"/>
                      <a:pt x="1746" y="1938"/>
                    </a:cubicBezTo>
                    <a:cubicBezTo>
                      <a:pt x="1747" y="1931"/>
                      <a:pt x="1747" y="1931"/>
                      <a:pt x="1747" y="1931"/>
                    </a:cubicBezTo>
                    <a:cubicBezTo>
                      <a:pt x="1747" y="1929"/>
                      <a:pt x="1748" y="1927"/>
                      <a:pt x="1749" y="1925"/>
                    </a:cubicBezTo>
                    <a:cubicBezTo>
                      <a:pt x="1752" y="1918"/>
                      <a:pt x="1752" y="1918"/>
                      <a:pt x="1752" y="1918"/>
                    </a:cubicBezTo>
                    <a:cubicBezTo>
                      <a:pt x="1751" y="1902"/>
                      <a:pt x="1751" y="1902"/>
                      <a:pt x="1751" y="1902"/>
                    </a:cubicBezTo>
                    <a:cubicBezTo>
                      <a:pt x="1732" y="1887"/>
                      <a:pt x="1732" y="1887"/>
                      <a:pt x="1732" y="1887"/>
                    </a:cubicBezTo>
                    <a:cubicBezTo>
                      <a:pt x="1730" y="1885"/>
                      <a:pt x="1728" y="1883"/>
                      <a:pt x="1728" y="1880"/>
                    </a:cubicBezTo>
                    <a:cubicBezTo>
                      <a:pt x="1716" y="1848"/>
                      <a:pt x="1716" y="1848"/>
                      <a:pt x="1716" y="1848"/>
                    </a:cubicBezTo>
                    <a:cubicBezTo>
                      <a:pt x="1700" y="1838"/>
                      <a:pt x="1700" y="1838"/>
                      <a:pt x="1700" y="1838"/>
                    </a:cubicBezTo>
                    <a:cubicBezTo>
                      <a:pt x="1700" y="1837"/>
                      <a:pt x="1696" y="1835"/>
                      <a:pt x="1695" y="1834"/>
                    </a:cubicBezTo>
                    <a:cubicBezTo>
                      <a:pt x="1693" y="1833"/>
                      <a:pt x="1691" y="1831"/>
                      <a:pt x="1689" y="1828"/>
                    </a:cubicBezTo>
                    <a:cubicBezTo>
                      <a:pt x="1686" y="1824"/>
                      <a:pt x="1686" y="1824"/>
                      <a:pt x="1686" y="1824"/>
                    </a:cubicBezTo>
                    <a:cubicBezTo>
                      <a:pt x="1684" y="1821"/>
                      <a:pt x="1683" y="1818"/>
                      <a:pt x="1683" y="1814"/>
                    </a:cubicBezTo>
                    <a:cubicBezTo>
                      <a:pt x="1682" y="1793"/>
                      <a:pt x="1682" y="1793"/>
                      <a:pt x="1682" y="1793"/>
                    </a:cubicBezTo>
                    <a:cubicBezTo>
                      <a:pt x="1682" y="1789"/>
                      <a:pt x="1684" y="1784"/>
                      <a:pt x="1687" y="1781"/>
                    </a:cubicBezTo>
                    <a:cubicBezTo>
                      <a:pt x="1707" y="1756"/>
                      <a:pt x="1707" y="1756"/>
                      <a:pt x="1707" y="1756"/>
                    </a:cubicBezTo>
                    <a:cubicBezTo>
                      <a:pt x="1706" y="1746"/>
                      <a:pt x="1706" y="1746"/>
                      <a:pt x="1706" y="1746"/>
                    </a:cubicBezTo>
                    <a:cubicBezTo>
                      <a:pt x="1697" y="1732"/>
                      <a:pt x="1697" y="1732"/>
                      <a:pt x="1697" y="1732"/>
                    </a:cubicBezTo>
                    <a:cubicBezTo>
                      <a:pt x="1696" y="1731"/>
                      <a:pt x="1695" y="1729"/>
                      <a:pt x="1694" y="1728"/>
                    </a:cubicBezTo>
                    <a:cubicBezTo>
                      <a:pt x="1691" y="1719"/>
                      <a:pt x="1691" y="1719"/>
                      <a:pt x="1691" y="1719"/>
                    </a:cubicBezTo>
                    <a:cubicBezTo>
                      <a:pt x="1690" y="1715"/>
                      <a:pt x="1689" y="1711"/>
                      <a:pt x="1691" y="1707"/>
                    </a:cubicBezTo>
                    <a:cubicBezTo>
                      <a:pt x="1694" y="1696"/>
                      <a:pt x="1694" y="1696"/>
                      <a:pt x="1694" y="1696"/>
                    </a:cubicBezTo>
                    <a:cubicBezTo>
                      <a:pt x="1695" y="1693"/>
                      <a:pt x="1696" y="1691"/>
                      <a:pt x="1697" y="1689"/>
                    </a:cubicBezTo>
                    <a:cubicBezTo>
                      <a:pt x="1704" y="1680"/>
                      <a:pt x="1704" y="1680"/>
                      <a:pt x="1704" y="1680"/>
                    </a:cubicBezTo>
                    <a:cubicBezTo>
                      <a:pt x="1706" y="1678"/>
                      <a:pt x="1707" y="1677"/>
                      <a:pt x="1709" y="1676"/>
                    </a:cubicBezTo>
                    <a:cubicBezTo>
                      <a:pt x="1725" y="1666"/>
                      <a:pt x="1725" y="1666"/>
                      <a:pt x="1725" y="1666"/>
                    </a:cubicBezTo>
                    <a:cubicBezTo>
                      <a:pt x="1586" y="390"/>
                      <a:pt x="1586" y="390"/>
                      <a:pt x="1586" y="390"/>
                    </a:cubicBezTo>
                    <a:cubicBezTo>
                      <a:pt x="1562" y="363"/>
                      <a:pt x="1562" y="363"/>
                      <a:pt x="1562" y="363"/>
                    </a:cubicBezTo>
                    <a:cubicBezTo>
                      <a:pt x="1551" y="343"/>
                      <a:pt x="1551" y="343"/>
                      <a:pt x="1551" y="343"/>
                    </a:cubicBezTo>
                    <a:cubicBezTo>
                      <a:pt x="1535" y="302"/>
                      <a:pt x="1535" y="302"/>
                      <a:pt x="1535" y="302"/>
                    </a:cubicBezTo>
                    <a:cubicBezTo>
                      <a:pt x="1521" y="279"/>
                      <a:pt x="1521" y="279"/>
                      <a:pt x="1521" y="279"/>
                    </a:cubicBezTo>
                    <a:cubicBezTo>
                      <a:pt x="1520" y="277"/>
                      <a:pt x="1519" y="275"/>
                      <a:pt x="1519" y="273"/>
                    </a:cubicBezTo>
                    <a:cubicBezTo>
                      <a:pt x="1501" y="211"/>
                      <a:pt x="1501" y="211"/>
                      <a:pt x="1501" y="211"/>
                    </a:cubicBezTo>
                    <a:cubicBezTo>
                      <a:pt x="1491" y="208"/>
                      <a:pt x="1491" y="208"/>
                      <a:pt x="1491" y="208"/>
                    </a:cubicBezTo>
                    <a:cubicBezTo>
                      <a:pt x="1489" y="207"/>
                      <a:pt x="1486" y="206"/>
                      <a:pt x="1484" y="204"/>
                    </a:cubicBezTo>
                    <a:cubicBezTo>
                      <a:pt x="1483" y="203"/>
                      <a:pt x="1479" y="199"/>
                      <a:pt x="1478" y="197"/>
                    </a:cubicBezTo>
                    <a:cubicBezTo>
                      <a:pt x="1470" y="189"/>
                      <a:pt x="1470" y="189"/>
                      <a:pt x="1470" y="189"/>
                    </a:cubicBezTo>
                    <a:cubicBezTo>
                      <a:pt x="1468" y="187"/>
                      <a:pt x="1467" y="185"/>
                      <a:pt x="1466" y="183"/>
                    </a:cubicBezTo>
                    <a:cubicBezTo>
                      <a:pt x="1460" y="169"/>
                      <a:pt x="1460" y="169"/>
                      <a:pt x="1460" y="169"/>
                    </a:cubicBezTo>
                    <a:cubicBezTo>
                      <a:pt x="1443" y="144"/>
                      <a:pt x="1443" y="144"/>
                      <a:pt x="1443" y="144"/>
                    </a:cubicBezTo>
                    <a:cubicBezTo>
                      <a:pt x="1433" y="124"/>
                      <a:pt x="1433" y="124"/>
                      <a:pt x="1433" y="124"/>
                    </a:cubicBezTo>
                    <a:cubicBezTo>
                      <a:pt x="1426" y="101"/>
                      <a:pt x="1426" y="101"/>
                      <a:pt x="1426" y="101"/>
                    </a:cubicBezTo>
                    <a:cubicBezTo>
                      <a:pt x="1419" y="50"/>
                      <a:pt x="1419" y="50"/>
                      <a:pt x="1419" y="50"/>
                    </a:cubicBezTo>
                    <a:cubicBezTo>
                      <a:pt x="1419" y="47"/>
                      <a:pt x="1419" y="45"/>
                      <a:pt x="1419" y="43"/>
                    </a:cubicBezTo>
                    <a:cubicBezTo>
                      <a:pt x="1421" y="39"/>
                      <a:pt x="1421" y="39"/>
                      <a:pt x="1421" y="39"/>
                    </a:cubicBezTo>
                    <a:cubicBezTo>
                      <a:pt x="1421" y="37"/>
                      <a:pt x="1422" y="36"/>
                      <a:pt x="1422" y="34"/>
                    </a:cubicBezTo>
                    <a:cubicBezTo>
                      <a:pt x="1421" y="0"/>
                      <a:pt x="1421" y="0"/>
                      <a:pt x="1421" y="0"/>
                    </a:cubicBezTo>
                    <a:cubicBezTo>
                      <a:pt x="286" y="101"/>
                      <a:pt x="286" y="101"/>
                      <a:pt x="286" y="101"/>
                    </a:cubicBezTo>
                    <a:cubicBezTo>
                      <a:pt x="305" y="117"/>
                      <a:pt x="305" y="117"/>
                      <a:pt x="305" y="117"/>
                    </a:cubicBezTo>
                    <a:cubicBezTo>
                      <a:pt x="341" y="135"/>
                      <a:pt x="341" y="135"/>
                      <a:pt x="341" y="135"/>
                    </a:cubicBezTo>
                    <a:cubicBezTo>
                      <a:pt x="359" y="149"/>
                      <a:pt x="359" y="149"/>
                      <a:pt x="359" y="149"/>
                    </a:cubicBezTo>
                    <a:cubicBezTo>
                      <a:pt x="361" y="150"/>
                      <a:pt x="362" y="152"/>
                      <a:pt x="364" y="155"/>
                    </a:cubicBezTo>
                    <a:cubicBezTo>
                      <a:pt x="369" y="164"/>
                      <a:pt x="369" y="164"/>
                      <a:pt x="369" y="164"/>
                    </a:cubicBezTo>
                    <a:cubicBezTo>
                      <a:pt x="372" y="167"/>
                      <a:pt x="374" y="171"/>
                      <a:pt x="374" y="175"/>
                    </a:cubicBezTo>
                    <a:cubicBezTo>
                      <a:pt x="379" y="207"/>
                      <a:pt x="379" y="207"/>
                      <a:pt x="379" y="207"/>
                    </a:cubicBezTo>
                    <a:cubicBezTo>
                      <a:pt x="386" y="210"/>
                      <a:pt x="386" y="210"/>
                      <a:pt x="386" y="210"/>
                    </a:cubicBezTo>
                    <a:cubicBezTo>
                      <a:pt x="389" y="211"/>
                      <a:pt x="391" y="213"/>
                      <a:pt x="393" y="215"/>
                    </a:cubicBez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5" y="224"/>
                      <a:pt x="406" y="225"/>
                      <a:pt x="408" y="225"/>
                    </a:cubicBezTo>
                    <a:cubicBezTo>
                      <a:pt x="446" y="243"/>
                      <a:pt x="446" y="243"/>
                      <a:pt x="446" y="243"/>
                    </a:cubicBezTo>
                    <a:cubicBezTo>
                      <a:pt x="448" y="244"/>
                      <a:pt x="449" y="245"/>
                      <a:pt x="450" y="246"/>
                    </a:cubicBezTo>
                    <a:cubicBezTo>
                      <a:pt x="466" y="259"/>
                      <a:pt x="466" y="259"/>
                      <a:pt x="466" y="259"/>
                    </a:cubicBezTo>
                    <a:cubicBezTo>
                      <a:pt x="471" y="260"/>
                      <a:pt x="476" y="262"/>
                      <a:pt x="479" y="266"/>
                    </a:cubicBezTo>
                    <a:cubicBezTo>
                      <a:pt x="483" y="269"/>
                      <a:pt x="483" y="269"/>
                      <a:pt x="483" y="269"/>
                    </a:cubicBezTo>
                    <a:cubicBezTo>
                      <a:pt x="485" y="272"/>
                      <a:pt x="486" y="275"/>
                      <a:pt x="487" y="278"/>
                    </a:cubicBezTo>
                    <a:cubicBezTo>
                      <a:pt x="489" y="296"/>
                      <a:pt x="489" y="296"/>
                      <a:pt x="489" y="296"/>
                    </a:cubicBezTo>
                    <a:cubicBezTo>
                      <a:pt x="502" y="319"/>
                      <a:pt x="502" y="319"/>
                      <a:pt x="502" y="319"/>
                    </a:cubicBezTo>
                    <a:cubicBezTo>
                      <a:pt x="504" y="323"/>
                      <a:pt x="504" y="327"/>
                      <a:pt x="504" y="331"/>
                    </a:cubicBezTo>
                    <a:cubicBezTo>
                      <a:pt x="502" y="338"/>
                      <a:pt x="502" y="338"/>
                      <a:pt x="502" y="338"/>
                    </a:cubicBezTo>
                    <a:cubicBezTo>
                      <a:pt x="503" y="358"/>
                      <a:pt x="503" y="358"/>
                      <a:pt x="503" y="358"/>
                    </a:cubicBezTo>
                    <a:cubicBezTo>
                      <a:pt x="503" y="359"/>
                      <a:pt x="502" y="361"/>
                      <a:pt x="502" y="363"/>
                    </a:cubicBezTo>
                    <a:cubicBezTo>
                      <a:pt x="497" y="380"/>
                      <a:pt x="497" y="380"/>
                      <a:pt x="497" y="380"/>
                    </a:cubicBezTo>
                    <a:cubicBezTo>
                      <a:pt x="496" y="412"/>
                      <a:pt x="496" y="412"/>
                      <a:pt x="496" y="412"/>
                    </a:cubicBezTo>
                    <a:cubicBezTo>
                      <a:pt x="493" y="439"/>
                      <a:pt x="493" y="439"/>
                      <a:pt x="493" y="439"/>
                    </a:cubicBezTo>
                    <a:cubicBezTo>
                      <a:pt x="488" y="454"/>
                      <a:pt x="488" y="454"/>
                      <a:pt x="488" y="454"/>
                    </a:cubicBezTo>
                    <a:cubicBezTo>
                      <a:pt x="486" y="458"/>
                      <a:pt x="484" y="461"/>
                      <a:pt x="482" y="463"/>
                    </a:cubicBezTo>
                    <a:cubicBezTo>
                      <a:pt x="475" y="469"/>
                      <a:pt x="475" y="469"/>
                      <a:pt x="475" y="469"/>
                    </a:cubicBezTo>
                    <a:cubicBezTo>
                      <a:pt x="473" y="470"/>
                      <a:pt x="472" y="470"/>
                      <a:pt x="471" y="471"/>
                    </a:cubicBezTo>
                    <a:cubicBezTo>
                      <a:pt x="467" y="473"/>
                      <a:pt x="467" y="473"/>
                      <a:pt x="467" y="473"/>
                    </a:cubicBezTo>
                    <a:cubicBezTo>
                      <a:pt x="448" y="491"/>
                      <a:pt x="448" y="491"/>
                      <a:pt x="448" y="491"/>
                    </a:cubicBezTo>
                    <a:cubicBezTo>
                      <a:pt x="442" y="507"/>
                      <a:pt x="442" y="507"/>
                      <a:pt x="442" y="507"/>
                    </a:cubicBezTo>
                    <a:cubicBezTo>
                      <a:pt x="439" y="525"/>
                      <a:pt x="439" y="525"/>
                      <a:pt x="439" y="525"/>
                    </a:cubicBezTo>
                    <a:cubicBezTo>
                      <a:pt x="439" y="527"/>
                      <a:pt x="439" y="529"/>
                      <a:pt x="438" y="531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5"/>
                      <a:pt x="438" y="540"/>
                      <a:pt x="438" y="541"/>
                    </a:cubicBezTo>
                    <a:cubicBezTo>
                      <a:pt x="439" y="554"/>
                      <a:pt x="439" y="554"/>
                      <a:pt x="439" y="554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36" y="575"/>
                      <a:pt x="435" y="577"/>
                      <a:pt x="433" y="579"/>
                    </a:cubicBezTo>
                    <a:cubicBezTo>
                      <a:pt x="427" y="586"/>
                      <a:pt x="427" y="586"/>
                      <a:pt x="427" y="586"/>
                    </a:cubicBezTo>
                    <a:cubicBezTo>
                      <a:pt x="426" y="588"/>
                      <a:pt x="425" y="589"/>
                      <a:pt x="423" y="590"/>
                    </a:cubicBezTo>
                    <a:cubicBezTo>
                      <a:pt x="408" y="600"/>
                      <a:pt x="408" y="600"/>
                      <a:pt x="408" y="600"/>
                    </a:cubicBezTo>
                    <a:cubicBezTo>
                      <a:pt x="406" y="605"/>
                      <a:pt x="406" y="605"/>
                      <a:pt x="406" y="605"/>
                    </a:cubicBezTo>
                    <a:cubicBezTo>
                      <a:pt x="405" y="608"/>
                      <a:pt x="403" y="611"/>
                      <a:pt x="401" y="613"/>
                    </a:cubicBezTo>
                    <a:cubicBezTo>
                      <a:pt x="393" y="619"/>
                      <a:pt x="393" y="619"/>
                      <a:pt x="393" y="619"/>
                    </a:cubicBezTo>
                    <a:cubicBezTo>
                      <a:pt x="392" y="620"/>
                      <a:pt x="391" y="621"/>
                      <a:pt x="389" y="622"/>
                    </a:cubicBezTo>
                    <a:cubicBezTo>
                      <a:pt x="372" y="630"/>
                      <a:pt x="372" y="630"/>
                      <a:pt x="372" y="630"/>
                    </a:cubicBezTo>
                    <a:cubicBezTo>
                      <a:pt x="327" y="643"/>
                      <a:pt x="327" y="643"/>
                      <a:pt x="327" y="643"/>
                    </a:cubicBezTo>
                    <a:cubicBezTo>
                      <a:pt x="306" y="670"/>
                      <a:pt x="306" y="670"/>
                      <a:pt x="306" y="670"/>
                    </a:cubicBezTo>
                    <a:cubicBezTo>
                      <a:pt x="304" y="672"/>
                      <a:pt x="301" y="674"/>
                      <a:pt x="299" y="675"/>
                    </a:cubicBezTo>
                    <a:cubicBezTo>
                      <a:pt x="281" y="682"/>
                      <a:pt x="281" y="682"/>
                      <a:pt x="281" y="682"/>
                    </a:cubicBezTo>
                    <a:cubicBezTo>
                      <a:pt x="280" y="683"/>
                      <a:pt x="278" y="683"/>
                      <a:pt x="277" y="683"/>
                    </a:cubicBezTo>
                    <a:cubicBezTo>
                      <a:pt x="161" y="702"/>
                      <a:pt x="161" y="702"/>
                      <a:pt x="161" y="702"/>
                    </a:cubicBezTo>
                    <a:cubicBezTo>
                      <a:pt x="152" y="709"/>
                      <a:pt x="152" y="709"/>
                      <a:pt x="152" y="709"/>
                    </a:cubicBezTo>
                    <a:cubicBezTo>
                      <a:pt x="145" y="722"/>
                      <a:pt x="145" y="722"/>
                      <a:pt x="145" y="722"/>
                    </a:cubicBezTo>
                    <a:cubicBezTo>
                      <a:pt x="139" y="742"/>
                      <a:pt x="139" y="742"/>
                      <a:pt x="139" y="742"/>
                    </a:cubicBezTo>
                    <a:cubicBezTo>
                      <a:pt x="135" y="764"/>
                      <a:pt x="135" y="764"/>
                      <a:pt x="135" y="764"/>
                    </a:cubicBezTo>
                    <a:cubicBezTo>
                      <a:pt x="134" y="786"/>
                      <a:pt x="134" y="786"/>
                      <a:pt x="134" y="786"/>
                    </a:cubicBezTo>
                    <a:cubicBezTo>
                      <a:pt x="139" y="806"/>
                      <a:pt x="139" y="806"/>
                      <a:pt x="139" y="806"/>
                    </a:cubicBezTo>
                    <a:cubicBezTo>
                      <a:pt x="146" y="809"/>
                      <a:pt x="146" y="809"/>
                      <a:pt x="146" y="809"/>
                    </a:cubicBezTo>
                    <a:cubicBezTo>
                      <a:pt x="148" y="809"/>
                      <a:pt x="149" y="810"/>
                      <a:pt x="151" y="811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75" y="826"/>
                      <a:pt x="176" y="827"/>
                      <a:pt x="177" y="829"/>
                    </a:cubicBezTo>
                    <a:cubicBezTo>
                      <a:pt x="191" y="844"/>
                      <a:pt x="191" y="844"/>
                      <a:pt x="191" y="844"/>
                    </a:cubicBezTo>
                    <a:cubicBezTo>
                      <a:pt x="192" y="846"/>
                      <a:pt x="193" y="848"/>
                      <a:pt x="194" y="849"/>
                    </a:cubicBezTo>
                    <a:cubicBezTo>
                      <a:pt x="203" y="871"/>
                      <a:pt x="203" y="871"/>
                      <a:pt x="203" y="871"/>
                    </a:cubicBezTo>
                    <a:cubicBezTo>
                      <a:pt x="210" y="900"/>
                      <a:pt x="210" y="900"/>
                      <a:pt x="210" y="900"/>
                    </a:cubicBezTo>
                    <a:cubicBezTo>
                      <a:pt x="210" y="929"/>
                      <a:pt x="210" y="929"/>
                      <a:pt x="210" y="929"/>
                    </a:cubicBezTo>
                    <a:cubicBezTo>
                      <a:pt x="210" y="931"/>
                      <a:pt x="210" y="933"/>
                      <a:pt x="210" y="935"/>
                    </a:cubicBezTo>
                    <a:cubicBezTo>
                      <a:pt x="204" y="955"/>
                      <a:pt x="204" y="955"/>
                      <a:pt x="204" y="955"/>
                    </a:cubicBezTo>
                    <a:cubicBezTo>
                      <a:pt x="203" y="957"/>
                      <a:pt x="202" y="959"/>
                      <a:pt x="201" y="961"/>
                    </a:cubicBezTo>
                    <a:cubicBezTo>
                      <a:pt x="155" y="1026"/>
                      <a:pt x="155" y="1026"/>
                      <a:pt x="155" y="1026"/>
                    </a:cubicBezTo>
                    <a:cubicBezTo>
                      <a:pt x="154" y="1033"/>
                      <a:pt x="154" y="1033"/>
                      <a:pt x="154" y="1033"/>
                    </a:cubicBezTo>
                    <a:cubicBezTo>
                      <a:pt x="155" y="1054"/>
                      <a:pt x="155" y="1054"/>
                      <a:pt x="155" y="1054"/>
                    </a:cubicBezTo>
                    <a:cubicBezTo>
                      <a:pt x="153" y="1069"/>
                      <a:pt x="153" y="1069"/>
                      <a:pt x="153" y="1069"/>
                    </a:cubicBezTo>
                    <a:cubicBezTo>
                      <a:pt x="146" y="1094"/>
                      <a:pt x="146" y="1094"/>
                      <a:pt x="146" y="1094"/>
                    </a:cubicBezTo>
                    <a:cubicBezTo>
                      <a:pt x="145" y="1096"/>
                      <a:pt x="145" y="1097"/>
                      <a:pt x="144" y="1099"/>
                    </a:cubicBezTo>
                    <a:cubicBezTo>
                      <a:pt x="134" y="1116"/>
                      <a:pt x="134" y="1116"/>
                      <a:pt x="134" y="1116"/>
                    </a:cubicBezTo>
                    <a:cubicBezTo>
                      <a:pt x="133" y="1118"/>
                      <a:pt x="132" y="1119"/>
                      <a:pt x="130" y="1121"/>
                    </a:cubicBezTo>
                    <a:cubicBezTo>
                      <a:pt x="116" y="1132"/>
                      <a:pt x="116" y="1132"/>
                      <a:pt x="116" y="1132"/>
                    </a:cubicBezTo>
                    <a:cubicBezTo>
                      <a:pt x="115" y="1133"/>
                      <a:pt x="113" y="1134"/>
                      <a:pt x="111" y="1135"/>
                    </a:cubicBezTo>
                    <a:cubicBezTo>
                      <a:pt x="95" y="1142"/>
                      <a:pt x="95" y="1142"/>
                      <a:pt x="95" y="1142"/>
                    </a:cubicBezTo>
                    <a:cubicBezTo>
                      <a:pt x="63" y="1151"/>
                      <a:pt x="63" y="1151"/>
                      <a:pt x="63" y="1151"/>
                    </a:cubicBezTo>
                    <a:cubicBezTo>
                      <a:pt x="37" y="1167"/>
                      <a:pt x="37" y="1167"/>
                      <a:pt x="37" y="1167"/>
                    </a:cubicBezTo>
                    <a:cubicBezTo>
                      <a:pt x="34" y="1172"/>
                      <a:pt x="34" y="1172"/>
                      <a:pt x="34" y="1172"/>
                    </a:cubicBezTo>
                    <a:cubicBezTo>
                      <a:pt x="33" y="1173"/>
                      <a:pt x="33" y="1174"/>
                      <a:pt x="33" y="1175"/>
                    </a:cubicBezTo>
                    <a:cubicBezTo>
                      <a:pt x="37" y="1179"/>
                      <a:pt x="37" y="1179"/>
                      <a:pt x="37" y="1179"/>
                    </a:cubicBezTo>
                    <a:cubicBezTo>
                      <a:pt x="39" y="1180"/>
                      <a:pt x="41" y="1183"/>
                      <a:pt x="42" y="1185"/>
                    </a:cubicBezTo>
                    <a:cubicBezTo>
                      <a:pt x="47" y="1194"/>
                      <a:pt x="47" y="1194"/>
                      <a:pt x="47" y="1194"/>
                    </a:cubicBezTo>
                    <a:cubicBezTo>
                      <a:pt x="48" y="1196"/>
                      <a:pt x="49" y="1198"/>
                      <a:pt x="49" y="1200"/>
                    </a:cubicBezTo>
                    <a:cubicBezTo>
                      <a:pt x="50" y="1210"/>
                      <a:pt x="50" y="1210"/>
                      <a:pt x="50" y="1210"/>
                    </a:cubicBezTo>
                    <a:cubicBezTo>
                      <a:pt x="48" y="1231"/>
                      <a:pt x="48" y="1231"/>
                      <a:pt x="48" y="1231"/>
                    </a:cubicBezTo>
                    <a:cubicBezTo>
                      <a:pt x="54" y="1258"/>
                      <a:pt x="54" y="1258"/>
                      <a:pt x="54" y="1258"/>
                    </a:cubicBezTo>
                    <a:cubicBezTo>
                      <a:pt x="54" y="1263"/>
                      <a:pt x="54" y="1267"/>
                      <a:pt x="51" y="1271"/>
                    </a:cubicBezTo>
                    <a:cubicBezTo>
                      <a:pt x="48" y="1276"/>
                      <a:pt x="48" y="1276"/>
                      <a:pt x="48" y="1276"/>
                    </a:cubicBezTo>
                    <a:cubicBezTo>
                      <a:pt x="46" y="1280"/>
                      <a:pt x="43" y="1283"/>
                      <a:pt x="38" y="1285"/>
                    </a:cubicBezTo>
                    <a:cubicBezTo>
                      <a:pt x="17" y="1293"/>
                      <a:pt x="17" y="1293"/>
                      <a:pt x="17" y="1293"/>
                    </a:cubicBezTo>
                    <a:cubicBezTo>
                      <a:pt x="11" y="1299"/>
                      <a:pt x="11" y="1299"/>
                      <a:pt x="11" y="1299"/>
                    </a:cubicBezTo>
                    <a:lnTo>
                      <a:pt x="4" y="13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6"/>
              <p:cNvSpPr>
                <a:spLocks/>
              </p:cNvSpPr>
              <p:nvPr/>
            </p:nvSpPr>
            <p:spPr bwMode="auto">
              <a:xfrm>
                <a:off x="2363788" y="969963"/>
                <a:ext cx="693738" cy="1068388"/>
              </a:xfrm>
              <a:custGeom>
                <a:avLst/>
                <a:gdLst>
                  <a:gd name="T0" fmla="*/ 385 w 2593"/>
                  <a:gd name="T1" fmla="*/ 1474 h 3992"/>
                  <a:gd name="T2" fmla="*/ 410 w 2593"/>
                  <a:gd name="T3" fmla="*/ 1625 h 3992"/>
                  <a:gd name="T4" fmla="*/ 502 w 2593"/>
                  <a:gd name="T5" fmla="*/ 1707 h 3992"/>
                  <a:gd name="T6" fmla="*/ 505 w 2593"/>
                  <a:gd name="T7" fmla="*/ 1827 h 3992"/>
                  <a:gd name="T8" fmla="*/ 401 w 2593"/>
                  <a:gd name="T9" fmla="*/ 1979 h 3992"/>
                  <a:gd name="T10" fmla="*/ 246 w 2593"/>
                  <a:gd name="T11" fmla="*/ 2222 h 3992"/>
                  <a:gd name="T12" fmla="*/ 136 w 2593"/>
                  <a:gd name="T13" fmla="*/ 2348 h 3992"/>
                  <a:gd name="T14" fmla="*/ 120 w 2593"/>
                  <a:gd name="T15" fmla="*/ 2425 h 3992"/>
                  <a:gd name="T16" fmla="*/ 166 w 2593"/>
                  <a:gd name="T17" fmla="*/ 2456 h 3992"/>
                  <a:gd name="T18" fmla="*/ 216 w 2593"/>
                  <a:gd name="T19" fmla="*/ 2503 h 3992"/>
                  <a:gd name="T20" fmla="*/ 199 w 2593"/>
                  <a:gd name="T21" fmla="*/ 2581 h 3992"/>
                  <a:gd name="T22" fmla="*/ 173 w 2593"/>
                  <a:gd name="T23" fmla="*/ 2682 h 3992"/>
                  <a:gd name="T24" fmla="*/ 0 w 2593"/>
                  <a:gd name="T25" fmla="*/ 3678 h 3992"/>
                  <a:gd name="T26" fmla="*/ 2549 w 2593"/>
                  <a:gd name="T27" fmla="*/ 2623 h 3992"/>
                  <a:gd name="T28" fmla="*/ 2506 w 2593"/>
                  <a:gd name="T29" fmla="*/ 2534 h 3992"/>
                  <a:gd name="T30" fmla="*/ 2461 w 2593"/>
                  <a:gd name="T31" fmla="*/ 2575 h 3992"/>
                  <a:gd name="T32" fmla="*/ 2460 w 2593"/>
                  <a:gd name="T33" fmla="*/ 2632 h 3992"/>
                  <a:gd name="T34" fmla="*/ 2340 w 2593"/>
                  <a:gd name="T35" fmla="*/ 2627 h 3992"/>
                  <a:gd name="T36" fmla="*/ 2268 w 2593"/>
                  <a:gd name="T37" fmla="*/ 2608 h 3992"/>
                  <a:gd name="T38" fmla="*/ 2161 w 2593"/>
                  <a:gd name="T39" fmla="*/ 2602 h 3992"/>
                  <a:gd name="T40" fmla="*/ 2085 w 2593"/>
                  <a:gd name="T41" fmla="*/ 2637 h 3992"/>
                  <a:gd name="T42" fmla="*/ 2017 w 2593"/>
                  <a:gd name="T43" fmla="*/ 2628 h 3992"/>
                  <a:gd name="T44" fmla="*/ 1906 w 2593"/>
                  <a:gd name="T45" fmla="*/ 2653 h 3992"/>
                  <a:gd name="T46" fmla="*/ 1825 w 2593"/>
                  <a:gd name="T47" fmla="*/ 2625 h 3992"/>
                  <a:gd name="T48" fmla="*/ 1801 w 2593"/>
                  <a:gd name="T49" fmla="*/ 2559 h 3992"/>
                  <a:gd name="T50" fmla="*/ 1790 w 2593"/>
                  <a:gd name="T51" fmla="*/ 2490 h 3992"/>
                  <a:gd name="T52" fmla="*/ 1758 w 2593"/>
                  <a:gd name="T53" fmla="*/ 2421 h 3992"/>
                  <a:gd name="T54" fmla="*/ 1681 w 2593"/>
                  <a:gd name="T55" fmla="*/ 2396 h 3992"/>
                  <a:gd name="T56" fmla="*/ 1645 w 2593"/>
                  <a:gd name="T57" fmla="*/ 2296 h 3992"/>
                  <a:gd name="T58" fmla="*/ 1621 w 2593"/>
                  <a:gd name="T59" fmla="*/ 2223 h 3992"/>
                  <a:gd name="T60" fmla="*/ 1579 w 2593"/>
                  <a:gd name="T61" fmla="*/ 2138 h 3992"/>
                  <a:gd name="T62" fmla="*/ 1559 w 2593"/>
                  <a:gd name="T63" fmla="*/ 2061 h 3992"/>
                  <a:gd name="T64" fmla="*/ 1559 w 2593"/>
                  <a:gd name="T65" fmla="*/ 2005 h 3992"/>
                  <a:gd name="T66" fmla="*/ 1515 w 2593"/>
                  <a:gd name="T67" fmla="*/ 1918 h 3992"/>
                  <a:gd name="T68" fmla="*/ 1465 w 2593"/>
                  <a:gd name="T69" fmla="*/ 1946 h 3992"/>
                  <a:gd name="T70" fmla="*/ 1401 w 2593"/>
                  <a:gd name="T71" fmla="*/ 1972 h 3992"/>
                  <a:gd name="T72" fmla="*/ 1343 w 2593"/>
                  <a:gd name="T73" fmla="*/ 1998 h 3992"/>
                  <a:gd name="T74" fmla="*/ 1293 w 2593"/>
                  <a:gd name="T75" fmla="*/ 1949 h 3992"/>
                  <a:gd name="T76" fmla="*/ 1264 w 2593"/>
                  <a:gd name="T77" fmla="*/ 1871 h 3992"/>
                  <a:gd name="T78" fmla="*/ 1260 w 2593"/>
                  <a:gd name="T79" fmla="*/ 1804 h 3992"/>
                  <a:gd name="T80" fmla="*/ 1330 w 2593"/>
                  <a:gd name="T81" fmla="*/ 1755 h 3992"/>
                  <a:gd name="T82" fmla="*/ 1308 w 2593"/>
                  <a:gd name="T83" fmla="*/ 1697 h 3992"/>
                  <a:gd name="T84" fmla="*/ 1307 w 2593"/>
                  <a:gd name="T85" fmla="*/ 1621 h 3992"/>
                  <a:gd name="T86" fmla="*/ 1335 w 2593"/>
                  <a:gd name="T87" fmla="*/ 1569 h 3992"/>
                  <a:gd name="T88" fmla="*/ 1358 w 2593"/>
                  <a:gd name="T89" fmla="*/ 1507 h 3992"/>
                  <a:gd name="T90" fmla="*/ 1379 w 2593"/>
                  <a:gd name="T91" fmla="*/ 1417 h 3992"/>
                  <a:gd name="T92" fmla="*/ 1405 w 2593"/>
                  <a:gd name="T93" fmla="*/ 1374 h 3992"/>
                  <a:gd name="T94" fmla="*/ 1342 w 2593"/>
                  <a:gd name="T95" fmla="*/ 1369 h 3992"/>
                  <a:gd name="T96" fmla="*/ 1294 w 2593"/>
                  <a:gd name="T97" fmla="*/ 1308 h 3992"/>
                  <a:gd name="T98" fmla="*/ 1243 w 2593"/>
                  <a:gd name="T99" fmla="*/ 1280 h 3992"/>
                  <a:gd name="T100" fmla="*/ 1191 w 2593"/>
                  <a:gd name="T101" fmla="*/ 1189 h 3992"/>
                  <a:gd name="T102" fmla="*/ 1119 w 2593"/>
                  <a:gd name="T103" fmla="*/ 1092 h 3992"/>
                  <a:gd name="T104" fmla="*/ 1070 w 2593"/>
                  <a:gd name="T105" fmla="*/ 1012 h 3992"/>
                  <a:gd name="T106" fmla="*/ 998 w 2593"/>
                  <a:gd name="T107" fmla="*/ 963 h 3992"/>
                  <a:gd name="T108" fmla="*/ 921 w 2593"/>
                  <a:gd name="T109" fmla="*/ 846 h 3992"/>
                  <a:gd name="T110" fmla="*/ 933 w 2593"/>
                  <a:gd name="T111" fmla="*/ 783 h 3992"/>
                  <a:gd name="T112" fmla="*/ 920 w 2593"/>
                  <a:gd name="T113" fmla="*/ 708 h 3992"/>
                  <a:gd name="T114" fmla="*/ 864 w 2593"/>
                  <a:gd name="T115" fmla="*/ 612 h 3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93" h="3992">
                    <a:moveTo>
                      <a:pt x="359" y="1333"/>
                    </a:moveTo>
                    <a:cubicBezTo>
                      <a:pt x="350" y="1349"/>
                      <a:pt x="350" y="1349"/>
                      <a:pt x="350" y="1349"/>
                    </a:cubicBezTo>
                    <a:cubicBezTo>
                      <a:pt x="350" y="1351"/>
                      <a:pt x="350" y="1351"/>
                      <a:pt x="350" y="1351"/>
                    </a:cubicBezTo>
                    <a:cubicBezTo>
                      <a:pt x="364" y="1373"/>
                      <a:pt x="364" y="1373"/>
                      <a:pt x="364" y="1373"/>
                    </a:cubicBezTo>
                    <a:cubicBezTo>
                      <a:pt x="379" y="1413"/>
                      <a:pt x="379" y="1413"/>
                      <a:pt x="379" y="1413"/>
                    </a:cubicBezTo>
                    <a:cubicBezTo>
                      <a:pt x="380" y="1414"/>
                      <a:pt x="380" y="1416"/>
                      <a:pt x="380" y="1418"/>
                    </a:cubicBezTo>
                    <a:cubicBezTo>
                      <a:pt x="381" y="1441"/>
                      <a:pt x="381" y="1441"/>
                      <a:pt x="381" y="1441"/>
                    </a:cubicBezTo>
                    <a:cubicBezTo>
                      <a:pt x="386" y="1453"/>
                      <a:pt x="386" y="1453"/>
                      <a:pt x="386" y="1453"/>
                    </a:cubicBezTo>
                    <a:cubicBezTo>
                      <a:pt x="387" y="1456"/>
                      <a:pt x="388" y="1460"/>
                      <a:pt x="387" y="1463"/>
                    </a:cubicBezTo>
                    <a:cubicBezTo>
                      <a:pt x="385" y="1474"/>
                      <a:pt x="385" y="1474"/>
                      <a:pt x="385" y="1474"/>
                    </a:cubicBezTo>
                    <a:cubicBezTo>
                      <a:pt x="385" y="1477"/>
                      <a:pt x="384" y="1479"/>
                      <a:pt x="383" y="1481"/>
                    </a:cubicBezTo>
                    <a:cubicBezTo>
                      <a:pt x="377" y="1491"/>
                      <a:pt x="377" y="1491"/>
                      <a:pt x="377" y="1491"/>
                    </a:cubicBezTo>
                    <a:cubicBezTo>
                      <a:pt x="365" y="1505"/>
                      <a:pt x="365" y="1505"/>
                      <a:pt x="365" y="1505"/>
                    </a:cubicBezTo>
                    <a:cubicBezTo>
                      <a:pt x="376" y="1524"/>
                      <a:pt x="376" y="1524"/>
                      <a:pt x="376" y="1524"/>
                    </a:cubicBezTo>
                    <a:cubicBezTo>
                      <a:pt x="377" y="1526"/>
                      <a:pt x="378" y="1527"/>
                      <a:pt x="378" y="1529"/>
                    </a:cubicBezTo>
                    <a:cubicBezTo>
                      <a:pt x="384" y="1555"/>
                      <a:pt x="384" y="1555"/>
                      <a:pt x="384" y="1555"/>
                    </a:cubicBezTo>
                    <a:cubicBezTo>
                      <a:pt x="384" y="1556"/>
                      <a:pt x="385" y="1559"/>
                      <a:pt x="385" y="1560"/>
                    </a:cubicBezTo>
                    <a:cubicBezTo>
                      <a:pt x="386" y="1577"/>
                      <a:pt x="386" y="1577"/>
                      <a:pt x="386" y="1577"/>
                    </a:cubicBezTo>
                    <a:cubicBezTo>
                      <a:pt x="392" y="1601"/>
                      <a:pt x="392" y="1601"/>
                      <a:pt x="392" y="1601"/>
                    </a:cubicBezTo>
                    <a:cubicBezTo>
                      <a:pt x="410" y="1625"/>
                      <a:pt x="410" y="1625"/>
                      <a:pt x="410" y="1625"/>
                    </a:cubicBezTo>
                    <a:cubicBezTo>
                      <a:pt x="411" y="1627"/>
                      <a:pt x="412" y="1630"/>
                      <a:pt x="413" y="1632"/>
                    </a:cubicBezTo>
                    <a:cubicBezTo>
                      <a:pt x="414" y="1638"/>
                      <a:pt x="414" y="1638"/>
                      <a:pt x="414" y="1638"/>
                    </a:cubicBezTo>
                    <a:cubicBezTo>
                      <a:pt x="434" y="1645"/>
                      <a:pt x="434" y="1645"/>
                      <a:pt x="434" y="1645"/>
                    </a:cubicBezTo>
                    <a:cubicBezTo>
                      <a:pt x="437" y="1646"/>
                      <a:pt x="440" y="1648"/>
                      <a:pt x="442" y="1651"/>
                    </a:cubicBezTo>
                    <a:cubicBezTo>
                      <a:pt x="452" y="1664"/>
                      <a:pt x="452" y="1664"/>
                      <a:pt x="452" y="1664"/>
                    </a:cubicBezTo>
                    <a:cubicBezTo>
                      <a:pt x="468" y="1678"/>
                      <a:pt x="468" y="1678"/>
                      <a:pt x="468" y="1678"/>
                    </a:cubicBezTo>
                    <a:cubicBezTo>
                      <a:pt x="481" y="1682"/>
                      <a:pt x="481" y="1682"/>
                      <a:pt x="481" y="1682"/>
                    </a:cubicBezTo>
                    <a:cubicBezTo>
                      <a:pt x="485" y="1683"/>
                      <a:pt x="487" y="1685"/>
                      <a:pt x="489" y="1688"/>
                    </a:cubicBezTo>
                    <a:cubicBezTo>
                      <a:pt x="500" y="1703"/>
                      <a:pt x="500" y="1703"/>
                      <a:pt x="500" y="1703"/>
                    </a:cubicBezTo>
                    <a:cubicBezTo>
                      <a:pt x="501" y="1704"/>
                      <a:pt x="502" y="1705"/>
                      <a:pt x="502" y="1707"/>
                    </a:cubicBezTo>
                    <a:cubicBezTo>
                      <a:pt x="506" y="1718"/>
                      <a:pt x="506" y="1718"/>
                      <a:pt x="506" y="1718"/>
                    </a:cubicBezTo>
                    <a:cubicBezTo>
                      <a:pt x="511" y="1743"/>
                      <a:pt x="511" y="1743"/>
                      <a:pt x="511" y="1743"/>
                    </a:cubicBezTo>
                    <a:cubicBezTo>
                      <a:pt x="520" y="1768"/>
                      <a:pt x="520" y="1768"/>
                      <a:pt x="520" y="1768"/>
                    </a:cubicBezTo>
                    <a:cubicBezTo>
                      <a:pt x="521" y="1770"/>
                      <a:pt x="521" y="1771"/>
                      <a:pt x="521" y="1773"/>
                    </a:cubicBezTo>
                    <a:cubicBezTo>
                      <a:pt x="522" y="1784"/>
                      <a:pt x="522" y="1784"/>
                      <a:pt x="522" y="1784"/>
                    </a:cubicBezTo>
                    <a:cubicBezTo>
                      <a:pt x="521" y="1799"/>
                      <a:pt x="521" y="1799"/>
                      <a:pt x="521" y="1799"/>
                    </a:cubicBezTo>
                    <a:cubicBezTo>
                      <a:pt x="521" y="1802"/>
                      <a:pt x="520" y="1804"/>
                      <a:pt x="519" y="1806"/>
                    </a:cubicBezTo>
                    <a:cubicBezTo>
                      <a:pt x="515" y="1815"/>
                      <a:pt x="515" y="1815"/>
                      <a:pt x="515" y="1815"/>
                    </a:cubicBezTo>
                    <a:cubicBezTo>
                      <a:pt x="514" y="1817"/>
                      <a:pt x="513" y="1819"/>
                      <a:pt x="512" y="1820"/>
                    </a:cubicBezTo>
                    <a:cubicBezTo>
                      <a:pt x="505" y="1827"/>
                      <a:pt x="505" y="1827"/>
                      <a:pt x="505" y="1827"/>
                    </a:cubicBezTo>
                    <a:cubicBezTo>
                      <a:pt x="488" y="1841"/>
                      <a:pt x="488" y="1841"/>
                      <a:pt x="488" y="1841"/>
                    </a:cubicBezTo>
                    <a:cubicBezTo>
                      <a:pt x="476" y="1868"/>
                      <a:pt x="476" y="1868"/>
                      <a:pt x="476" y="1868"/>
                    </a:cubicBezTo>
                    <a:cubicBezTo>
                      <a:pt x="475" y="1871"/>
                      <a:pt x="473" y="1873"/>
                      <a:pt x="471" y="1875"/>
                    </a:cubicBezTo>
                    <a:cubicBezTo>
                      <a:pt x="451" y="1893"/>
                      <a:pt x="451" y="1893"/>
                      <a:pt x="451" y="1893"/>
                    </a:cubicBezTo>
                    <a:cubicBezTo>
                      <a:pt x="444" y="1907"/>
                      <a:pt x="444" y="1907"/>
                      <a:pt x="444" y="1907"/>
                    </a:cubicBezTo>
                    <a:cubicBezTo>
                      <a:pt x="443" y="1909"/>
                      <a:pt x="441" y="1911"/>
                      <a:pt x="439" y="1913"/>
                    </a:cubicBezTo>
                    <a:cubicBezTo>
                      <a:pt x="422" y="1929"/>
                      <a:pt x="422" y="1929"/>
                      <a:pt x="422" y="1929"/>
                    </a:cubicBezTo>
                    <a:cubicBezTo>
                      <a:pt x="415" y="1957"/>
                      <a:pt x="415" y="1957"/>
                      <a:pt x="415" y="1957"/>
                    </a:cubicBezTo>
                    <a:cubicBezTo>
                      <a:pt x="415" y="1960"/>
                      <a:pt x="414" y="1962"/>
                      <a:pt x="412" y="1964"/>
                    </a:cubicBezTo>
                    <a:cubicBezTo>
                      <a:pt x="401" y="1979"/>
                      <a:pt x="401" y="1979"/>
                      <a:pt x="401" y="1979"/>
                    </a:cubicBezTo>
                    <a:cubicBezTo>
                      <a:pt x="390" y="2008"/>
                      <a:pt x="390" y="2008"/>
                      <a:pt x="390" y="2008"/>
                    </a:cubicBezTo>
                    <a:cubicBezTo>
                      <a:pt x="377" y="2031"/>
                      <a:pt x="377" y="2031"/>
                      <a:pt x="377" y="2031"/>
                    </a:cubicBezTo>
                    <a:cubicBezTo>
                      <a:pt x="322" y="2090"/>
                      <a:pt x="322" y="2090"/>
                      <a:pt x="322" y="2090"/>
                    </a:cubicBezTo>
                    <a:cubicBezTo>
                      <a:pt x="323" y="2092"/>
                      <a:pt x="324" y="2094"/>
                      <a:pt x="324" y="2096"/>
                    </a:cubicBezTo>
                    <a:cubicBezTo>
                      <a:pt x="325" y="2098"/>
                      <a:pt x="325" y="2103"/>
                      <a:pt x="325" y="2105"/>
                    </a:cubicBezTo>
                    <a:cubicBezTo>
                      <a:pt x="322" y="2116"/>
                      <a:pt x="322" y="2116"/>
                      <a:pt x="322" y="2116"/>
                    </a:cubicBezTo>
                    <a:cubicBezTo>
                      <a:pt x="307" y="2155"/>
                      <a:pt x="307" y="2155"/>
                      <a:pt x="307" y="2155"/>
                    </a:cubicBezTo>
                    <a:cubicBezTo>
                      <a:pt x="294" y="2175"/>
                      <a:pt x="294" y="2175"/>
                      <a:pt x="294" y="2175"/>
                    </a:cubicBezTo>
                    <a:cubicBezTo>
                      <a:pt x="258" y="2215"/>
                      <a:pt x="258" y="2215"/>
                      <a:pt x="258" y="2215"/>
                    </a:cubicBezTo>
                    <a:cubicBezTo>
                      <a:pt x="246" y="2222"/>
                      <a:pt x="246" y="2222"/>
                      <a:pt x="246" y="2222"/>
                    </a:cubicBezTo>
                    <a:cubicBezTo>
                      <a:pt x="220" y="2233"/>
                      <a:pt x="220" y="2233"/>
                      <a:pt x="220" y="2233"/>
                    </a:cubicBezTo>
                    <a:cubicBezTo>
                      <a:pt x="211" y="2243"/>
                      <a:pt x="211" y="2243"/>
                      <a:pt x="211" y="2243"/>
                    </a:cubicBezTo>
                    <a:cubicBezTo>
                      <a:pt x="196" y="2267"/>
                      <a:pt x="196" y="2267"/>
                      <a:pt x="196" y="2267"/>
                    </a:cubicBezTo>
                    <a:cubicBezTo>
                      <a:pt x="177" y="2294"/>
                      <a:pt x="177" y="2294"/>
                      <a:pt x="177" y="2294"/>
                    </a:cubicBezTo>
                    <a:cubicBezTo>
                      <a:pt x="172" y="2311"/>
                      <a:pt x="172" y="2311"/>
                      <a:pt x="172" y="2311"/>
                    </a:cubicBezTo>
                    <a:cubicBezTo>
                      <a:pt x="172" y="2312"/>
                      <a:pt x="171" y="2314"/>
                      <a:pt x="170" y="2315"/>
                    </a:cubicBezTo>
                    <a:cubicBezTo>
                      <a:pt x="156" y="2335"/>
                      <a:pt x="156" y="2335"/>
                      <a:pt x="156" y="2335"/>
                    </a:cubicBezTo>
                    <a:cubicBezTo>
                      <a:pt x="147" y="2342"/>
                      <a:pt x="147" y="2342"/>
                      <a:pt x="147" y="2342"/>
                    </a:cubicBezTo>
                    <a:cubicBezTo>
                      <a:pt x="146" y="2344"/>
                      <a:pt x="143" y="2345"/>
                      <a:pt x="141" y="2346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5" y="2349"/>
                      <a:pt x="135" y="2349"/>
                      <a:pt x="134" y="2350"/>
                    </a:cubicBezTo>
                    <a:cubicBezTo>
                      <a:pt x="133" y="2351"/>
                      <a:pt x="131" y="2354"/>
                      <a:pt x="129" y="2356"/>
                    </a:cubicBezTo>
                    <a:cubicBezTo>
                      <a:pt x="130" y="2360"/>
                      <a:pt x="130" y="2360"/>
                      <a:pt x="130" y="2360"/>
                    </a:cubicBezTo>
                    <a:cubicBezTo>
                      <a:pt x="130" y="2364"/>
                      <a:pt x="130" y="2368"/>
                      <a:pt x="128" y="2371"/>
                    </a:cubicBezTo>
                    <a:cubicBezTo>
                      <a:pt x="116" y="2395"/>
                      <a:pt x="116" y="2395"/>
                      <a:pt x="116" y="2395"/>
                    </a:cubicBezTo>
                    <a:cubicBezTo>
                      <a:pt x="120" y="2406"/>
                      <a:pt x="120" y="2406"/>
                      <a:pt x="120" y="2406"/>
                    </a:cubicBezTo>
                    <a:cubicBezTo>
                      <a:pt x="120" y="2408"/>
                      <a:pt x="120" y="2409"/>
                      <a:pt x="121" y="2411"/>
                    </a:cubicBezTo>
                    <a:cubicBezTo>
                      <a:pt x="121" y="2418"/>
                      <a:pt x="121" y="2418"/>
                      <a:pt x="121" y="2418"/>
                    </a:cubicBezTo>
                    <a:cubicBezTo>
                      <a:pt x="121" y="2420"/>
                      <a:pt x="121" y="2422"/>
                      <a:pt x="120" y="2425"/>
                    </a:cubicBezTo>
                    <a:cubicBezTo>
                      <a:pt x="115" y="2437"/>
                      <a:pt x="115" y="2437"/>
                      <a:pt x="115" y="2437"/>
                    </a:cubicBezTo>
                    <a:cubicBezTo>
                      <a:pt x="118" y="2443"/>
                      <a:pt x="118" y="2443"/>
                      <a:pt x="118" y="2443"/>
                    </a:cubicBezTo>
                    <a:cubicBezTo>
                      <a:pt x="119" y="2442"/>
                      <a:pt x="119" y="2442"/>
                      <a:pt x="119" y="2442"/>
                    </a:cubicBezTo>
                    <a:cubicBezTo>
                      <a:pt x="121" y="2440"/>
                      <a:pt x="123" y="2439"/>
                      <a:pt x="126" y="2438"/>
                    </a:cubicBezTo>
                    <a:cubicBezTo>
                      <a:pt x="132" y="2437"/>
                      <a:pt x="132" y="2437"/>
                      <a:pt x="132" y="2437"/>
                    </a:cubicBezTo>
                    <a:cubicBezTo>
                      <a:pt x="136" y="2436"/>
                      <a:pt x="140" y="2437"/>
                      <a:pt x="143" y="2438"/>
                    </a:cubicBezTo>
                    <a:cubicBezTo>
                      <a:pt x="148" y="2440"/>
                      <a:pt x="148" y="2440"/>
                      <a:pt x="148" y="2440"/>
                    </a:cubicBezTo>
                    <a:cubicBezTo>
                      <a:pt x="152" y="2442"/>
                      <a:pt x="156" y="2445"/>
                      <a:pt x="158" y="2449"/>
                    </a:cubicBezTo>
                    <a:cubicBezTo>
                      <a:pt x="161" y="2457"/>
                      <a:pt x="161" y="2457"/>
                      <a:pt x="161" y="2457"/>
                    </a:cubicBezTo>
                    <a:cubicBezTo>
                      <a:pt x="166" y="2456"/>
                      <a:pt x="166" y="2456"/>
                      <a:pt x="166" y="2456"/>
                    </a:cubicBezTo>
                    <a:cubicBezTo>
                      <a:pt x="167" y="2455"/>
                      <a:pt x="169" y="2455"/>
                      <a:pt x="171" y="2455"/>
                    </a:cubicBezTo>
                    <a:cubicBezTo>
                      <a:pt x="180" y="2455"/>
                      <a:pt x="180" y="2455"/>
                      <a:pt x="180" y="2455"/>
                    </a:cubicBezTo>
                    <a:cubicBezTo>
                      <a:pt x="183" y="2455"/>
                      <a:pt x="186" y="2456"/>
                      <a:pt x="189" y="2457"/>
                    </a:cubicBezTo>
                    <a:cubicBezTo>
                      <a:pt x="194" y="2460"/>
                      <a:pt x="194" y="2460"/>
                      <a:pt x="194" y="2460"/>
                    </a:cubicBezTo>
                    <a:cubicBezTo>
                      <a:pt x="199" y="2463"/>
                      <a:pt x="202" y="2468"/>
                      <a:pt x="203" y="2473"/>
                    </a:cubicBezTo>
                    <a:cubicBezTo>
                      <a:pt x="204" y="2478"/>
                      <a:pt x="204" y="2478"/>
                      <a:pt x="204" y="2478"/>
                    </a:cubicBezTo>
                    <a:cubicBezTo>
                      <a:pt x="205" y="2481"/>
                      <a:pt x="205" y="2483"/>
                      <a:pt x="204" y="2485"/>
                    </a:cubicBezTo>
                    <a:cubicBezTo>
                      <a:pt x="203" y="2490"/>
                      <a:pt x="203" y="2490"/>
                      <a:pt x="203" y="2490"/>
                    </a:cubicBezTo>
                    <a:cubicBezTo>
                      <a:pt x="204" y="2492"/>
                      <a:pt x="204" y="2492"/>
                      <a:pt x="204" y="2492"/>
                    </a:cubicBezTo>
                    <a:cubicBezTo>
                      <a:pt x="216" y="2503"/>
                      <a:pt x="216" y="2503"/>
                      <a:pt x="216" y="2503"/>
                    </a:cubicBezTo>
                    <a:cubicBezTo>
                      <a:pt x="224" y="2514"/>
                      <a:pt x="224" y="2514"/>
                      <a:pt x="224" y="2514"/>
                    </a:cubicBezTo>
                    <a:cubicBezTo>
                      <a:pt x="226" y="2516"/>
                      <a:pt x="227" y="2518"/>
                      <a:pt x="228" y="2521"/>
                    </a:cubicBezTo>
                    <a:cubicBezTo>
                      <a:pt x="229" y="2526"/>
                      <a:pt x="229" y="2526"/>
                      <a:pt x="229" y="2526"/>
                    </a:cubicBezTo>
                    <a:cubicBezTo>
                      <a:pt x="230" y="2531"/>
                      <a:pt x="229" y="2536"/>
                      <a:pt x="227" y="2540"/>
                    </a:cubicBezTo>
                    <a:cubicBezTo>
                      <a:pt x="225" y="2544"/>
                      <a:pt x="225" y="2544"/>
                      <a:pt x="225" y="2544"/>
                    </a:cubicBezTo>
                    <a:cubicBezTo>
                      <a:pt x="224" y="2546"/>
                      <a:pt x="222" y="2547"/>
                      <a:pt x="221" y="2549"/>
                    </a:cubicBezTo>
                    <a:cubicBezTo>
                      <a:pt x="215" y="2565"/>
                      <a:pt x="215" y="2565"/>
                      <a:pt x="215" y="2565"/>
                    </a:cubicBezTo>
                    <a:cubicBezTo>
                      <a:pt x="215" y="2567"/>
                      <a:pt x="214" y="2569"/>
                      <a:pt x="213" y="2570"/>
                    </a:cubicBezTo>
                    <a:cubicBezTo>
                      <a:pt x="208" y="2575"/>
                      <a:pt x="208" y="2575"/>
                      <a:pt x="208" y="2575"/>
                    </a:cubicBezTo>
                    <a:cubicBezTo>
                      <a:pt x="206" y="2578"/>
                      <a:pt x="202" y="2580"/>
                      <a:pt x="199" y="2581"/>
                    </a:cubicBezTo>
                    <a:cubicBezTo>
                      <a:pt x="195" y="2582"/>
                      <a:pt x="195" y="2582"/>
                      <a:pt x="195" y="2582"/>
                    </a:cubicBezTo>
                    <a:cubicBezTo>
                      <a:pt x="197" y="2588"/>
                      <a:pt x="197" y="2588"/>
                      <a:pt x="197" y="2588"/>
                    </a:cubicBezTo>
                    <a:cubicBezTo>
                      <a:pt x="198" y="2590"/>
                      <a:pt x="198" y="2592"/>
                      <a:pt x="199" y="2594"/>
                    </a:cubicBezTo>
                    <a:cubicBezTo>
                      <a:pt x="200" y="2606"/>
                      <a:pt x="200" y="2606"/>
                      <a:pt x="200" y="2606"/>
                    </a:cubicBezTo>
                    <a:cubicBezTo>
                      <a:pt x="200" y="2608"/>
                      <a:pt x="200" y="2610"/>
                      <a:pt x="200" y="2612"/>
                    </a:cubicBezTo>
                    <a:cubicBezTo>
                      <a:pt x="198" y="2617"/>
                      <a:pt x="198" y="2617"/>
                      <a:pt x="198" y="2617"/>
                    </a:cubicBezTo>
                    <a:cubicBezTo>
                      <a:pt x="198" y="2619"/>
                      <a:pt x="197" y="2620"/>
                      <a:pt x="197" y="2622"/>
                    </a:cubicBezTo>
                    <a:cubicBezTo>
                      <a:pt x="189" y="2636"/>
                      <a:pt x="189" y="2636"/>
                      <a:pt x="189" y="2636"/>
                    </a:cubicBezTo>
                    <a:cubicBezTo>
                      <a:pt x="184" y="2654"/>
                      <a:pt x="184" y="2654"/>
                      <a:pt x="184" y="2654"/>
                    </a:cubicBezTo>
                    <a:cubicBezTo>
                      <a:pt x="173" y="2682"/>
                      <a:pt x="173" y="2682"/>
                      <a:pt x="173" y="2682"/>
                    </a:cubicBezTo>
                    <a:cubicBezTo>
                      <a:pt x="173" y="2684"/>
                      <a:pt x="172" y="2685"/>
                      <a:pt x="171" y="2687"/>
                    </a:cubicBezTo>
                    <a:cubicBezTo>
                      <a:pt x="165" y="2698"/>
                      <a:pt x="165" y="2698"/>
                      <a:pt x="165" y="2698"/>
                    </a:cubicBezTo>
                    <a:cubicBezTo>
                      <a:pt x="164" y="2700"/>
                      <a:pt x="163" y="2701"/>
                      <a:pt x="162" y="2702"/>
                    </a:cubicBezTo>
                    <a:cubicBezTo>
                      <a:pt x="156" y="2708"/>
                      <a:pt x="156" y="2708"/>
                      <a:pt x="156" y="2708"/>
                    </a:cubicBezTo>
                    <a:cubicBezTo>
                      <a:pt x="155" y="2710"/>
                      <a:pt x="153" y="2711"/>
                      <a:pt x="152" y="2712"/>
                    </a:cubicBezTo>
                    <a:cubicBezTo>
                      <a:pt x="145" y="2716"/>
                      <a:pt x="145" y="2716"/>
                      <a:pt x="145" y="2716"/>
                    </a:cubicBezTo>
                    <a:cubicBezTo>
                      <a:pt x="145" y="2719"/>
                      <a:pt x="145" y="2719"/>
                      <a:pt x="145" y="2719"/>
                    </a:cubicBezTo>
                    <a:cubicBezTo>
                      <a:pt x="145" y="2721"/>
                      <a:pt x="145" y="2726"/>
                      <a:pt x="144" y="2727"/>
                    </a:cubicBezTo>
                    <a:cubicBezTo>
                      <a:pt x="145" y="2731"/>
                      <a:pt x="145" y="2731"/>
                      <a:pt x="145" y="2731"/>
                    </a:cubicBezTo>
                    <a:cubicBezTo>
                      <a:pt x="0" y="3678"/>
                      <a:pt x="0" y="3678"/>
                      <a:pt x="0" y="3678"/>
                    </a:cubicBezTo>
                    <a:cubicBezTo>
                      <a:pt x="1147" y="3841"/>
                      <a:pt x="1147" y="3841"/>
                      <a:pt x="1147" y="3841"/>
                    </a:cubicBezTo>
                    <a:cubicBezTo>
                      <a:pt x="2462" y="3992"/>
                      <a:pt x="2462" y="3992"/>
                      <a:pt x="2462" y="3992"/>
                    </a:cubicBezTo>
                    <a:cubicBezTo>
                      <a:pt x="2593" y="2673"/>
                      <a:pt x="2593" y="2673"/>
                      <a:pt x="2593" y="2673"/>
                    </a:cubicBezTo>
                    <a:cubicBezTo>
                      <a:pt x="2590" y="2672"/>
                      <a:pt x="2590" y="2672"/>
                      <a:pt x="2590" y="2672"/>
                    </a:cubicBezTo>
                    <a:cubicBezTo>
                      <a:pt x="2588" y="2671"/>
                      <a:pt x="2586" y="2670"/>
                      <a:pt x="2584" y="2668"/>
                    </a:cubicBezTo>
                    <a:cubicBezTo>
                      <a:pt x="2578" y="2663"/>
                      <a:pt x="2578" y="2663"/>
                      <a:pt x="2578" y="2663"/>
                    </a:cubicBezTo>
                    <a:cubicBezTo>
                      <a:pt x="2577" y="2662"/>
                      <a:pt x="2576" y="2661"/>
                      <a:pt x="2575" y="2659"/>
                    </a:cubicBezTo>
                    <a:cubicBezTo>
                      <a:pt x="2564" y="2645"/>
                      <a:pt x="2564" y="2645"/>
                      <a:pt x="2564" y="2645"/>
                    </a:cubicBezTo>
                    <a:cubicBezTo>
                      <a:pt x="2552" y="2625"/>
                      <a:pt x="2552" y="2625"/>
                      <a:pt x="2552" y="2625"/>
                    </a:cubicBezTo>
                    <a:cubicBezTo>
                      <a:pt x="2549" y="2623"/>
                      <a:pt x="2549" y="2623"/>
                      <a:pt x="2549" y="2623"/>
                    </a:cubicBezTo>
                    <a:cubicBezTo>
                      <a:pt x="2548" y="2623"/>
                      <a:pt x="2545" y="2620"/>
                      <a:pt x="2544" y="2619"/>
                    </a:cubicBezTo>
                    <a:cubicBezTo>
                      <a:pt x="2542" y="2617"/>
                      <a:pt x="2537" y="2611"/>
                      <a:pt x="2536" y="2608"/>
                    </a:cubicBezTo>
                    <a:cubicBezTo>
                      <a:pt x="2536" y="2607"/>
                      <a:pt x="2534" y="2601"/>
                      <a:pt x="2534" y="2600"/>
                    </a:cubicBezTo>
                    <a:cubicBezTo>
                      <a:pt x="2534" y="2599"/>
                      <a:pt x="2533" y="2595"/>
                      <a:pt x="2533" y="2594"/>
                    </a:cubicBezTo>
                    <a:cubicBezTo>
                      <a:pt x="2533" y="2588"/>
                      <a:pt x="2533" y="2588"/>
                      <a:pt x="2533" y="2588"/>
                    </a:cubicBezTo>
                    <a:cubicBezTo>
                      <a:pt x="2533" y="2588"/>
                      <a:pt x="2533" y="2587"/>
                      <a:pt x="2533" y="2586"/>
                    </a:cubicBezTo>
                    <a:cubicBezTo>
                      <a:pt x="2531" y="2584"/>
                      <a:pt x="2529" y="2582"/>
                      <a:pt x="2527" y="2580"/>
                    </a:cubicBezTo>
                    <a:cubicBezTo>
                      <a:pt x="2526" y="2579"/>
                      <a:pt x="2524" y="2575"/>
                      <a:pt x="2523" y="2573"/>
                    </a:cubicBezTo>
                    <a:cubicBezTo>
                      <a:pt x="2521" y="2566"/>
                      <a:pt x="2521" y="2566"/>
                      <a:pt x="2521" y="2566"/>
                    </a:cubicBezTo>
                    <a:cubicBezTo>
                      <a:pt x="2506" y="2534"/>
                      <a:pt x="2506" y="2534"/>
                      <a:pt x="2506" y="2534"/>
                    </a:cubicBezTo>
                    <a:cubicBezTo>
                      <a:pt x="2501" y="2532"/>
                      <a:pt x="2501" y="2532"/>
                      <a:pt x="2501" y="2532"/>
                    </a:cubicBezTo>
                    <a:cubicBezTo>
                      <a:pt x="2500" y="2533"/>
                      <a:pt x="2499" y="2534"/>
                      <a:pt x="2498" y="2534"/>
                    </a:cubicBezTo>
                    <a:cubicBezTo>
                      <a:pt x="2496" y="2536"/>
                      <a:pt x="2493" y="2537"/>
                      <a:pt x="2491" y="2538"/>
                    </a:cubicBezTo>
                    <a:cubicBezTo>
                      <a:pt x="2489" y="2538"/>
                      <a:pt x="2484" y="2539"/>
                      <a:pt x="2483" y="2539"/>
                    </a:cubicBezTo>
                    <a:cubicBezTo>
                      <a:pt x="2480" y="2539"/>
                      <a:pt x="2480" y="2539"/>
                      <a:pt x="2480" y="2539"/>
                    </a:cubicBezTo>
                    <a:cubicBezTo>
                      <a:pt x="2480" y="2542"/>
                      <a:pt x="2481" y="2548"/>
                      <a:pt x="2480" y="2550"/>
                    </a:cubicBezTo>
                    <a:cubicBezTo>
                      <a:pt x="2480" y="2551"/>
                      <a:pt x="2480" y="2555"/>
                      <a:pt x="2479" y="2557"/>
                    </a:cubicBezTo>
                    <a:cubicBezTo>
                      <a:pt x="2478" y="2559"/>
                      <a:pt x="2476" y="2564"/>
                      <a:pt x="2475" y="2565"/>
                    </a:cubicBezTo>
                    <a:cubicBezTo>
                      <a:pt x="2473" y="2568"/>
                      <a:pt x="2469" y="2571"/>
                      <a:pt x="2467" y="2572"/>
                    </a:cubicBezTo>
                    <a:cubicBezTo>
                      <a:pt x="2466" y="2573"/>
                      <a:pt x="2462" y="2575"/>
                      <a:pt x="2461" y="2575"/>
                    </a:cubicBezTo>
                    <a:cubicBezTo>
                      <a:pt x="2458" y="2576"/>
                      <a:pt x="2458" y="2576"/>
                      <a:pt x="2458" y="2576"/>
                    </a:cubicBezTo>
                    <a:cubicBezTo>
                      <a:pt x="2458" y="2577"/>
                      <a:pt x="2457" y="2577"/>
                      <a:pt x="2457" y="2578"/>
                    </a:cubicBezTo>
                    <a:cubicBezTo>
                      <a:pt x="2457" y="2579"/>
                      <a:pt x="2456" y="2581"/>
                      <a:pt x="2455" y="2582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7" y="2591"/>
                      <a:pt x="2457" y="2591"/>
                      <a:pt x="2457" y="2591"/>
                    </a:cubicBezTo>
                    <a:cubicBezTo>
                      <a:pt x="2460" y="2592"/>
                      <a:pt x="2462" y="2593"/>
                      <a:pt x="2463" y="2595"/>
                    </a:cubicBezTo>
                    <a:cubicBezTo>
                      <a:pt x="2465" y="2596"/>
                      <a:pt x="2468" y="2601"/>
                      <a:pt x="2469" y="2603"/>
                    </a:cubicBezTo>
                    <a:cubicBezTo>
                      <a:pt x="2470" y="2605"/>
                      <a:pt x="2472" y="2610"/>
                      <a:pt x="2472" y="2612"/>
                    </a:cubicBezTo>
                    <a:cubicBezTo>
                      <a:pt x="2472" y="2620"/>
                      <a:pt x="2467" y="2629"/>
                      <a:pt x="2460" y="2632"/>
                    </a:cubicBezTo>
                    <a:cubicBezTo>
                      <a:pt x="2459" y="2633"/>
                      <a:pt x="2455" y="2634"/>
                      <a:pt x="2453" y="2635"/>
                    </a:cubicBezTo>
                    <a:cubicBezTo>
                      <a:pt x="2452" y="2635"/>
                      <a:pt x="2447" y="2636"/>
                      <a:pt x="2446" y="2636"/>
                    </a:cubicBezTo>
                    <a:cubicBezTo>
                      <a:pt x="2438" y="2636"/>
                      <a:pt x="2438" y="2636"/>
                      <a:pt x="2438" y="2636"/>
                    </a:cubicBezTo>
                    <a:cubicBezTo>
                      <a:pt x="2437" y="2636"/>
                      <a:pt x="2432" y="2635"/>
                      <a:pt x="2431" y="2634"/>
                    </a:cubicBezTo>
                    <a:cubicBezTo>
                      <a:pt x="2428" y="2634"/>
                      <a:pt x="2421" y="2631"/>
                      <a:pt x="2419" y="2629"/>
                    </a:cubicBezTo>
                    <a:cubicBezTo>
                      <a:pt x="2415" y="2625"/>
                      <a:pt x="2415" y="2625"/>
                      <a:pt x="2415" y="2625"/>
                    </a:cubicBezTo>
                    <a:cubicBezTo>
                      <a:pt x="2405" y="2620"/>
                      <a:pt x="2405" y="2620"/>
                      <a:pt x="2405" y="2620"/>
                    </a:cubicBezTo>
                    <a:cubicBezTo>
                      <a:pt x="2366" y="2616"/>
                      <a:pt x="2366" y="2616"/>
                      <a:pt x="2366" y="2616"/>
                    </a:cubicBezTo>
                    <a:cubicBezTo>
                      <a:pt x="2349" y="2624"/>
                      <a:pt x="2349" y="2624"/>
                      <a:pt x="2349" y="2624"/>
                    </a:cubicBezTo>
                    <a:cubicBezTo>
                      <a:pt x="2347" y="2625"/>
                      <a:pt x="2342" y="2627"/>
                      <a:pt x="2340" y="2627"/>
                    </a:cubicBezTo>
                    <a:cubicBezTo>
                      <a:pt x="2333" y="2628"/>
                      <a:pt x="2333" y="2628"/>
                      <a:pt x="2333" y="2628"/>
                    </a:cubicBezTo>
                    <a:cubicBezTo>
                      <a:pt x="2325" y="2628"/>
                      <a:pt x="2325" y="2628"/>
                      <a:pt x="2325" y="2628"/>
                    </a:cubicBezTo>
                    <a:cubicBezTo>
                      <a:pt x="2316" y="2631"/>
                      <a:pt x="2316" y="2631"/>
                      <a:pt x="2316" y="2631"/>
                    </a:cubicBezTo>
                    <a:cubicBezTo>
                      <a:pt x="2314" y="2631"/>
                      <a:pt x="2311" y="2632"/>
                      <a:pt x="2308" y="2631"/>
                    </a:cubicBezTo>
                    <a:cubicBezTo>
                      <a:pt x="2306" y="2631"/>
                      <a:pt x="2301" y="2630"/>
                      <a:pt x="2299" y="2630"/>
                    </a:cubicBezTo>
                    <a:cubicBezTo>
                      <a:pt x="2297" y="2629"/>
                      <a:pt x="2293" y="2627"/>
                      <a:pt x="2292" y="2626"/>
                    </a:cubicBezTo>
                    <a:cubicBezTo>
                      <a:pt x="2290" y="2624"/>
                      <a:pt x="2286" y="2620"/>
                      <a:pt x="2285" y="2618"/>
                    </a:cubicBezTo>
                    <a:cubicBezTo>
                      <a:pt x="2284" y="2617"/>
                      <a:pt x="2283" y="2614"/>
                      <a:pt x="2282" y="2613"/>
                    </a:cubicBezTo>
                    <a:cubicBezTo>
                      <a:pt x="2280" y="2610"/>
                      <a:pt x="2280" y="2610"/>
                      <a:pt x="2280" y="2610"/>
                    </a:cubicBezTo>
                    <a:cubicBezTo>
                      <a:pt x="2268" y="2608"/>
                      <a:pt x="2268" y="2608"/>
                      <a:pt x="2268" y="2608"/>
                    </a:cubicBezTo>
                    <a:cubicBezTo>
                      <a:pt x="2267" y="2609"/>
                      <a:pt x="2265" y="2608"/>
                      <a:pt x="2264" y="2609"/>
                    </a:cubicBezTo>
                    <a:cubicBezTo>
                      <a:pt x="2263" y="2609"/>
                      <a:pt x="2259" y="2611"/>
                      <a:pt x="2258" y="2611"/>
                    </a:cubicBezTo>
                    <a:cubicBezTo>
                      <a:pt x="2257" y="2611"/>
                      <a:pt x="2252" y="2612"/>
                      <a:pt x="2251" y="2612"/>
                    </a:cubicBezTo>
                    <a:cubicBezTo>
                      <a:pt x="2243" y="2612"/>
                      <a:pt x="2243" y="2612"/>
                      <a:pt x="2243" y="2612"/>
                    </a:cubicBezTo>
                    <a:cubicBezTo>
                      <a:pt x="2241" y="2613"/>
                      <a:pt x="2239" y="2612"/>
                      <a:pt x="2237" y="2612"/>
                    </a:cubicBezTo>
                    <a:cubicBezTo>
                      <a:pt x="2234" y="2611"/>
                      <a:pt x="2234" y="2611"/>
                      <a:pt x="2234" y="2611"/>
                    </a:cubicBezTo>
                    <a:cubicBezTo>
                      <a:pt x="2197" y="2613"/>
                      <a:pt x="2197" y="2613"/>
                      <a:pt x="2197" y="2613"/>
                    </a:cubicBezTo>
                    <a:cubicBezTo>
                      <a:pt x="2195" y="2613"/>
                      <a:pt x="2193" y="2613"/>
                      <a:pt x="2192" y="2613"/>
                    </a:cubicBezTo>
                    <a:cubicBezTo>
                      <a:pt x="2190" y="2613"/>
                      <a:pt x="2185" y="2611"/>
                      <a:pt x="2183" y="2610"/>
                    </a:cubicBezTo>
                    <a:cubicBezTo>
                      <a:pt x="2161" y="2602"/>
                      <a:pt x="2161" y="2602"/>
                      <a:pt x="2161" y="2602"/>
                    </a:cubicBezTo>
                    <a:cubicBezTo>
                      <a:pt x="2146" y="2600"/>
                      <a:pt x="2146" y="2600"/>
                      <a:pt x="2146" y="2600"/>
                    </a:cubicBezTo>
                    <a:cubicBezTo>
                      <a:pt x="2144" y="2600"/>
                      <a:pt x="2142" y="2599"/>
                      <a:pt x="2140" y="2598"/>
                    </a:cubicBezTo>
                    <a:cubicBezTo>
                      <a:pt x="2139" y="2597"/>
                      <a:pt x="2135" y="2595"/>
                      <a:pt x="2134" y="2594"/>
                    </a:cubicBezTo>
                    <a:cubicBezTo>
                      <a:pt x="2133" y="2593"/>
                      <a:pt x="2133" y="2593"/>
                      <a:pt x="2133" y="2593"/>
                    </a:cubicBezTo>
                    <a:cubicBezTo>
                      <a:pt x="2131" y="2594"/>
                      <a:pt x="2130" y="2595"/>
                      <a:pt x="2128" y="2595"/>
                    </a:cubicBezTo>
                    <a:cubicBezTo>
                      <a:pt x="2127" y="2595"/>
                      <a:pt x="2123" y="2596"/>
                      <a:pt x="2122" y="2596"/>
                    </a:cubicBezTo>
                    <a:cubicBezTo>
                      <a:pt x="2109" y="2599"/>
                      <a:pt x="2109" y="2599"/>
                      <a:pt x="2109" y="2599"/>
                    </a:cubicBezTo>
                    <a:cubicBezTo>
                      <a:pt x="2095" y="2627"/>
                      <a:pt x="2095" y="2627"/>
                      <a:pt x="2095" y="2627"/>
                    </a:cubicBezTo>
                    <a:cubicBezTo>
                      <a:pt x="2094" y="2629"/>
                      <a:pt x="2093" y="2630"/>
                      <a:pt x="2092" y="2631"/>
                    </a:cubicBezTo>
                    <a:cubicBezTo>
                      <a:pt x="2090" y="2633"/>
                      <a:pt x="2087" y="2636"/>
                      <a:pt x="2085" y="2637"/>
                    </a:cubicBezTo>
                    <a:cubicBezTo>
                      <a:pt x="2081" y="2639"/>
                      <a:pt x="2081" y="2639"/>
                      <a:pt x="2081" y="2639"/>
                    </a:cubicBezTo>
                    <a:cubicBezTo>
                      <a:pt x="2080" y="2640"/>
                      <a:pt x="2078" y="2641"/>
                      <a:pt x="2076" y="2641"/>
                    </a:cubicBezTo>
                    <a:cubicBezTo>
                      <a:pt x="2061" y="2643"/>
                      <a:pt x="2061" y="2643"/>
                      <a:pt x="2061" y="2643"/>
                    </a:cubicBezTo>
                    <a:cubicBezTo>
                      <a:pt x="2059" y="2643"/>
                      <a:pt x="2057" y="2642"/>
                      <a:pt x="2055" y="2642"/>
                    </a:cubicBezTo>
                    <a:cubicBezTo>
                      <a:pt x="2052" y="2641"/>
                      <a:pt x="2046" y="2638"/>
                      <a:pt x="2044" y="2636"/>
                    </a:cubicBezTo>
                    <a:cubicBezTo>
                      <a:pt x="2043" y="2635"/>
                      <a:pt x="2041" y="2633"/>
                      <a:pt x="2040" y="2632"/>
                    </a:cubicBezTo>
                    <a:cubicBezTo>
                      <a:pt x="2035" y="2629"/>
                      <a:pt x="2035" y="2629"/>
                      <a:pt x="2035" y="2629"/>
                    </a:cubicBezTo>
                    <a:cubicBezTo>
                      <a:pt x="2031" y="2628"/>
                      <a:pt x="2031" y="2628"/>
                      <a:pt x="2031" y="2628"/>
                    </a:cubicBezTo>
                    <a:cubicBezTo>
                      <a:pt x="2024" y="2629"/>
                      <a:pt x="2024" y="2629"/>
                      <a:pt x="2024" y="2629"/>
                    </a:cubicBezTo>
                    <a:cubicBezTo>
                      <a:pt x="2021" y="2629"/>
                      <a:pt x="2019" y="2628"/>
                      <a:pt x="2017" y="2628"/>
                    </a:cubicBezTo>
                    <a:cubicBezTo>
                      <a:pt x="2014" y="2627"/>
                      <a:pt x="2008" y="2624"/>
                      <a:pt x="2006" y="2621"/>
                    </a:cubicBezTo>
                    <a:cubicBezTo>
                      <a:pt x="2004" y="2619"/>
                      <a:pt x="2004" y="2619"/>
                      <a:pt x="2004" y="2619"/>
                    </a:cubicBezTo>
                    <a:cubicBezTo>
                      <a:pt x="1947" y="2604"/>
                      <a:pt x="1947" y="2604"/>
                      <a:pt x="1947" y="2604"/>
                    </a:cubicBezTo>
                    <a:cubicBezTo>
                      <a:pt x="1943" y="2606"/>
                      <a:pt x="1943" y="2606"/>
                      <a:pt x="1943" y="2606"/>
                    </a:cubicBezTo>
                    <a:cubicBezTo>
                      <a:pt x="1942" y="2606"/>
                      <a:pt x="1939" y="2607"/>
                      <a:pt x="1938" y="2607"/>
                    </a:cubicBezTo>
                    <a:cubicBezTo>
                      <a:pt x="1927" y="2609"/>
                      <a:pt x="1927" y="2609"/>
                      <a:pt x="1927" y="2609"/>
                    </a:cubicBezTo>
                    <a:cubicBezTo>
                      <a:pt x="1905" y="2625"/>
                      <a:pt x="1905" y="2625"/>
                      <a:pt x="1905" y="2625"/>
                    </a:cubicBezTo>
                    <a:cubicBezTo>
                      <a:pt x="1908" y="2631"/>
                      <a:pt x="1908" y="2631"/>
                      <a:pt x="1908" y="2631"/>
                    </a:cubicBezTo>
                    <a:cubicBezTo>
                      <a:pt x="1910" y="2635"/>
                      <a:pt x="1911" y="2640"/>
                      <a:pt x="1909" y="2644"/>
                    </a:cubicBezTo>
                    <a:cubicBezTo>
                      <a:pt x="1909" y="2646"/>
                      <a:pt x="1907" y="2651"/>
                      <a:pt x="1906" y="2653"/>
                    </a:cubicBezTo>
                    <a:cubicBezTo>
                      <a:pt x="1903" y="2656"/>
                      <a:pt x="1898" y="2661"/>
                      <a:pt x="1894" y="2663"/>
                    </a:cubicBezTo>
                    <a:cubicBezTo>
                      <a:pt x="1887" y="2665"/>
                      <a:pt x="1887" y="2665"/>
                      <a:pt x="1887" y="2665"/>
                    </a:cubicBezTo>
                    <a:cubicBezTo>
                      <a:pt x="1884" y="2666"/>
                      <a:pt x="1880" y="2667"/>
                      <a:pt x="1877" y="2666"/>
                    </a:cubicBezTo>
                    <a:cubicBezTo>
                      <a:pt x="1874" y="2665"/>
                      <a:pt x="1868" y="2663"/>
                      <a:pt x="1865" y="2661"/>
                    </a:cubicBezTo>
                    <a:cubicBezTo>
                      <a:pt x="1864" y="2660"/>
                      <a:pt x="1860" y="2656"/>
                      <a:pt x="1859" y="2654"/>
                    </a:cubicBezTo>
                    <a:cubicBezTo>
                      <a:pt x="1852" y="2643"/>
                      <a:pt x="1852" y="2643"/>
                      <a:pt x="1852" y="2643"/>
                    </a:cubicBezTo>
                    <a:cubicBezTo>
                      <a:pt x="1838" y="2637"/>
                      <a:pt x="1838" y="2637"/>
                      <a:pt x="1838" y="2637"/>
                    </a:cubicBezTo>
                    <a:cubicBezTo>
                      <a:pt x="1836" y="2636"/>
                      <a:pt x="1835" y="2635"/>
                      <a:pt x="1833" y="2634"/>
                    </a:cubicBezTo>
                    <a:cubicBezTo>
                      <a:pt x="1833" y="2633"/>
                      <a:pt x="1830" y="2631"/>
                      <a:pt x="1830" y="2631"/>
                    </a:cubicBezTo>
                    <a:cubicBezTo>
                      <a:pt x="1828" y="2629"/>
                      <a:pt x="1825" y="2626"/>
                      <a:pt x="1825" y="2625"/>
                    </a:cubicBezTo>
                    <a:cubicBezTo>
                      <a:pt x="1819" y="2616"/>
                      <a:pt x="1819" y="2616"/>
                      <a:pt x="1819" y="2616"/>
                    </a:cubicBezTo>
                    <a:cubicBezTo>
                      <a:pt x="1815" y="2614"/>
                      <a:pt x="1815" y="2614"/>
                      <a:pt x="1815" y="2614"/>
                    </a:cubicBezTo>
                    <a:cubicBezTo>
                      <a:pt x="1814" y="2614"/>
                      <a:pt x="1810" y="2611"/>
                      <a:pt x="1809" y="2610"/>
                    </a:cubicBezTo>
                    <a:cubicBezTo>
                      <a:pt x="1806" y="2608"/>
                      <a:pt x="1804" y="2605"/>
                      <a:pt x="1802" y="2601"/>
                    </a:cubicBezTo>
                    <a:cubicBezTo>
                      <a:pt x="1801" y="2599"/>
                      <a:pt x="1800" y="2593"/>
                      <a:pt x="1800" y="2590"/>
                    </a:cubicBezTo>
                    <a:cubicBezTo>
                      <a:pt x="1800" y="2587"/>
                      <a:pt x="1800" y="2587"/>
                      <a:pt x="1800" y="2587"/>
                    </a:cubicBezTo>
                    <a:cubicBezTo>
                      <a:pt x="1798" y="2582"/>
                      <a:pt x="1798" y="2582"/>
                      <a:pt x="1798" y="2582"/>
                    </a:cubicBezTo>
                    <a:cubicBezTo>
                      <a:pt x="1798" y="2581"/>
                      <a:pt x="1797" y="2577"/>
                      <a:pt x="1797" y="2576"/>
                    </a:cubicBezTo>
                    <a:cubicBezTo>
                      <a:pt x="1796" y="2573"/>
                      <a:pt x="1797" y="2570"/>
                      <a:pt x="1798" y="2567"/>
                    </a:cubicBezTo>
                    <a:cubicBezTo>
                      <a:pt x="1801" y="2559"/>
                      <a:pt x="1801" y="2559"/>
                      <a:pt x="1801" y="2559"/>
                    </a:cubicBezTo>
                    <a:cubicBezTo>
                      <a:pt x="1800" y="2558"/>
                      <a:pt x="1797" y="2555"/>
                      <a:pt x="1796" y="2554"/>
                    </a:cubicBezTo>
                    <a:cubicBezTo>
                      <a:pt x="1793" y="2550"/>
                      <a:pt x="1790" y="2542"/>
                      <a:pt x="1791" y="2538"/>
                    </a:cubicBezTo>
                    <a:cubicBezTo>
                      <a:pt x="1791" y="2536"/>
                      <a:pt x="1791" y="2536"/>
                      <a:pt x="1791" y="2536"/>
                    </a:cubicBezTo>
                    <a:cubicBezTo>
                      <a:pt x="1784" y="2527"/>
                      <a:pt x="1784" y="2527"/>
                      <a:pt x="1784" y="2527"/>
                    </a:cubicBezTo>
                    <a:cubicBezTo>
                      <a:pt x="1784" y="2526"/>
                      <a:pt x="1782" y="2523"/>
                      <a:pt x="1781" y="2522"/>
                    </a:cubicBezTo>
                    <a:cubicBezTo>
                      <a:pt x="1780" y="2519"/>
                      <a:pt x="1779" y="2516"/>
                      <a:pt x="1779" y="2513"/>
                    </a:cubicBezTo>
                    <a:cubicBezTo>
                      <a:pt x="1779" y="2512"/>
                      <a:pt x="1779" y="2509"/>
                      <a:pt x="1779" y="2508"/>
                    </a:cubicBezTo>
                    <a:cubicBezTo>
                      <a:pt x="1780" y="2505"/>
                      <a:pt x="1782" y="2499"/>
                      <a:pt x="1784" y="2496"/>
                    </a:cubicBezTo>
                    <a:cubicBezTo>
                      <a:pt x="1785" y="2495"/>
                      <a:pt x="1787" y="2492"/>
                      <a:pt x="1788" y="2491"/>
                    </a:cubicBezTo>
                    <a:cubicBezTo>
                      <a:pt x="1788" y="2491"/>
                      <a:pt x="1789" y="2490"/>
                      <a:pt x="1790" y="2490"/>
                    </a:cubicBezTo>
                    <a:cubicBezTo>
                      <a:pt x="1788" y="2485"/>
                      <a:pt x="1788" y="2485"/>
                      <a:pt x="1788" y="2485"/>
                    </a:cubicBezTo>
                    <a:cubicBezTo>
                      <a:pt x="1788" y="2484"/>
                      <a:pt x="1786" y="2481"/>
                      <a:pt x="1786" y="2480"/>
                    </a:cubicBezTo>
                    <a:cubicBezTo>
                      <a:pt x="1781" y="2466"/>
                      <a:pt x="1781" y="2466"/>
                      <a:pt x="1781" y="2466"/>
                    </a:cubicBezTo>
                    <a:cubicBezTo>
                      <a:pt x="1781" y="2466"/>
                      <a:pt x="1779" y="2463"/>
                      <a:pt x="1779" y="2462"/>
                    </a:cubicBezTo>
                    <a:cubicBezTo>
                      <a:pt x="1778" y="2461"/>
                      <a:pt x="1776" y="2455"/>
                      <a:pt x="1776" y="2454"/>
                    </a:cubicBezTo>
                    <a:cubicBezTo>
                      <a:pt x="1794" y="2445"/>
                      <a:pt x="1794" y="2445"/>
                      <a:pt x="1794" y="2445"/>
                    </a:cubicBezTo>
                    <a:cubicBezTo>
                      <a:pt x="1775" y="2449"/>
                      <a:pt x="1775" y="2449"/>
                      <a:pt x="1775" y="2449"/>
                    </a:cubicBezTo>
                    <a:cubicBezTo>
                      <a:pt x="1772" y="2444"/>
                      <a:pt x="1772" y="2444"/>
                      <a:pt x="1772" y="2444"/>
                    </a:cubicBezTo>
                    <a:cubicBezTo>
                      <a:pt x="1772" y="2443"/>
                      <a:pt x="1770" y="2440"/>
                      <a:pt x="1769" y="2440"/>
                    </a:cubicBezTo>
                    <a:cubicBezTo>
                      <a:pt x="1758" y="2421"/>
                      <a:pt x="1758" y="2421"/>
                      <a:pt x="1758" y="2421"/>
                    </a:cubicBezTo>
                    <a:cubicBezTo>
                      <a:pt x="1746" y="2411"/>
                      <a:pt x="1746" y="2411"/>
                      <a:pt x="1746" y="2411"/>
                    </a:cubicBezTo>
                    <a:cubicBezTo>
                      <a:pt x="1740" y="2409"/>
                      <a:pt x="1740" y="2409"/>
                      <a:pt x="1740" y="2409"/>
                    </a:cubicBezTo>
                    <a:cubicBezTo>
                      <a:pt x="1732" y="2414"/>
                      <a:pt x="1732" y="2414"/>
                      <a:pt x="1732" y="2414"/>
                    </a:cubicBezTo>
                    <a:cubicBezTo>
                      <a:pt x="1730" y="2415"/>
                      <a:pt x="1729" y="2416"/>
                      <a:pt x="1728" y="2416"/>
                    </a:cubicBezTo>
                    <a:cubicBezTo>
                      <a:pt x="1727" y="2416"/>
                      <a:pt x="1722" y="2418"/>
                      <a:pt x="1721" y="2418"/>
                    </a:cubicBezTo>
                    <a:cubicBezTo>
                      <a:pt x="1720" y="2419"/>
                      <a:pt x="1714" y="2419"/>
                      <a:pt x="1713" y="2419"/>
                    </a:cubicBezTo>
                    <a:cubicBezTo>
                      <a:pt x="1705" y="2419"/>
                      <a:pt x="1705" y="2419"/>
                      <a:pt x="1705" y="2419"/>
                    </a:cubicBezTo>
                    <a:cubicBezTo>
                      <a:pt x="1703" y="2419"/>
                      <a:pt x="1702" y="2419"/>
                      <a:pt x="1700" y="2418"/>
                    </a:cubicBezTo>
                    <a:cubicBezTo>
                      <a:pt x="1697" y="2417"/>
                      <a:pt x="1690" y="2414"/>
                      <a:pt x="1688" y="2411"/>
                    </a:cubicBezTo>
                    <a:cubicBezTo>
                      <a:pt x="1685" y="2407"/>
                      <a:pt x="1681" y="2401"/>
                      <a:pt x="1681" y="2396"/>
                    </a:cubicBezTo>
                    <a:cubicBezTo>
                      <a:pt x="1680" y="2392"/>
                      <a:pt x="1680" y="2392"/>
                      <a:pt x="1680" y="2392"/>
                    </a:cubicBezTo>
                    <a:cubicBezTo>
                      <a:pt x="1657" y="2376"/>
                      <a:pt x="1657" y="2376"/>
                      <a:pt x="1657" y="2376"/>
                    </a:cubicBezTo>
                    <a:cubicBezTo>
                      <a:pt x="1655" y="2375"/>
                      <a:pt x="1654" y="2373"/>
                      <a:pt x="1653" y="2372"/>
                    </a:cubicBezTo>
                    <a:cubicBezTo>
                      <a:pt x="1647" y="2359"/>
                      <a:pt x="1647" y="2359"/>
                      <a:pt x="1647" y="2359"/>
                    </a:cubicBezTo>
                    <a:cubicBezTo>
                      <a:pt x="1638" y="2333"/>
                      <a:pt x="1638" y="2333"/>
                      <a:pt x="1638" y="2333"/>
                    </a:cubicBezTo>
                    <a:cubicBezTo>
                      <a:pt x="1637" y="2332"/>
                      <a:pt x="1635" y="2328"/>
                      <a:pt x="1635" y="2327"/>
                    </a:cubicBezTo>
                    <a:cubicBezTo>
                      <a:pt x="1634" y="2326"/>
                      <a:pt x="1633" y="2324"/>
                      <a:pt x="1633" y="2322"/>
                    </a:cubicBezTo>
                    <a:cubicBezTo>
                      <a:pt x="1633" y="2319"/>
                      <a:pt x="1632" y="2313"/>
                      <a:pt x="1633" y="2310"/>
                    </a:cubicBezTo>
                    <a:cubicBezTo>
                      <a:pt x="1635" y="2307"/>
                      <a:pt x="1638" y="2301"/>
                      <a:pt x="1641" y="2299"/>
                    </a:cubicBezTo>
                    <a:cubicBezTo>
                      <a:pt x="1641" y="2298"/>
                      <a:pt x="1644" y="2296"/>
                      <a:pt x="1645" y="2296"/>
                    </a:cubicBezTo>
                    <a:cubicBezTo>
                      <a:pt x="1646" y="2295"/>
                      <a:pt x="1649" y="2293"/>
                      <a:pt x="1651" y="2293"/>
                    </a:cubicBezTo>
                    <a:cubicBezTo>
                      <a:pt x="1654" y="2292"/>
                      <a:pt x="1654" y="2292"/>
                      <a:pt x="1654" y="2292"/>
                    </a:cubicBezTo>
                    <a:cubicBezTo>
                      <a:pt x="1658" y="2281"/>
                      <a:pt x="1658" y="2281"/>
                      <a:pt x="1658" y="2281"/>
                    </a:cubicBezTo>
                    <a:cubicBezTo>
                      <a:pt x="1651" y="2256"/>
                      <a:pt x="1651" y="2256"/>
                      <a:pt x="1651" y="2256"/>
                    </a:cubicBezTo>
                    <a:cubicBezTo>
                      <a:pt x="1642" y="2241"/>
                      <a:pt x="1642" y="2241"/>
                      <a:pt x="1642" y="2241"/>
                    </a:cubicBezTo>
                    <a:cubicBezTo>
                      <a:pt x="1641" y="2240"/>
                      <a:pt x="1640" y="2236"/>
                      <a:pt x="1640" y="2235"/>
                    </a:cubicBezTo>
                    <a:cubicBezTo>
                      <a:pt x="1639" y="2231"/>
                      <a:pt x="1639" y="2231"/>
                      <a:pt x="1639" y="2231"/>
                    </a:cubicBezTo>
                    <a:cubicBezTo>
                      <a:pt x="1636" y="2230"/>
                      <a:pt x="1636" y="2230"/>
                      <a:pt x="1636" y="2230"/>
                    </a:cubicBezTo>
                    <a:cubicBezTo>
                      <a:pt x="1634" y="2230"/>
                      <a:pt x="1631" y="2229"/>
                      <a:pt x="1629" y="2228"/>
                    </a:cubicBezTo>
                    <a:cubicBezTo>
                      <a:pt x="1628" y="2228"/>
                      <a:pt x="1623" y="2225"/>
                      <a:pt x="1621" y="2223"/>
                    </a:cubicBezTo>
                    <a:cubicBezTo>
                      <a:pt x="1618" y="2220"/>
                      <a:pt x="1614" y="2214"/>
                      <a:pt x="1614" y="2210"/>
                    </a:cubicBezTo>
                    <a:cubicBezTo>
                      <a:pt x="1613" y="2209"/>
                      <a:pt x="1613" y="2204"/>
                      <a:pt x="1613" y="2202"/>
                    </a:cubicBezTo>
                    <a:cubicBezTo>
                      <a:pt x="1613" y="2200"/>
                      <a:pt x="1613" y="2200"/>
                      <a:pt x="1613" y="2200"/>
                    </a:cubicBezTo>
                    <a:cubicBezTo>
                      <a:pt x="1612" y="2198"/>
                      <a:pt x="1612" y="2198"/>
                      <a:pt x="1612" y="2198"/>
                    </a:cubicBezTo>
                    <a:cubicBezTo>
                      <a:pt x="1611" y="2196"/>
                      <a:pt x="1610" y="2194"/>
                      <a:pt x="1610" y="2191"/>
                    </a:cubicBezTo>
                    <a:cubicBezTo>
                      <a:pt x="1609" y="2190"/>
                      <a:pt x="1608" y="2184"/>
                      <a:pt x="1608" y="2183"/>
                    </a:cubicBezTo>
                    <a:cubicBezTo>
                      <a:pt x="1606" y="2175"/>
                      <a:pt x="1606" y="2175"/>
                      <a:pt x="1606" y="2175"/>
                    </a:cubicBezTo>
                    <a:cubicBezTo>
                      <a:pt x="1586" y="2151"/>
                      <a:pt x="1586" y="2151"/>
                      <a:pt x="1586" y="2151"/>
                    </a:cubicBezTo>
                    <a:cubicBezTo>
                      <a:pt x="1585" y="2150"/>
                      <a:pt x="1584" y="2149"/>
                      <a:pt x="1583" y="2147"/>
                    </a:cubicBezTo>
                    <a:cubicBezTo>
                      <a:pt x="1582" y="2145"/>
                      <a:pt x="1580" y="2140"/>
                      <a:pt x="1579" y="2138"/>
                    </a:cubicBezTo>
                    <a:cubicBezTo>
                      <a:pt x="1579" y="2136"/>
                      <a:pt x="1579" y="2132"/>
                      <a:pt x="1579" y="2131"/>
                    </a:cubicBezTo>
                    <a:cubicBezTo>
                      <a:pt x="1579" y="2129"/>
                      <a:pt x="1579" y="2129"/>
                      <a:pt x="1579" y="2129"/>
                    </a:cubicBezTo>
                    <a:cubicBezTo>
                      <a:pt x="1573" y="2123"/>
                      <a:pt x="1573" y="2123"/>
                      <a:pt x="1573" y="2123"/>
                    </a:cubicBezTo>
                    <a:cubicBezTo>
                      <a:pt x="1572" y="2123"/>
                      <a:pt x="1569" y="2119"/>
                      <a:pt x="1568" y="2118"/>
                    </a:cubicBezTo>
                    <a:cubicBezTo>
                      <a:pt x="1567" y="2117"/>
                      <a:pt x="1564" y="2111"/>
                      <a:pt x="1564" y="2110"/>
                    </a:cubicBezTo>
                    <a:cubicBezTo>
                      <a:pt x="1563" y="2108"/>
                      <a:pt x="1562" y="2103"/>
                      <a:pt x="1562" y="2100"/>
                    </a:cubicBezTo>
                    <a:cubicBezTo>
                      <a:pt x="1563" y="2094"/>
                      <a:pt x="1563" y="2094"/>
                      <a:pt x="1563" y="2094"/>
                    </a:cubicBezTo>
                    <a:cubicBezTo>
                      <a:pt x="1563" y="2094"/>
                      <a:pt x="1563" y="2090"/>
                      <a:pt x="1563" y="2090"/>
                    </a:cubicBezTo>
                    <a:cubicBezTo>
                      <a:pt x="1567" y="2069"/>
                      <a:pt x="1567" y="2069"/>
                      <a:pt x="1567" y="2069"/>
                    </a:cubicBezTo>
                    <a:cubicBezTo>
                      <a:pt x="1559" y="2061"/>
                      <a:pt x="1559" y="2061"/>
                      <a:pt x="1559" y="2061"/>
                    </a:cubicBezTo>
                    <a:cubicBezTo>
                      <a:pt x="1557" y="2059"/>
                      <a:pt x="1556" y="2057"/>
                      <a:pt x="1555" y="2053"/>
                    </a:cubicBezTo>
                    <a:cubicBezTo>
                      <a:pt x="1553" y="2049"/>
                      <a:pt x="1553" y="2049"/>
                      <a:pt x="1553" y="2049"/>
                    </a:cubicBezTo>
                    <a:cubicBezTo>
                      <a:pt x="1553" y="2048"/>
                      <a:pt x="1553" y="2046"/>
                      <a:pt x="1553" y="2044"/>
                    </a:cubicBezTo>
                    <a:cubicBezTo>
                      <a:pt x="1553" y="2038"/>
                      <a:pt x="1553" y="2038"/>
                      <a:pt x="1553" y="2038"/>
                    </a:cubicBezTo>
                    <a:cubicBezTo>
                      <a:pt x="1552" y="2036"/>
                      <a:pt x="1552" y="2031"/>
                      <a:pt x="1552" y="2030"/>
                    </a:cubicBezTo>
                    <a:cubicBezTo>
                      <a:pt x="1552" y="2029"/>
                      <a:pt x="1553" y="2025"/>
                      <a:pt x="1553" y="2025"/>
                    </a:cubicBezTo>
                    <a:cubicBezTo>
                      <a:pt x="1553" y="2024"/>
                      <a:pt x="1554" y="2020"/>
                      <a:pt x="1555" y="2019"/>
                    </a:cubicBezTo>
                    <a:cubicBezTo>
                      <a:pt x="1555" y="2018"/>
                      <a:pt x="1557" y="2014"/>
                      <a:pt x="1558" y="2013"/>
                    </a:cubicBezTo>
                    <a:cubicBezTo>
                      <a:pt x="1559" y="2010"/>
                      <a:pt x="1559" y="2010"/>
                      <a:pt x="1559" y="2010"/>
                    </a:cubicBezTo>
                    <a:cubicBezTo>
                      <a:pt x="1559" y="2005"/>
                      <a:pt x="1559" y="2005"/>
                      <a:pt x="1559" y="2005"/>
                    </a:cubicBezTo>
                    <a:cubicBezTo>
                      <a:pt x="1553" y="2001"/>
                      <a:pt x="1553" y="2001"/>
                      <a:pt x="1553" y="2001"/>
                    </a:cubicBezTo>
                    <a:cubicBezTo>
                      <a:pt x="1552" y="2000"/>
                      <a:pt x="1550" y="1999"/>
                      <a:pt x="1548" y="1997"/>
                    </a:cubicBezTo>
                    <a:cubicBezTo>
                      <a:pt x="1545" y="1994"/>
                      <a:pt x="1545" y="1994"/>
                      <a:pt x="1545" y="1994"/>
                    </a:cubicBezTo>
                    <a:cubicBezTo>
                      <a:pt x="1544" y="1992"/>
                      <a:pt x="1543" y="1990"/>
                      <a:pt x="1542" y="1988"/>
                    </a:cubicBezTo>
                    <a:cubicBezTo>
                      <a:pt x="1541" y="1985"/>
                      <a:pt x="1539" y="1977"/>
                      <a:pt x="1540" y="1974"/>
                    </a:cubicBezTo>
                    <a:cubicBezTo>
                      <a:pt x="1547" y="1954"/>
                      <a:pt x="1547" y="1954"/>
                      <a:pt x="1547" y="1954"/>
                    </a:cubicBezTo>
                    <a:cubicBezTo>
                      <a:pt x="1547" y="1953"/>
                      <a:pt x="1548" y="1952"/>
                      <a:pt x="1548" y="1951"/>
                    </a:cubicBezTo>
                    <a:cubicBezTo>
                      <a:pt x="1525" y="1938"/>
                      <a:pt x="1525" y="1938"/>
                      <a:pt x="1525" y="1938"/>
                    </a:cubicBezTo>
                    <a:cubicBezTo>
                      <a:pt x="1523" y="1937"/>
                      <a:pt x="1522" y="1936"/>
                      <a:pt x="1521" y="1934"/>
                    </a:cubicBezTo>
                    <a:cubicBezTo>
                      <a:pt x="1518" y="1931"/>
                      <a:pt x="1514" y="1923"/>
                      <a:pt x="1515" y="1918"/>
                    </a:cubicBezTo>
                    <a:cubicBezTo>
                      <a:pt x="1515" y="1917"/>
                      <a:pt x="1515" y="1917"/>
                      <a:pt x="1515" y="1917"/>
                    </a:cubicBezTo>
                    <a:cubicBezTo>
                      <a:pt x="1509" y="1911"/>
                      <a:pt x="1509" y="1911"/>
                      <a:pt x="1509" y="1911"/>
                    </a:cubicBezTo>
                    <a:cubicBezTo>
                      <a:pt x="1508" y="1915"/>
                      <a:pt x="1505" y="1919"/>
                      <a:pt x="1502" y="1921"/>
                    </a:cubicBezTo>
                    <a:cubicBezTo>
                      <a:pt x="1501" y="1921"/>
                      <a:pt x="1499" y="1923"/>
                      <a:pt x="1497" y="1923"/>
                    </a:cubicBezTo>
                    <a:cubicBezTo>
                      <a:pt x="1496" y="1924"/>
                      <a:pt x="1493" y="1925"/>
                      <a:pt x="1492" y="1925"/>
                    </a:cubicBezTo>
                    <a:cubicBezTo>
                      <a:pt x="1481" y="1927"/>
                      <a:pt x="1481" y="1927"/>
                      <a:pt x="1481" y="1927"/>
                    </a:cubicBezTo>
                    <a:cubicBezTo>
                      <a:pt x="1480" y="1930"/>
                      <a:pt x="1480" y="1930"/>
                      <a:pt x="1480" y="1930"/>
                    </a:cubicBezTo>
                    <a:cubicBezTo>
                      <a:pt x="1480" y="1931"/>
                      <a:pt x="1477" y="1936"/>
                      <a:pt x="1476" y="1937"/>
                    </a:cubicBezTo>
                    <a:cubicBezTo>
                      <a:pt x="1475" y="1939"/>
                      <a:pt x="1471" y="1943"/>
                      <a:pt x="1469" y="1944"/>
                    </a:cubicBezTo>
                    <a:cubicBezTo>
                      <a:pt x="1469" y="1944"/>
                      <a:pt x="1466" y="1946"/>
                      <a:pt x="1465" y="1946"/>
                    </a:cubicBezTo>
                    <a:cubicBezTo>
                      <a:pt x="1461" y="1948"/>
                      <a:pt x="1461" y="1948"/>
                      <a:pt x="1461" y="1948"/>
                    </a:cubicBezTo>
                    <a:cubicBezTo>
                      <a:pt x="1460" y="1949"/>
                      <a:pt x="1460" y="1949"/>
                      <a:pt x="1460" y="1949"/>
                    </a:cubicBezTo>
                    <a:cubicBezTo>
                      <a:pt x="1459" y="1951"/>
                      <a:pt x="1458" y="1953"/>
                      <a:pt x="1457" y="1954"/>
                    </a:cubicBezTo>
                    <a:cubicBezTo>
                      <a:pt x="1455" y="1956"/>
                      <a:pt x="1452" y="1959"/>
                      <a:pt x="1450" y="1959"/>
                    </a:cubicBezTo>
                    <a:cubicBezTo>
                      <a:pt x="1449" y="1960"/>
                      <a:pt x="1445" y="1962"/>
                      <a:pt x="1444" y="1962"/>
                    </a:cubicBezTo>
                    <a:cubicBezTo>
                      <a:pt x="1420" y="1970"/>
                      <a:pt x="1420" y="1970"/>
                      <a:pt x="1420" y="1970"/>
                    </a:cubicBezTo>
                    <a:cubicBezTo>
                      <a:pt x="1419" y="1971"/>
                      <a:pt x="1416" y="1972"/>
                      <a:pt x="1416" y="1972"/>
                    </a:cubicBezTo>
                    <a:cubicBezTo>
                      <a:pt x="1414" y="1972"/>
                      <a:pt x="1412" y="1973"/>
                      <a:pt x="1410" y="1973"/>
                    </a:cubicBezTo>
                    <a:cubicBezTo>
                      <a:pt x="1408" y="1973"/>
                      <a:pt x="1403" y="1973"/>
                      <a:pt x="1402" y="1972"/>
                    </a:cubicBezTo>
                    <a:cubicBezTo>
                      <a:pt x="1401" y="1972"/>
                      <a:pt x="1401" y="1972"/>
                      <a:pt x="1401" y="1972"/>
                    </a:cubicBezTo>
                    <a:cubicBezTo>
                      <a:pt x="1397" y="1980"/>
                      <a:pt x="1397" y="1980"/>
                      <a:pt x="1397" y="1980"/>
                    </a:cubicBezTo>
                    <a:cubicBezTo>
                      <a:pt x="1396" y="1981"/>
                      <a:pt x="1393" y="1985"/>
                      <a:pt x="1392" y="1986"/>
                    </a:cubicBezTo>
                    <a:cubicBezTo>
                      <a:pt x="1391" y="1987"/>
                      <a:pt x="1389" y="1989"/>
                      <a:pt x="1387" y="1990"/>
                    </a:cubicBezTo>
                    <a:cubicBezTo>
                      <a:pt x="1386" y="1991"/>
                      <a:pt x="1383" y="1993"/>
                      <a:pt x="1381" y="1993"/>
                    </a:cubicBezTo>
                    <a:cubicBezTo>
                      <a:pt x="1371" y="1997"/>
                      <a:pt x="1371" y="1997"/>
                      <a:pt x="1371" y="1997"/>
                    </a:cubicBezTo>
                    <a:cubicBezTo>
                      <a:pt x="1370" y="1997"/>
                      <a:pt x="1368" y="1998"/>
                      <a:pt x="1367" y="1998"/>
                    </a:cubicBezTo>
                    <a:cubicBezTo>
                      <a:pt x="1366" y="1999"/>
                      <a:pt x="1362" y="2000"/>
                      <a:pt x="1361" y="2000"/>
                    </a:cubicBezTo>
                    <a:cubicBezTo>
                      <a:pt x="1356" y="2000"/>
                      <a:pt x="1356" y="2000"/>
                      <a:pt x="1356" y="2000"/>
                    </a:cubicBezTo>
                    <a:cubicBezTo>
                      <a:pt x="1355" y="2000"/>
                      <a:pt x="1353" y="2000"/>
                      <a:pt x="1351" y="2000"/>
                    </a:cubicBezTo>
                    <a:cubicBezTo>
                      <a:pt x="1343" y="1998"/>
                      <a:pt x="1343" y="1998"/>
                      <a:pt x="1343" y="1998"/>
                    </a:cubicBezTo>
                    <a:cubicBezTo>
                      <a:pt x="1341" y="1998"/>
                      <a:pt x="1339" y="1997"/>
                      <a:pt x="1338" y="1996"/>
                    </a:cubicBezTo>
                    <a:cubicBezTo>
                      <a:pt x="1334" y="1994"/>
                      <a:pt x="1334" y="1994"/>
                      <a:pt x="1334" y="1994"/>
                    </a:cubicBezTo>
                    <a:cubicBezTo>
                      <a:pt x="1332" y="1994"/>
                      <a:pt x="1331" y="1993"/>
                      <a:pt x="1330" y="1992"/>
                    </a:cubicBezTo>
                    <a:cubicBezTo>
                      <a:pt x="1328" y="1990"/>
                      <a:pt x="1324" y="1986"/>
                      <a:pt x="1323" y="1985"/>
                    </a:cubicBezTo>
                    <a:cubicBezTo>
                      <a:pt x="1323" y="1984"/>
                      <a:pt x="1322" y="1983"/>
                      <a:pt x="1321" y="1981"/>
                    </a:cubicBezTo>
                    <a:cubicBezTo>
                      <a:pt x="1307" y="1971"/>
                      <a:pt x="1307" y="1971"/>
                      <a:pt x="1307" y="1971"/>
                    </a:cubicBezTo>
                    <a:cubicBezTo>
                      <a:pt x="1306" y="1970"/>
                      <a:pt x="1305" y="1968"/>
                      <a:pt x="1304" y="1967"/>
                    </a:cubicBezTo>
                    <a:cubicBezTo>
                      <a:pt x="1302" y="1965"/>
                      <a:pt x="1299" y="1959"/>
                      <a:pt x="1299" y="1956"/>
                    </a:cubicBezTo>
                    <a:cubicBezTo>
                      <a:pt x="1299" y="1956"/>
                      <a:pt x="1299" y="1955"/>
                      <a:pt x="1299" y="1955"/>
                    </a:cubicBezTo>
                    <a:cubicBezTo>
                      <a:pt x="1293" y="1949"/>
                      <a:pt x="1293" y="1949"/>
                      <a:pt x="1293" y="1949"/>
                    </a:cubicBezTo>
                    <a:cubicBezTo>
                      <a:pt x="1262" y="1941"/>
                      <a:pt x="1262" y="1941"/>
                      <a:pt x="1262" y="1941"/>
                    </a:cubicBezTo>
                    <a:cubicBezTo>
                      <a:pt x="1257" y="1939"/>
                      <a:pt x="1254" y="1936"/>
                      <a:pt x="1251" y="1932"/>
                    </a:cubicBezTo>
                    <a:cubicBezTo>
                      <a:pt x="1249" y="1928"/>
                      <a:pt x="1247" y="1921"/>
                      <a:pt x="1247" y="1917"/>
                    </a:cubicBezTo>
                    <a:cubicBezTo>
                      <a:pt x="1248" y="1913"/>
                      <a:pt x="1250" y="1908"/>
                      <a:pt x="1252" y="1906"/>
                    </a:cubicBezTo>
                    <a:cubicBezTo>
                      <a:pt x="1254" y="1903"/>
                      <a:pt x="1254" y="1903"/>
                      <a:pt x="1254" y="1903"/>
                    </a:cubicBezTo>
                    <a:cubicBezTo>
                      <a:pt x="1253" y="1901"/>
                      <a:pt x="1253" y="1901"/>
                      <a:pt x="1253" y="1901"/>
                    </a:cubicBezTo>
                    <a:cubicBezTo>
                      <a:pt x="1253" y="1900"/>
                      <a:pt x="1252" y="1895"/>
                      <a:pt x="1252" y="1894"/>
                    </a:cubicBezTo>
                    <a:cubicBezTo>
                      <a:pt x="1252" y="1892"/>
                      <a:pt x="1252" y="1889"/>
                      <a:pt x="1253" y="1887"/>
                    </a:cubicBezTo>
                    <a:cubicBezTo>
                      <a:pt x="1254" y="1883"/>
                      <a:pt x="1257" y="1876"/>
                      <a:pt x="1260" y="1874"/>
                    </a:cubicBezTo>
                    <a:cubicBezTo>
                      <a:pt x="1261" y="1874"/>
                      <a:pt x="1263" y="1872"/>
                      <a:pt x="1264" y="1871"/>
                    </a:cubicBezTo>
                    <a:cubicBezTo>
                      <a:pt x="1275" y="1864"/>
                      <a:pt x="1275" y="1864"/>
                      <a:pt x="1275" y="1864"/>
                    </a:cubicBezTo>
                    <a:cubicBezTo>
                      <a:pt x="1275" y="1863"/>
                      <a:pt x="1275" y="1863"/>
                      <a:pt x="1275" y="1863"/>
                    </a:cubicBezTo>
                    <a:cubicBezTo>
                      <a:pt x="1274" y="1861"/>
                      <a:pt x="1274" y="1859"/>
                      <a:pt x="1275" y="1857"/>
                    </a:cubicBezTo>
                    <a:cubicBezTo>
                      <a:pt x="1275" y="1856"/>
                      <a:pt x="1275" y="1854"/>
                      <a:pt x="1276" y="1852"/>
                    </a:cubicBezTo>
                    <a:cubicBezTo>
                      <a:pt x="1270" y="1845"/>
                      <a:pt x="1270" y="1845"/>
                      <a:pt x="1270" y="1845"/>
                    </a:cubicBezTo>
                    <a:cubicBezTo>
                      <a:pt x="1269" y="1845"/>
                      <a:pt x="1267" y="1841"/>
                      <a:pt x="1267" y="1840"/>
                    </a:cubicBezTo>
                    <a:cubicBezTo>
                      <a:pt x="1265" y="1838"/>
                      <a:pt x="1264" y="1835"/>
                      <a:pt x="1264" y="1833"/>
                    </a:cubicBezTo>
                    <a:cubicBezTo>
                      <a:pt x="1261" y="1822"/>
                      <a:pt x="1261" y="1822"/>
                      <a:pt x="1261" y="1822"/>
                    </a:cubicBezTo>
                    <a:cubicBezTo>
                      <a:pt x="1260" y="1820"/>
                      <a:pt x="1260" y="1818"/>
                      <a:pt x="1260" y="1816"/>
                    </a:cubicBezTo>
                    <a:cubicBezTo>
                      <a:pt x="1259" y="1814"/>
                      <a:pt x="1259" y="1807"/>
                      <a:pt x="1260" y="1804"/>
                    </a:cubicBezTo>
                    <a:cubicBezTo>
                      <a:pt x="1261" y="1801"/>
                      <a:pt x="1264" y="1795"/>
                      <a:pt x="1267" y="1793"/>
                    </a:cubicBezTo>
                    <a:cubicBezTo>
                      <a:pt x="1274" y="1787"/>
                      <a:pt x="1274" y="1787"/>
                      <a:pt x="1274" y="1787"/>
                    </a:cubicBezTo>
                    <a:cubicBezTo>
                      <a:pt x="1286" y="1772"/>
                      <a:pt x="1286" y="1772"/>
                      <a:pt x="1286" y="1772"/>
                    </a:cubicBezTo>
                    <a:cubicBezTo>
                      <a:pt x="1287" y="1770"/>
                      <a:pt x="1288" y="1769"/>
                      <a:pt x="1289" y="1767"/>
                    </a:cubicBezTo>
                    <a:cubicBezTo>
                      <a:pt x="1290" y="1766"/>
                      <a:pt x="1295" y="1762"/>
                      <a:pt x="1296" y="1761"/>
                    </a:cubicBezTo>
                    <a:cubicBezTo>
                      <a:pt x="1301" y="1759"/>
                      <a:pt x="1301" y="1759"/>
                      <a:pt x="1301" y="1759"/>
                    </a:cubicBezTo>
                    <a:cubicBezTo>
                      <a:pt x="1302" y="1758"/>
                      <a:pt x="1305" y="1757"/>
                      <a:pt x="1306" y="1757"/>
                    </a:cubicBezTo>
                    <a:cubicBezTo>
                      <a:pt x="1308" y="1756"/>
                      <a:pt x="1315" y="1755"/>
                      <a:pt x="1317" y="1755"/>
                    </a:cubicBezTo>
                    <a:cubicBezTo>
                      <a:pt x="1329" y="1756"/>
                      <a:pt x="1329" y="1756"/>
                      <a:pt x="1329" y="1756"/>
                    </a:cubicBezTo>
                    <a:cubicBezTo>
                      <a:pt x="1330" y="1755"/>
                      <a:pt x="1330" y="1755"/>
                      <a:pt x="1330" y="1755"/>
                    </a:cubicBezTo>
                    <a:cubicBezTo>
                      <a:pt x="1327" y="1751"/>
                      <a:pt x="1327" y="1751"/>
                      <a:pt x="1327" y="1751"/>
                    </a:cubicBezTo>
                    <a:cubicBezTo>
                      <a:pt x="1327" y="1749"/>
                      <a:pt x="1325" y="1744"/>
                      <a:pt x="1325" y="1743"/>
                    </a:cubicBezTo>
                    <a:cubicBezTo>
                      <a:pt x="1325" y="1742"/>
                      <a:pt x="1324" y="1738"/>
                      <a:pt x="1324" y="1737"/>
                    </a:cubicBezTo>
                    <a:cubicBezTo>
                      <a:pt x="1324" y="1736"/>
                      <a:pt x="1324" y="1731"/>
                      <a:pt x="1325" y="1730"/>
                    </a:cubicBezTo>
                    <a:cubicBezTo>
                      <a:pt x="1325" y="1729"/>
                      <a:pt x="1326" y="1724"/>
                      <a:pt x="1326" y="1723"/>
                    </a:cubicBezTo>
                    <a:cubicBezTo>
                      <a:pt x="1327" y="1723"/>
                      <a:pt x="1328" y="1720"/>
                      <a:pt x="1329" y="1718"/>
                    </a:cubicBezTo>
                    <a:cubicBezTo>
                      <a:pt x="1320" y="1713"/>
                      <a:pt x="1320" y="1713"/>
                      <a:pt x="1320" y="1713"/>
                    </a:cubicBezTo>
                    <a:cubicBezTo>
                      <a:pt x="1318" y="1712"/>
                      <a:pt x="1317" y="1711"/>
                      <a:pt x="1316" y="1709"/>
                    </a:cubicBezTo>
                    <a:cubicBezTo>
                      <a:pt x="1312" y="1706"/>
                      <a:pt x="1312" y="1706"/>
                      <a:pt x="1312" y="1706"/>
                    </a:cubicBezTo>
                    <a:cubicBezTo>
                      <a:pt x="1310" y="1703"/>
                      <a:pt x="1309" y="1700"/>
                      <a:pt x="1308" y="1697"/>
                    </a:cubicBezTo>
                    <a:cubicBezTo>
                      <a:pt x="1307" y="1693"/>
                      <a:pt x="1307" y="1686"/>
                      <a:pt x="1308" y="1682"/>
                    </a:cubicBezTo>
                    <a:cubicBezTo>
                      <a:pt x="1308" y="1681"/>
                      <a:pt x="1308" y="1681"/>
                      <a:pt x="1308" y="1681"/>
                    </a:cubicBezTo>
                    <a:cubicBezTo>
                      <a:pt x="1307" y="1680"/>
                      <a:pt x="1306" y="1675"/>
                      <a:pt x="1306" y="1673"/>
                    </a:cubicBezTo>
                    <a:cubicBezTo>
                      <a:pt x="1305" y="1671"/>
                      <a:pt x="1305" y="1669"/>
                      <a:pt x="1306" y="1667"/>
                    </a:cubicBezTo>
                    <a:cubicBezTo>
                      <a:pt x="1306" y="1666"/>
                      <a:pt x="1307" y="1660"/>
                      <a:pt x="1307" y="1659"/>
                    </a:cubicBezTo>
                    <a:cubicBezTo>
                      <a:pt x="1308" y="1658"/>
                      <a:pt x="1310" y="1654"/>
                      <a:pt x="1310" y="1653"/>
                    </a:cubicBezTo>
                    <a:cubicBezTo>
                      <a:pt x="1311" y="1652"/>
                      <a:pt x="1313" y="1649"/>
                      <a:pt x="1314" y="1648"/>
                    </a:cubicBezTo>
                    <a:cubicBezTo>
                      <a:pt x="1320" y="1641"/>
                      <a:pt x="1320" y="1641"/>
                      <a:pt x="1320" y="1641"/>
                    </a:cubicBezTo>
                    <a:cubicBezTo>
                      <a:pt x="1310" y="1627"/>
                      <a:pt x="1310" y="1627"/>
                      <a:pt x="1310" y="1627"/>
                    </a:cubicBezTo>
                    <a:cubicBezTo>
                      <a:pt x="1310" y="1626"/>
                      <a:pt x="1307" y="1622"/>
                      <a:pt x="1307" y="1621"/>
                    </a:cubicBezTo>
                    <a:cubicBezTo>
                      <a:pt x="1306" y="1618"/>
                      <a:pt x="1305" y="1616"/>
                      <a:pt x="1305" y="1613"/>
                    </a:cubicBezTo>
                    <a:cubicBezTo>
                      <a:pt x="1305" y="1611"/>
                      <a:pt x="1305" y="1606"/>
                      <a:pt x="1306" y="1604"/>
                    </a:cubicBezTo>
                    <a:cubicBezTo>
                      <a:pt x="1306" y="1603"/>
                      <a:pt x="1308" y="1598"/>
                      <a:pt x="1309" y="1597"/>
                    </a:cubicBezTo>
                    <a:cubicBezTo>
                      <a:pt x="1309" y="1596"/>
                      <a:pt x="1312" y="1592"/>
                      <a:pt x="1313" y="1591"/>
                    </a:cubicBezTo>
                    <a:cubicBezTo>
                      <a:pt x="1314" y="1590"/>
                      <a:pt x="1316" y="1588"/>
                      <a:pt x="1317" y="1588"/>
                    </a:cubicBezTo>
                    <a:cubicBezTo>
                      <a:pt x="1318" y="1587"/>
                      <a:pt x="1322" y="1585"/>
                      <a:pt x="1323" y="1585"/>
                    </a:cubicBezTo>
                    <a:cubicBezTo>
                      <a:pt x="1325" y="1584"/>
                      <a:pt x="1330" y="1583"/>
                      <a:pt x="1332" y="1583"/>
                    </a:cubicBezTo>
                    <a:cubicBezTo>
                      <a:pt x="1336" y="1583"/>
                      <a:pt x="1336" y="1583"/>
                      <a:pt x="1336" y="1583"/>
                    </a:cubicBezTo>
                    <a:cubicBezTo>
                      <a:pt x="1336" y="1575"/>
                      <a:pt x="1336" y="1575"/>
                      <a:pt x="1336" y="1575"/>
                    </a:cubicBezTo>
                    <a:cubicBezTo>
                      <a:pt x="1335" y="1569"/>
                      <a:pt x="1335" y="1569"/>
                      <a:pt x="1335" y="1569"/>
                    </a:cubicBezTo>
                    <a:cubicBezTo>
                      <a:pt x="1335" y="1569"/>
                      <a:pt x="1334" y="1565"/>
                      <a:pt x="1334" y="1565"/>
                    </a:cubicBezTo>
                    <a:cubicBezTo>
                      <a:pt x="1333" y="1563"/>
                      <a:pt x="1332" y="1558"/>
                      <a:pt x="1332" y="1557"/>
                    </a:cubicBezTo>
                    <a:cubicBezTo>
                      <a:pt x="1332" y="1554"/>
                      <a:pt x="1333" y="1548"/>
                      <a:pt x="1334" y="1545"/>
                    </a:cubicBezTo>
                    <a:cubicBezTo>
                      <a:pt x="1334" y="1545"/>
                      <a:pt x="1336" y="1542"/>
                      <a:pt x="1336" y="1541"/>
                    </a:cubicBezTo>
                    <a:cubicBezTo>
                      <a:pt x="1337" y="1540"/>
                      <a:pt x="1339" y="1537"/>
                      <a:pt x="1340" y="1536"/>
                    </a:cubicBezTo>
                    <a:cubicBezTo>
                      <a:pt x="1343" y="1530"/>
                      <a:pt x="1343" y="1530"/>
                      <a:pt x="1343" y="1530"/>
                    </a:cubicBezTo>
                    <a:cubicBezTo>
                      <a:pt x="1343" y="1529"/>
                      <a:pt x="1344" y="1526"/>
                      <a:pt x="1345" y="1525"/>
                    </a:cubicBezTo>
                    <a:cubicBezTo>
                      <a:pt x="1345" y="1524"/>
                      <a:pt x="1346" y="1522"/>
                      <a:pt x="1347" y="1520"/>
                    </a:cubicBezTo>
                    <a:cubicBezTo>
                      <a:pt x="1348" y="1519"/>
                      <a:pt x="1350" y="1516"/>
                      <a:pt x="1351" y="1515"/>
                    </a:cubicBezTo>
                    <a:cubicBezTo>
                      <a:pt x="1358" y="1507"/>
                      <a:pt x="1358" y="1507"/>
                      <a:pt x="1358" y="1507"/>
                    </a:cubicBezTo>
                    <a:cubicBezTo>
                      <a:pt x="1363" y="1484"/>
                      <a:pt x="1363" y="1484"/>
                      <a:pt x="1363" y="1484"/>
                    </a:cubicBezTo>
                    <a:cubicBezTo>
                      <a:pt x="1366" y="1477"/>
                      <a:pt x="1366" y="1477"/>
                      <a:pt x="1366" y="1477"/>
                    </a:cubicBezTo>
                    <a:cubicBezTo>
                      <a:pt x="1378" y="1458"/>
                      <a:pt x="1378" y="1458"/>
                      <a:pt x="1378" y="1458"/>
                    </a:cubicBezTo>
                    <a:cubicBezTo>
                      <a:pt x="1378" y="1457"/>
                      <a:pt x="1378" y="1456"/>
                      <a:pt x="1378" y="1456"/>
                    </a:cubicBezTo>
                    <a:cubicBezTo>
                      <a:pt x="1378" y="1456"/>
                      <a:pt x="1378" y="1455"/>
                      <a:pt x="1378" y="1453"/>
                    </a:cubicBezTo>
                    <a:cubicBezTo>
                      <a:pt x="1375" y="1449"/>
                      <a:pt x="1375" y="1449"/>
                      <a:pt x="1375" y="1449"/>
                    </a:cubicBezTo>
                    <a:cubicBezTo>
                      <a:pt x="1374" y="1448"/>
                      <a:pt x="1372" y="1445"/>
                      <a:pt x="1372" y="1444"/>
                    </a:cubicBezTo>
                    <a:cubicBezTo>
                      <a:pt x="1371" y="1441"/>
                      <a:pt x="1370" y="1439"/>
                      <a:pt x="1370" y="1436"/>
                    </a:cubicBezTo>
                    <a:cubicBezTo>
                      <a:pt x="1370" y="1433"/>
                      <a:pt x="1371" y="1428"/>
                      <a:pt x="1372" y="1426"/>
                    </a:cubicBezTo>
                    <a:cubicBezTo>
                      <a:pt x="1373" y="1423"/>
                      <a:pt x="1376" y="1418"/>
                      <a:pt x="1379" y="1417"/>
                    </a:cubicBezTo>
                    <a:cubicBezTo>
                      <a:pt x="1380" y="1415"/>
                      <a:pt x="1384" y="1413"/>
                      <a:pt x="1386" y="1413"/>
                    </a:cubicBezTo>
                    <a:cubicBezTo>
                      <a:pt x="1386" y="1412"/>
                      <a:pt x="1390" y="1411"/>
                      <a:pt x="1390" y="1411"/>
                    </a:cubicBezTo>
                    <a:cubicBezTo>
                      <a:pt x="1395" y="1410"/>
                      <a:pt x="1395" y="1410"/>
                      <a:pt x="1395" y="1410"/>
                    </a:cubicBezTo>
                    <a:cubicBezTo>
                      <a:pt x="1395" y="1409"/>
                      <a:pt x="1395" y="1407"/>
                      <a:pt x="1395" y="1406"/>
                    </a:cubicBezTo>
                    <a:cubicBezTo>
                      <a:pt x="1395" y="1404"/>
                      <a:pt x="1396" y="1399"/>
                      <a:pt x="1397" y="1397"/>
                    </a:cubicBezTo>
                    <a:cubicBezTo>
                      <a:pt x="1398" y="1395"/>
                      <a:pt x="1400" y="1391"/>
                      <a:pt x="1401" y="1390"/>
                    </a:cubicBezTo>
                    <a:cubicBezTo>
                      <a:pt x="1401" y="1390"/>
                      <a:pt x="1401" y="1390"/>
                      <a:pt x="1401" y="1390"/>
                    </a:cubicBezTo>
                    <a:cubicBezTo>
                      <a:pt x="1401" y="1388"/>
                      <a:pt x="1402" y="1386"/>
                      <a:pt x="1402" y="1385"/>
                    </a:cubicBezTo>
                    <a:cubicBezTo>
                      <a:pt x="1402" y="1384"/>
                      <a:pt x="1403" y="1380"/>
                      <a:pt x="1403" y="1380"/>
                    </a:cubicBezTo>
                    <a:cubicBezTo>
                      <a:pt x="1403" y="1379"/>
                      <a:pt x="1404" y="1375"/>
                      <a:pt x="1405" y="1374"/>
                    </a:cubicBezTo>
                    <a:cubicBezTo>
                      <a:pt x="1405" y="1373"/>
                      <a:pt x="1407" y="1369"/>
                      <a:pt x="1407" y="1368"/>
                    </a:cubicBezTo>
                    <a:cubicBezTo>
                      <a:pt x="1410" y="1362"/>
                      <a:pt x="1410" y="1362"/>
                      <a:pt x="1410" y="1362"/>
                    </a:cubicBezTo>
                    <a:cubicBezTo>
                      <a:pt x="1389" y="1366"/>
                      <a:pt x="1389" y="1366"/>
                      <a:pt x="1389" y="1366"/>
                    </a:cubicBezTo>
                    <a:cubicBezTo>
                      <a:pt x="1381" y="1369"/>
                      <a:pt x="1381" y="1369"/>
                      <a:pt x="1381" y="1369"/>
                    </a:cubicBezTo>
                    <a:cubicBezTo>
                      <a:pt x="1380" y="1370"/>
                      <a:pt x="1379" y="1370"/>
                      <a:pt x="1377" y="1370"/>
                    </a:cubicBezTo>
                    <a:cubicBezTo>
                      <a:pt x="1376" y="1371"/>
                      <a:pt x="1372" y="1371"/>
                      <a:pt x="1372" y="1371"/>
                    </a:cubicBezTo>
                    <a:cubicBezTo>
                      <a:pt x="1370" y="1371"/>
                      <a:pt x="1365" y="1371"/>
                      <a:pt x="1363" y="1370"/>
                    </a:cubicBezTo>
                    <a:cubicBezTo>
                      <a:pt x="1362" y="1370"/>
                      <a:pt x="1358" y="1369"/>
                      <a:pt x="1356" y="1368"/>
                    </a:cubicBezTo>
                    <a:cubicBezTo>
                      <a:pt x="1354" y="1367"/>
                      <a:pt x="1354" y="1367"/>
                      <a:pt x="1354" y="1367"/>
                    </a:cubicBezTo>
                    <a:cubicBezTo>
                      <a:pt x="1342" y="1369"/>
                      <a:pt x="1342" y="1369"/>
                      <a:pt x="1342" y="1369"/>
                    </a:cubicBezTo>
                    <a:cubicBezTo>
                      <a:pt x="1341" y="1369"/>
                      <a:pt x="1340" y="1369"/>
                      <a:pt x="1338" y="1369"/>
                    </a:cubicBezTo>
                    <a:cubicBezTo>
                      <a:pt x="1332" y="1369"/>
                      <a:pt x="1332" y="1369"/>
                      <a:pt x="1332" y="1369"/>
                    </a:cubicBezTo>
                    <a:cubicBezTo>
                      <a:pt x="1329" y="1368"/>
                      <a:pt x="1327" y="1368"/>
                      <a:pt x="1325" y="1367"/>
                    </a:cubicBezTo>
                    <a:cubicBezTo>
                      <a:pt x="1313" y="1361"/>
                      <a:pt x="1313" y="1361"/>
                      <a:pt x="1313" y="1361"/>
                    </a:cubicBezTo>
                    <a:cubicBezTo>
                      <a:pt x="1296" y="1346"/>
                      <a:pt x="1296" y="1346"/>
                      <a:pt x="1296" y="1346"/>
                    </a:cubicBezTo>
                    <a:cubicBezTo>
                      <a:pt x="1292" y="1340"/>
                      <a:pt x="1292" y="1340"/>
                      <a:pt x="1292" y="1340"/>
                    </a:cubicBezTo>
                    <a:cubicBezTo>
                      <a:pt x="1290" y="1338"/>
                      <a:pt x="1289" y="1336"/>
                      <a:pt x="1289" y="1333"/>
                    </a:cubicBezTo>
                    <a:cubicBezTo>
                      <a:pt x="1288" y="1330"/>
                      <a:pt x="1288" y="1322"/>
                      <a:pt x="1288" y="1319"/>
                    </a:cubicBezTo>
                    <a:cubicBezTo>
                      <a:pt x="1289" y="1317"/>
                      <a:pt x="1291" y="1312"/>
                      <a:pt x="1292" y="1311"/>
                    </a:cubicBezTo>
                    <a:cubicBezTo>
                      <a:pt x="1292" y="1310"/>
                      <a:pt x="1293" y="1309"/>
                      <a:pt x="1294" y="1308"/>
                    </a:cubicBezTo>
                    <a:cubicBezTo>
                      <a:pt x="1293" y="1307"/>
                      <a:pt x="1293" y="1307"/>
                      <a:pt x="1293" y="1307"/>
                    </a:cubicBezTo>
                    <a:cubicBezTo>
                      <a:pt x="1290" y="1309"/>
                      <a:pt x="1290" y="1309"/>
                      <a:pt x="1290" y="1309"/>
                    </a:cubicBezTo>
                    <a:cubicBezTo>
                      <a:pt x="1283" y="1315"/>
                      <a:pt x="1283" y="1315"/>
                      <a:pt x="1283" y="1315"/>
                    </a:cubicBezTo>
                    <a:cubicBezTo>
                      <a:pt x="1282" y="1317"/>
                      <a:pt x="1280" y="1318"/>
                      <a:pt x="1278" y="1319"/>
                    </a:cubicBezTo>
                    <a:cubicBezTo>
                      <a:pt x="1274" y="1320"/>
                      <a:pt x="1263" y="1322"/>
                      <a:pt x="1258" y="1320"/>
                    </a:cubicBezTo>
                    <a:cubicBezTo>
                      <a:pt x="1254" y="1319"/>
                      <a:pt x="1247" y="1315"/>
                      <a:pt x="1245" y="1312"/>
                    </a:cubicBezTo>
                    <a:cubicBezTo>
                      <a:pt x="1244" y="1310"/>
                      <a:pt x="1242" y="1306"/>
                      <a:pt x="1241" y="1305"/>
                    </a:cubicBezTo>
                    <a:cubicBezTo>
                      <a:pt x="1240" y="1302"/>
                      <a:pt x="1239" y="1296"/>
                      <a:pt x="1239" y="1294"/>
                    </a:cubicBezTo>
                    <a:cubicBezTo>
                      <a:pt x="1240" y="1292"/>
                      <a:pt x="1240" y="1288"/>
                      <a:pt x="1241" y="1287"/>
                    </a:cubicBezTo>
                    <a:cubicBezTo>
                      <a:pt x="1243" y="1280"/>
                      <a:pt x="1243" y="1280"/>
                      <a:pt x="1243" y="1280"/>
                    </a:cubicBezTo>
                    <a:cubicBezTo>
                      <a:pt x="1232" y="1274"/>
                      <a:pt x="1232" y="1274"/>
                      <a:pt x="1232" y="1274"/>
                    </a:cubicBezTo>
                    <a:cubicBezTo>
                      <a:pt x="1230" y="1273"/>
                      <a:pt x="1229" y="1272"/>
                      <a:pt x="1228" y="1270"/>
                    </a:cubicBezTo>
                    <a:cubicBezTo>
                      <a:pt x="1201" y="1243"/>
                      <a:pt x="1201" y="1243"/>
                      <a:pt x="1201" y="1243"/>
                    </a:cubicBezTo>
                    <a:cubicBezTo>
                      <a:pt x="1201" y="1242"/>
                      <a:pt x="1198" y="1239"/>
                      <a:pt x="1197" y="1238"/>
                    </a:cubicBezTo>
                    <a:cubicBezTo>
                      <a:pt x="1196" y="1236"/>
                      <a:pt x="1195" y="1234"/>
                      <a:pt x="1195" y="1232"/>
                    </a:cubicBezTo>
                    <a:cubicBezTo>
                      <a:pt x="1190" y="1209"/>
                      <a:pt x="1190" y="1209"/>
                      <a:pt x="1190" y="1209"/>
                    </a:cubicBezTo>
                    <a:cubicBezTo>
                      <a:pt x="1190" y="1197"/>
                      <a:pt x="1190" y="1197"/>
                      <a:pt x="1190" y="1197"/>
                    </a:cubicBezTo>
                    <a:cubicBezTo>
                      <a:pt x="1190" y="1196"/>
                      <a:pt x="1192" y="1192"/>
                      <a:pt x="1192" y="1190"/>
                    </a:cubicBezTo>
                    <a:cubicBezTo>
                      <a:pt x="1192" y="1190"/>
                      <a:pt x="1192" y="1190"/>
                      <a:pt x="1192" y="1190"/>
                    </a:cubicBezTo>
                    <a:cubicBezTo>
                      <a:pt x="1191" y="1189"/>
                      <a:pt x="1191" y="1189"/>
                      <a:pt x="1191" y="1189"/>
                    </a:cubicBezTo>
                    <a:cubicBezTo>
                      <a:pt x="1190" y="1188"/>
                      <a:pt x="1187" y="1185"/>
                      <a:pt x="1186" y="1184"/>
                    </a:cubicBezTo>
                    <a:cubicBezTo>
                      <a:pt x="1185" y="1183"/>
                      <a:pt x="1181" y="1179"/>
                      <a:pt x="1181" y="1178"/>
                    </a:cubicBezTo>
                    <a:cubicBezTo>
                      <a:pt x="1172" y="1164"/>
                      <a:pt x="1172" y="1164"/>
                      <a:pt x="1172" y="1164"/>
                    </a:cubicBezTo>
                    <a:cubicBezTo>
                      <a:pt x="1162" y="1159"/>
                      <a:pt x="1162" y="1159"/>
                      <a:pt x="1162" y="1159"/>
                    </a:cubicBezTo>
                    <a:cubicBezTo>
                      <a:pt x="1160" y="1158"/>
                      <a:pt x="1156" y="1155"/>
                      <a:pt x="1155" y="1154"/>
                    </a:cubicBezTo>
                    <a:cubicBezTo>
                      <a:pt x="1154" y="1153"/>
                      <a:pt x="1153" y="1151"/>
                      <a:pt x="1152" y="1150"/>
                    </a:cubicBezTo>
                    <a:cubicBezTo>
                      <a:pt x="1151" y="1149"/>
                      <a:pt x="1148" y="1145"/>
                      <a:pt x="1148" y="1143"/>
                    </a:cubicBezTo>
                    <a:cubicBezTo>
                      <a:pt x="1147" y="1141"/>
                      <a:pt x="1147" y="1138"/>
                      <a:pt x="1147" y="1136"/>
                    </a:cubicBezTo>
                    <a:cubicBezTo>
                      <a:pt x="1146" y="1129"/>
                      <a:pt x="1146" y="1129"/>
                      <a:pt x="1146" y="1129"/>
                    </a:cubicBezTo>
                    <a:cubicBezTo>
                      <a:pt x="1119" y="1092"/>
                      <a:pt x="1119" y="1092"/>
                      <a:pt x="1119" y="1092"/>
                    </a:cubicBezTo>
                    <a:cubicBezTo>
                      <a:pt x="1118" y="1091"/>
                      <a:pt x="1117" y="1089"/>
                      <a:pt x="1116" y="1087"/>
                    </a:cubicBezTo>
                    <a:cubicBezTo>
                      <a:pt x="1112" y="1074"/>
                      <a:pt x="1112" y="1074"/>
                      <a:pt x="1112" y="1074"/>
                    </a:cubicBezTo>
                    <a:cubicBezTo>
                      <a:pt x="1103" y="1060"/>
                      <a:pt x="1103" y="1060"/>
                      <a:pt x="1103" y="1060"/>
                    </a:cubicBezTo>
                    <a:cubicBezTo>
                      <a:pt x="1096" y="1054"/>
                      <a:pt x="1096" y="1054"/>
                      <a:pt x="1096" y="1054"/>
                    </a:cubicBezTo>
                    <a:cubicBezTo>
                      <a:pt x="1094" y="1053"/>
                      <a:pt x="1093" y="1052"/>
                      <a:pt x="1092" y="1050"/>
                    </a:cubicBezTo>
                    <a:cubicBezTo>
                      <a:pt x="1082" y="1038"/>
                      <a:pt x="1082" y="1038"/>
                      <a:pt x="1082" y="1038"/>
                    </a:cubicBezTo>
                    <a:cubicBezTo>
                      <a:pt x="1081" y="1037"/>
                      <a:pt x="1079" y="1036"/>
                      <a:pt x="1078" y="1034"/>
                    </a:cubicBezTo>
                    <a:cubicBezTo>
                      <a:pt x="1077" y="1033"/>
                      <a:pt x="1074" y="1029"/>
                      <a:pt x="1073" y="1027"/>
                    </a:cubicBezTo>
                    <a:cubicBezTo>
                      <a:pt x="1072" y="1025"/>
                      <a:pt x="1071" y="1020"/>
                      <a:pt x="1071" y="1018"/>
                    </a:cubicBezTo>
                    <a:cubicBezTo>
                      <a:pt x="1070" y="1012"/>
                      <a:pt x="1070" y="1012"/>
                      <a:pt x="1070" y="1012"/>
                    </a:cubicBezTo>
                    <a:cubicBezTo>
                      <a:pt x="1078" y="1012"/>
                      <a:pt x="1078" y="1012"/>
                      <a:pt x="1078" y="1012"/>
                    </a:cubicBezTo>
                    <a:cubicBezTo>
                      <a:pt x="1087" y="1006"/>
                      <a:pt x="1087" y="1006"/>
                      <a:pt x="1087" y="1006"/>
                    </a:cubicBezTo>
                    <a:cubicBezTo>
                      <a:pt x="1069" y="1012"/>
                      <a:pt x="1069" y="1012"/>
                      <a:pt x="1069" y="1012"/>
                    </a:cubicBezTo>
                    <a:cubicBezTo>
                      <a:pt x="1069" y="1012"/>
                      <a:pt x="1066" y="1006"/>
                      <a:pt x="1066" y="1006"/>
                    </a:cubicBezTo>
                    <a:cubicBezTo>
                      <a:pt x="1060" y="993"/>
                      <a:pt x="1060" y="993"/>
                      <a:pt x="1060" y="993"/>
                    </a:cubicBezTo>
                    <a:cubicBezTo>
                      <a:pt x="1029" y="976"/>
                      <a:pt x="1029" y="976"/>
                      <a:pt x="1029" y="976"/>
                    </a:cubicBezTo>
                    <a:cubicBezTo>
                      <a:pt x="1013" y="972"/>
                      <a:pt x="1013" y="972"/>
                      <a:pt x="1013" y="972"/>
                    </a:cubicBezTo>
                    <a:cubicBezTo>
                      <a:pt x="1012" y="972"/>
                      <a:pt x="1010" y="971"/>
                      <a:pt x="1009" y="970"/>
                    </a:cubicBezTo>
                    <a:cubicBezTo>
                      <a:pt x="1004" y="967"/>
                      <a:pt x="1004" y="967"/>
                      <a:pt x="1004" y="967"/>
                    </a:cubicBezTo>
                    <a:cubicBezTo>
                      <a:pt x="1003" y="966"/>
                      <a:pt x="999" y="963"/>
                      <a:pt x="998" y="963"/>
                    </a:cubicBezTo>
                    <a:cubicBezTo>
                      <a:pt x="996" y="961"/>
                      <a:pt x="995" y="959"/>
                      <a:pt x="994" y="957"/>
                    </a:cubicBezTo>
                    <a:cubicBezTo>
                      <a:pt x="994" y="957"/>
                      <a:pt x="991" y="953"/>
                      <a:pt x="991" y="952"/>
                    </a:cubicBezTo>
                    <a:cubicBezTo>
                      <a:pt x="982" y="929"/>
                      <a:pt x="982" y="929"/>
                      <a:pt x="982" y="929"/>
                    </a:cubicBezTo>
                    <a:cubicBezTo>
                      <a:pt x="971" y="915"/>
                      <a:pt x="971" y="915"/>
                      <a:pt x="971" y="915"/>
                    </a:cubicBezTo>
                    <a:cubicBezTo>
                      <a:pt x="947" y="895"/>
                      <a:pt x="947" y="895"/>
                      <a:pt x="947" y="895"/>
                    </a:cubicBezTo>
                    <a:cubicBezTo>
                      <a:pt x="927" y="885"/>
                      <a:pt x="927" y="885"/>
                      <a:pt x="927" y="885"/>
                    </a:cubicBezTo>
                    <a:cubicBezTo>
                      <a:pt x="925" y="884"/>
                      <a:pt x="923" y="882"/>
                      <a:pt x="922" y="880"/>
                    </a:cubicBezTo>
                    <a:cubicBezTo>
                      <a:pt x="920" y="878"/>
                      <a:pt x="916" y="871"/>
                      <a:pt x="916" y="868"/>
                    </a:cubicBezTo>
                    <a:cubicBezTo>
                      <a:pt x="915" y="865"/>
                      <a:pt x="915" y="859"/>
                      <a:pt x="916" y="856"/>
                    </a:cubicBezTo>
                    <a:cubicBezTo>
                      <a:pt x="917" y="854"/>
                      <a:pt x="919" y="848"/>
                      <a:pt x="921" y="846"/>
                    </a:cubicBezTo>
                    <a:cubicBezTo>
                      <a:pt x="922" y="845"/>
                      <a:pt x="925" y="843"/>
                      <a:pt x="926" y="842"/>
                    </a:cubicBezTo>
                    <a:cubicBezTo>
                      <a:pt x="926" y="842"/>
                      <a:pt x="930" y="840"/>
                      <a:pt x="930" y="840"/>
                    </a:cubicBezTo>
                    <a:cubicBezTo>
                      <a:pt x="932" y="839"/>
                      <a:pt x="934" y="838"/>
                      <a:pt x="937" y="837"/>
                    </a:cubicBezTo>
                    <a:cubicBezTo>
                      <a:pt x="937" y="837"/>
                      <a:pt x="937" y="837"/>
                      <a:pt x="938" y="837"/>
                    </a:cubicBezTo>
                    <a:cubicBezTo>
                      <a:pt x="937" y="829"/>
                      <a:pt x="937" y="829"/>
                      <a:pt x="937" y="829"/>
                    </a:cubicBezTo>
                    <a:cubicBezTo>
                      <a:pt x="929" y="823"/>
                      <a:pt x="929" y="823"/>
                      <a:pt x="929" y="823"/>
                    </a:cubicBezTo>
                    <a:cubicBezTo>
                      <a:pt x="928" y="821"/>
                      <a:pt x="926" y="819"/>
                      <a:pt x="925" y="817"/>
                    </a:cubicBezTo>
                    <a:cubicBezTo>
                      <a:pt x="923" y="814"/>
                      <a:pt x="921" y="808"/>
                      <a:pt x="921" y="805"/>
                    </a:cubicBezTo>
                    <a:cubicBezTo>
                      <a:pt x="921" y="799"/>
                      <a:pt x="923" y="791"/>
                      <a:pt x="928" y="787"/>
                    </a:cubicBezTo>
                    <a:cubicBezTo>
                      <a:pt x="929" y="786"/>
                      <a:pt x="932" y="784"/>
                      <a:pt x="933" y="783"/>
                    </a:cubicBezTo>
                    <a:cubicBezTo>
                      <a:pt x="934" y="783"/>
                      <a:pt x="937" y="782"/>
                      <a:pt x="938" y="781"/>
                    </a:cubicBezTo>
                    <a:cubicBezTo>
                      <a:pt x="946" y="778"/>
                      <a:pt x="946" y="778"/>
                      <a:pt x="946" y="778"/>
                    </a:cubicBezTo>
                    <a:cubicBezTo>
                      <a:pt x="935" y="755"/>
                      <a:pt x="935" y="755"/>
                      <a:pt x="935" y="755"/>
                    </a:cubicBezTo>
                    <a:cubicBezTo>
                      <a:pt x="934" y="752"/>
                      <a:pt x="934" y="749"/>
                      <a:pt x="935" y="746"/>
                    </a:cubicBezTo>
                    <a:cubicBezTo>
                      <a:pt x="937" y="735"/>
                      <a:pt x="937" y="735"/>
                      <a:pt x="937" y="735"/>
                    </a:cubicBezTo>
                    <a:cubicBezTo>
                      <a:pt x="929" y="728"/>
                      <a:pt x="929" y="728"/>
                      <a:pt x="929" y="728"/>
                    </a:cubicBezTo>
                    <a:cubicBezTo>
                      <a:pt x="927" y="727"/>
                      <a:pt x="926" y="725"/>
                      <a:pt x="925" y="723"/>
                    </a:cubicBezTo>
                    <a:cubicBezTo>
                      <a:pt x="924" y="721"/>
                      <a:pt x="922" y="717"/>
                      <a:pt x="921" y="715"/>
                    </a:cubicBezTo>
                    <a:cubicBezTo>
                      <a:pt x="921" y="714"/>
                      <a:pt x="920" y="710"/>
                      <a:pt x="920" y="709"/>
                    </a:cubicBezTo>
                    <a:cubicBezTo>
                      <a:pt x="920" y="708"/>
                      <a:pt x="920" y="708"/>
                      <a:pt x="920" y="708"/>
                    </a:cubicBezTo>
                    <a:cubicBezTo>
                      <a:pt x="913" y="703"/>
                      <a:pt x="913" y="703"/>
                      <a:pt x="913" y="703"/>
                    </a:cubicBezTo>
                    <a:cubicBezTo>
                      <a:pt x="911" y="702"/>
                      <a:pt x="910" y="700"/>
                      <a:pt x="909" y="699"/>
                    </a:cubicBezTo>
                    <a:cubicBezTo>
                      <a:pt x="908" y="697"/>
                      <a:pt x="904" y="693"/>
                      <a:pt x="904" y="691"/>
                    </a:cubicBezTo>
                    <a:cubicBezTo>
                      <a:pt x="903" y="690"/>
                      <a:pt x="902" y="685"/>
                      <a:pt x="902" y="684"/>
                    </a:cubicBezTo>
                    <a:cubicBezTo>
                      <a:pt x="898" y="658"/>
                      <a:pt x="898" y="658"/>
                      <a:pt x="898" y="658"/>
                    </a:cubicBezTo>
                    <a:cubicBezTo>
                      <a:pt x="885" y="646"/>
                      <a:pt x="885" y="646"/>
                      <a:pt x="885" y="646"/>
                    </a:cubicBezTo>
                    <a:cubicBezTo>
                      <a:pt x="874" y="632"/>
                      <a:pt x="874" y="632"/>
                      <a:pt x="874" y="632"/>
                    </a:cubicBezTo>
                    <a:cubicBezTo>
                      <a:pt x="874" y="631"/>
                      <a:pt x="871" y="628"/>
                      <a:pt x="870" y="627"/>
                    </a:cubicBezTo>
                    <a:cubicBezTo>
                      <a:pt x="870" y="626"/>
                      <a:pt x="867" y="619"/>
                      <a:pt x="866" y="619"/>
                    </a:cubicBezTo>
                    <a:cubicBezTo>
                      <a:pt x="864" y="612"/>
                      <a:pt x="864" y="612"/>
                      <a:pt x="864" y="612"/>
                    </a:cubicBezTo>
                    <a:cubicBezTo>
                      <a:pt x="839" y="573"/>
                      <a:pt x="839" y="573"/>
                      <a:pt x="839" y="573"/>
                    </a:cubicBezTo>
                    <a:cubicBezTo>
                      <a:pt x="838" y="572"/>
                      <a:pt x="837" y="570"/>
                      <a:pt x="836" y="568"/>
                    </a:cubicBezTo>
                    <a:cubicBezTo>
                      <a:pt x="834" y="563"/>
                      <a:pt x="834" y="563"/>
                      <a:pt x="834" y="563"/>
                    </a:cubicBezTo>
                    <a:cubicBezTo>
                      <a:pt x="833" y="562"/>
                      <a:pt x="832" y="557"/>
                      <a:pt x="832" y="556"/>
                    </a:cubicBezTo>
                    <a:cubicBezTo>
                      <a:pt x="831" y="554"/>
                      <a:pt x="831" y="552"/>
                      <a:pt x="832" y="549"/>
                    </a:cubicBezTo>
                    <a:cubicBezTo>
                      <a:pt x="905" y="51"/>
                      <a:pt x="905" y="51"/>
                      <a:pt x="905" y="51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361" y="1326"/>
                      <a:pt x="361" y="1326"/>
                      <a:pt x="361" y="1326"/>
                    </a:cubicBezTo>
                    <a:cubicBezTo>
                      <a:pt x="361" y="1329"/>
                      <a:pt x="360" y="1331"/>
                      <a:pt x="359" y="13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67"/>
              <p:cNvSpPr>
                <a:spLocks/>
              </p:cNvSpPr>
              <p:nvPr/>
            </p:nvSpPr>
            <p:spPr bwMode="auto">
              <a:xfrm>
                <a:off x="4654551" y="1854200"/>
                <a:ext cx="725488" cy="446088"/>
              </a:xfrm>
              <a:custGeom>
                <a:avLst/>
                <a:gdLst>
                  <a:gd name="T0" fmla="*/ 32 w 2712"/>
                  <a:gd name="T1" fmla="*/ 165 h 1667"/>
                  <a:gd name="T2" fmla="*/ 25 w 2712"/>
                  <a:gd name="T3" fmla="*/ 235 h 1667"/>
                  <a:gd name="T4" fmla="*/ 59 w 2712"/>
                  <a:gd name="T5" fmla="*/ 254 h 1667"/>
                  <a:gd name="T6" fmla="*/ 63 w 2712"/>
                  <a:gd name="T7" fmla="*/ 339 h 1667"/>
                  <a:gd name="T8" fmla="*/ 51 w 2712"/>
                  <a:gd name="T9" fmla="*/ 373 h 1667"/>
                  <a:gd name="T10" fmla="*/ 45 w 2712"/>
                  <a:gd name="T11" fmla="*/ 408 h 1667"/>
                  <a:gd name="T12" fmla="*/ 31 w 2712"/>
                  <a:gd name="T13" fmla="*/ 453 h 1667"/>
                  <a:gd name="T14" fmla="*/ 12 w 2712"/>
                  <a:gd name="T15" fmla="*/ 483 h 1667"/>
                  <a:gd name="T16" fmla="*/ 49 w 2712"/>
                  <a:gd name="T17" fmla="*/ 559 h 1667"/>
                  <a:gd name="T18" fmla="*/ 60 w 2712"/>
                  <a:gd name="T19" fmla="*/ 597 h 1667"/>
                  <a:gd name="T20" fmla="*/ 89 w 2712"/>
                  <a:gd name="T21" fmla="*/ 625 h 1667"/>
                  <a:gd name="T22" fmla="*/ 115 w 2712"/>
                  <a:gd name="T23" fmla="*/ 719 h 1667"/>
                  <a:gd name="T24" fmla="*/ 133 w 2712"/>
                  <a:gd name="T25" fmla="*/ 756 h 1667"/>
                  <a:gd name="T26" fmla="*/ 160 w 2712"/>
                  <a:gd name="T27" fmla="*/ 832 h 1667"/>
                  <a:gd name="T28" fmla="*/ 209 w 2712"/>
                  <a:gd name="T29" fmla="*/ 905 h 1667"/>
                  <a:gd name="T30" fmla="*/ 224 w 2712"/>
                  <a:gd name="T31" fmla="*/ 975 h 1667"/>
                  <a:gd name="T32" fmla="*/ 252 w 2712"/>
                  <a:gd name="T33" fmla="*/ 1055 h 1667"/>
                  <a:gd name="T34" fmla="*/ 256 w 2712"/>
                  <a:gd name="T35" fmla="*/ 1132 h 1667"/>
                  <a:gd name="T36" fmla="*/ 288 w 2712"/>
                  <a:gd name="T37" fmla="*/ 1150 h 1667"/>
                  <a:gd name="T38" fmla="*/ 307 w 2712"/>
                  <a:gd name="T39" fmla="*/ 1184 h 1667"/>
                  <a:gd name="T40" fmla="*/ 320 w 2712"/>
                  <a:gd name="T41" fmla="*/ 1242 h 1667"/>
                  <a:gd name="T42" fmla="*/ 342 w 2712"/>
                  <a:gd name="T43" fmla="*/ 1307 h 1667"/>
                  <a:gd name="T44" fmla="*/ 353 w 2712"/>
                  <a:gd name="T45" fmla="*/ 1345 h 1667"/>
                  <a:gd name="T46" fmla="*/ 355 w 2712"/>
                  <a:gd name="T47" fmla="*/ 1424 h 1667"/>
                  <a:gd name="T48" fmla="*/ 370 w 2712"/>
                  <a:gd name="T49" fmla="*/ 1465 h 1667"/>
                  <a:gd name="T50" fmla="*/ 378 w 2712"/>
                  <a:gd name="T51" fmla="*/ 1514 h 1667"/>
                  <a:gd name="T52" fmla="*/ 376 w 2712"/>
                  <a:gd name="T53" fmla="*/ 1579 h 1667"/>
                  <a:gd name="T54" fmla="*/ 388 w 2712"/>
                  <a:gd name="T55" fmla="*/ 1620 h 1667"/>
                  <a:gd name="T56" fmla="*/ 1330 w 2712"/>
                  <a:gd name="T57" fmla="*/ 1603 h 1667"/>
                  <a:gd name="T58" fmla="*/ 2155 w 2712"/>
                  <a:gd name="T59" fmla="*/ 1580 h 1667"/>
                  <a:gd name="T60" fmla="*/ 2187 w 2712"/>
                  <a:gd name="T61" fmla="*/ 1608 h 1667"/>
                  <a:gd name="T62" fmla="*/ 2216 w 2712"/>
                  <a:gd name="T63" fmla="*/ 1627 h 1667"/>
                  <a:gd name="T64" fmla="*/ 2244 w 2712"/>
                  <a:gd name="T65" fmla="*/ 1663 h 1667"/>
                  <a:gd name="T66" fmla="*/ 2257 w 2712"/>
                  <a:gd name="T67" fmla="*/ 1618 h 1667"/>
                  <a:gd name="T68" fmla="*/ 2242 w 2712"/>
                  <a:gd name="T69" fmla="*/ 1577 h 1667"/>
                  <a:gd name="T70" fmla="*/ 2295 w 2712"/>
                  <a:gd name="T71" fmla="*/ 1528 h 1667"/>
                  <a:gd name="T72" fmla="*/ 2364 w 2712"/>
                  <a:gd name="T73" fmla="*/ 1464 h 1667"/>
                  <a:gd name="T74" fmla="*/ 2419 w 2712"/>
                  <a:gd name="T75" fmla="*/ 1339 h 1667"/>
                  <a:gd name="T76" fmla="*/ 2355 w 2712"/>
                  <a:gd name="T77" fmla="*/ 1241 h 1667"/>
                  <a:gd name="T78" fmla="*/ 2350 w 2712"/>
                  <a:gd name="T79" fmla="*/ 1145 h 1667"/>
                  <a:gd name="T80" fmla="*/ 2516 w 2712"/>
                  <a:gd name="T81" fmla="*/ 1058 h 1667"/>
                  <a:gd name="T82" fmla="*/ 2565 w 2712"/>
                  <a:gd name="T83" fmla="*/ 1018 h 1667"/>
                  <a:gd name="T84" fmla="*/ 2631 w 2712"/>
                  <a:gd name="T85" fmla="*/ 983 h 1667"/>
                  <a:gd name="T86" fmla="*/ 2649 w 2712"/>
                  <a:gd name="T87" fmla="*/ 922 h 1667"/>
                  <a:gd name="T88" fmla="*/ 2700 w 2712"/>
                  <a:gd name="T89" fmla="*/ 849 h 1667"/>
                  <a:gd name="T90" fmla="*/ 2712 w 2712"/>
                  <a:gd name="T91" fmla="*/ 743 h 1667"/>
                  <a:gd name="T92" fmla="*/ 2688 w 2712"/>
                  <a:gd name="T93" fmla="*/ 701 h 1667"/>
                  <a:gd name="T94" fmla="*/ 2613 w 2712"/>
                  <a:gd name="T95" fmla="*/ 655 h 1667"/>
                  <a:gd name="T96" fmla="*/ 2579 w 2712"/>
                  <a:gd name="T97" fmla="*/ 587 h 1667"/>
                  <a:gd name="T98" fmla="*/ 2485 w 2712"/>
                  <a:gd name="T99" fmla="*/ 528 h 1667"/>
                  <a:gd name="T100" fmla="*/ 2456 w 2712"/>
                  <a:gd name="T101" fmla="*/ 437 h 1667"/>
                  <a:gd name="T102" fmla="*/ 2329 w 2712"/>
                  <a:gd name="T103" fmla="*/ 416 h 1667"/>
                  <a:gd name="T104" fmla="*/ 2282 w 2712"/>
                  <a:gd name="T105" fmla="*/ 354 h 1667"/>
                  <a:gd name="T106" fmla="*/ 2250 w 2712"/>
                  <a:gd name="T107" fmla="*/ 280 h 1667"/>
                  <a:gd name="T108" fmla="*/ 2237 w 2712"/>
                  <a:gd name="T109" fmla="*/ 132 h 1667"/>
                  <a:gd name="T110" fmla="*/ 2213 w 2712"/>
                  <a:gd name="T111" fmla="*/ 64 h 1667"/>
                  <a:gd name="T112" fmla="*/ 2184 w 2712"/>
                  <a:gd name="T1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12" h="1667">
                    <a:moveTo>
                      <a:pt x="6" y="127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24" y="148"/>
                      <a:pt x="24" y="148"/>
                      <a:pt x="24" y="148"/>
                    </a:cubicBezTo>
                    <a:cubicBezTo>
                      <a:pt x="25" y="148"/>
                      <a:pt x="27" y="151"/>
                      <a:pt x="27" y="151"/>
                    </a:cubicBezTo>
                    <a:cubicBezTo>
                      <a:pt x="29" y="154"/>
                      <a:pt x="30" y="156"/>
                      <a:pt x="31" y="159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3" y="197"/>
                      <a:pt x="33" y="197"/>
                      <a:pt x="33" y="197"/>
                    </a:cubicBezTo>
                    <a:cubicBezTo>
                      <a:pt x="32" y="212"/>
                      <a:pt x="32" y="212"/>
                      <a:pt x="32" y="212"/>
                    </a:cubicBezTo>
                    <a:cubicBezTo>
                      <a:pt x="32" y="214"/>
                      <a:pt x="32" y="216"/>
                      <a:pt x="31" y="217"/>
                    </a:cubicBezTo>
                    <a:cubicBezTo>
                      <a:pt x="30" y="219"/>
                      <a:pt x="28" y="223"/>
                      <a:pt x="27" y="224"/>
                    </a:cubicBezTo>
                    <a:cubicBezTo>
                      <a:pt x="26" y="225"/>
                      <a:pt x="25" y="227"/>
                      <a:pt x="24" y="228"/>
                    </a:cubicBezTo>
                    <a:cubicBezTo>
                      <a:pt x="24" y="230"/>
                      <a:pt x="25" y="232"/>
                      <a:pt x="25" y="235"/>
                    </a:cubicBezTo>
                    <a:cubicBezTo>
                      <a:pt x="28" y="235"/>
                      <a:pt x="28" y="235"/>
                      <a:pt x="28" y="235"/>
                    </a:cubicBezTo>
                    <a:cubicBezTo>
                      <a:pt x="29" y="235"/>
                      <a:pt x="32" y="234"/>
                      <a:pt x="33" y="234"/>
                    </a:cubicBezTo>
                    <a:cubicBezTo>
                      <a:pt x="36" y="234"/>
                      <a:pt x="41" y="235"/>
                      <a:pt x="44" y="237"/>
                    </a:cubicBezTo>
                    <a:cubicBezTo>
                      <a:pt x="46" y="238"/>
                      <a:pt x="51" y="241"/>
                      <a:pt x="53" y="243"/>
                    </a:cubicBezTo>
                    <a:cubicBezTo>
                      <a:pt x="54" y="244"/>
                      <a:pt x="56" y="247"/>
                      <a:pt x="57" y="248"/>
                    </a:cubicBezTo>
                    <a:cubicBezTo>
                      <a:pt x="57" y="249"/>
                      <a:pt x="59" y="253"/>
                      <a:pt x="59" y="254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8" y="293"/>
                      <a:pt x="68" y="293"/>
                      <a:pt x="68" y="293"/>
                    </a:cubicBezTo>
                    <a:cubicBezTo>
                      <a:pt x="68" y="293"/>
                      <a:pt x="69" y="297"/>
                      <a:pt x="69" y="297"/>
                    </a:cubicBezTo>
                    <a:cubicBezTo>
                      <a:pt x="69" y="298"/>
                      <a:pt x="69" y="300"/>
                      <a:pt x="69" y="301"/>
                    </a:cubicBezTo>
                    <a:cubicBezTo>
                      <a:pt x="69" y="306"/>
                      <a:pt x="69" y="306"/>
                      <a:pt x="69" y="306"/>
                    </a:cubicBezTo>
                    <a:cubicBezTo>
                      <a:pt x="63" y="339"/>
                      <a:pt x="63" y="339"/>
                      <a:pt x="63" y="339"/>
                    </a:cubicBezTo>
                    <a:cubicBezTo>
                      <a:pt x="62" y="340"/>
                      <a:pt x="60" y="344"/>
                      <a:pt x="60" y="344"/>
                    </a:cubicBezTo>
                    <a:cubicBezTo>
                      <a:pt x="59" y="346"/>
                      <a:pt x="58" y="347"/>
                      <a:pt x="57" y="348"/>
                    </a:cubicBezTo>
                    <a:cubicBezTo>
                      <a:pt x="51" y="354"/>
                      <a:pt x="51" y="354"/>
                      <a:pt x="51" y="354"/>
                    </a:cubicBezTo>
                    <a:cubicBezTo>
                      <a:pt x="52" y="355"/>
                      <a:pt x="52" y="356"/>
                      <a:pt x="52" y="358"/>
                    </a:cubicBezTo>
                    <a:cubicBezTo>
                      <a:pt x="53" y="360"/>
                      <a:pt x="53" y="365"/>
                      <a:pt x="53" y="367"/>
                    </a:cubicBezTo>
                    <a:cubicBezTo>
                      <a:pt x="52" y="368"/>
                      <a:pt x="51" y="372"/>
                      <a:pt x="51" y="373"/>
                    </a:cubicBezTo>
                    <a:cubicBezTo>
                      <a:pt x="49" y="380"/>
                      <a:pt x="49" y="380"/>
                      <a:pt x="49" y="380"/>
                    </a:cubicBezTo>
                    <a:cubicBezTo>
                      <a:pt x="49" y="381"/>
                      <a:pt x="48" y="381"/>
                      <a:pt x="48" y="382"/>
                    </a:cubicBezTo>
                    <a:cubicBezTo>
                      <a:pt x="49" y="390"/>
                      <a:pt x="49" y="390"/>
                      <a:pt x="49" y="390"/>
                    </a:cubicBezTo>
                    <a:cubicBezTo>
                      <a:pt x="49" y="392"/>
                      <a:pt x="49" y="394"/>
                      <a:pt x="48" y="396"/>
                    </a:cubicBezTo>
                    <a:cubicBezTo>
                      <a:pt x="47" y="403"/>
                      <a:pt x="47" y="403"/>
                      <a:pt x="47" y="403"/>
                    </a:cubicBezTo>
                    <a:cubicBezTo>
                      <a:pt x="46" y="404"/>
                      <a:pt x="45" y="408"/>
                      <a:pt x="45" y="408"/>
                    </a:cubicBezTo>
                    <a:cubicBezTo>
                      <a:pt x="44" y="410"/>
                      <a:pt x="43" y="412"/>
                      <a:pt x="41" y="414"/>
                    </a:cubicBezTo>
                    <a:cubicBezTo>
                      <a:pt x="37" y="419"/>
                      <a:pt x="37" y="419"/>
                      <a:pt x="37" y="419"/>
                    </a:cubicBezTo>
                    <a:cubicBezTo>
                      <a:pt x="37" y="431"/>
                      <a:pt x="37" y="431"/>
                      <a:pt x="37" y="431"/>
                    </a:cubicBezTo>
                    <a:cubicBezTo>
                      <a:pt x="37" y="432"/>
                      <a:pt x="36" y="437"/>
                      <a:pt x="36" y="438"/>
                    </a:cubicBezTo>
                    <a:cubicBezTo>
                      <a:pt x="35" y="441"/>
                      <a:pt x="33" y="445"/>
                      <a:pt x="31" y="449"/>
                    </a:cubicBezTo>
                    <a:cubicBezTo>
                      <a:pt x="31" y="453"/>
                      <a:pt x="31" y="453"/>
                      <a:pt x="31" y="453"/>
                    </a:cubicBezTo>
                    <a:cubicBezTo>
                      <a:pt x="31" y="454"/>
                      <a:pt x="30" y="458"/>
                      <a:pt x="30" y="459"/>
                    </a:cubicBezTo>
                    <a:cubicBezTo>
                      <a:pt x="30" y="461"/>
                      <a:pt x="29" y="464"/>
                      <a:pt x="27" y="466"/>
                    </a:cubicBezTo>
                    <a:cubicBezTo>
                      <a:pt x="26" y="468"/>
                      <a:pt x="23" y="472"/>
                      <a:pt x="21" y="473"/>
                    </a:cubicBezTo>
                    <a:cubicBezTo>
                      <a:pt x="20" y="474"/>
                      <a:pt x="17" y="476"/>
                      <a:pt x="16" y="477"/>
                    </a:cubicBezTo>
                    <a:cubicBezTo>
                      <a:pt x="15" y="478"/>
                      <a:pt x="15" y="478"/>
                      <a:pt x="15" y="478"/>
                    </a:cubicBezTo>
                    <a:cubicBezTo>
                      <a:pt x="14" y="479"/>
                      <a:pt x="13" y="482"/>
                      <a:pt x="12" y="483"/>
                    </a:cubicBezTo>
                    <a:cubicBezTo>
                      <a:pt x="12" y="484"/>
                      <a:pt x="9" y="490"/>
                      <a:pt x="8" y="491"/>
                    </a:cubicBezTo>
                    <a:cubicBezTo>
                      <a:pt x="0" y="509"/>
                      <a:pt x="0" y="509"/>
                      <a:pt x="0" y="509"/>
                    </a:cubicBezTo>
                    <a:cubicBezTo>
                      <a:pt x="1" y="512"/>
                      <a:pt x="1" y="512"/>
                      <a:pt x="1" y="512"/>
                    </a:cubicBezTo>
                    <a:cubicBezTo>
                      <a:pt x="11" y="523"/>
                      <a:pt x="11" y="523"/>
                      <a:pt x="11" y="523"/>
                    </a:cubicBezTo>
                    <a:cubicBezTo>
                      <a:pt x="42" y="547"/>
                      <a:pt x="42" y="547"/>
                      <a:pt x="42" y="547"/>
                    </a:cubicBezTo>
                    <a:cubicBezTo>
                      <a:pt x="45" y="550"/>
                      <a:pt x="48" y="555"/>
                      <a:pt x="49" y="559"/>
                    </a:cubicBezTo>
                    <a:cubicBezTo>
                      <a:pt x="49" y="562"/>
                      <a:pt x="49" y="567"/>
                      <a:pt x="48" y="570"/>
                    </a:cubicBezTo>
                    <a:cubicBezTo>
                      <a:pt x="49" y="571"/>
                      <a:pt x="50" y="572"/>
                      <a:pt x="51" y="573"/>
                    </a:cubicBezTo>
                    <a:cubicBezTo>
                      <a:pt x="56" y="581"/>
                      <a:pt x="56" y="581"/>
                      <a:pt x="56" y="581"/>
                    </a:cubicBezTo>
                    <a:cubicBezTo>
                      <a:pt x="56" y="582"/>
                      <a:pt x="58" y="586"/>
                      <a:pt x="58" y="586"/>
                    </a:cubicBezTo>
                    <a:cubicBezTo>
                      <a:pt x="59" y="588"/>
                      <a:pt x="59" y="590"/>
                      <a:pt x="59" y="592"/>
                    </a:cubicBezTo>
                    <a:cubicBezTo>
                      <a:pt x="59" y="592"/>
                      <a:pt x="60" y="596"/>
                      <a:pt x="60" y="597"/>
                    </a:cubicBezTo>
                    <a:cubicBezTo>
                      <a:pt x="61" y="598"/>
                      <a:pt x="63" y="600"/>
                      <a:pt x="63" y="602"/>
                    </a:cubicBezTo>
                    <a:cubicBezTo>
                      <a:pt x="66" y="608"/>
                      <a:pt x="66" y="608"/>
                      <a:pt x="66" y="608"/>
                    </a:cubicBezTo>
                    <a:cubicBezTo>
                      <a:pt x="67" y="610"/>
                      <a:pt x="68" y="613"/>
                      <a:pt x="68" y="615"/>
                    </a:cubicBezTo>
                    <a:cubicBezTo>
                      <a:pt x="68" y="618"/>
                      <a:pt x="68" y="618"/>
                      <a:pt x="68" y="618"/>
                    </a:cubicBezTo>
                    <a:cubicBezTo>
                      <a:pt x="84" y="622"/>
                      <a:pt x="84" y="622"/>
                      <a:pt x="84" y="622"/>
                    </a:cubicBezTo>
                    <a:cubicBezTo>
                      <a:pt x="86" y="623"/>
                      <a:pt x="88" y="624"/>
                      <a:pt x="89" y="625"/>
                    </a:cubicBezTo>
                    <a:cubicBezTo>
                      <a:pt x="97" y="631"/>
                      <a:pt x="97" y="631"/>
                      <a:pt x="97" y="631"/>
                    </a:cubicBezTo>
                    <a:cubicBezTo>
                      <a:pt x="100" y="633"/>
                      <a:pt x="103" y="637"/>
                      <a:pt x="104" y="641"/>
                    </a:cubicBezTo>
                    <a:cubicBezTo>
                      <a:pt x="110" y="663"/>
                      <a:pt x="110" y="663"/>
                      <a:pt x="110" y="663"/>
                    </a:cubicBezTo>
                    <a:cubicBezTo>
                      <a:pt x="111" y="666"/>
                      <a:pt x="111" y="669"/>
                      <a:pt x="111" y="672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5" y="719"/>
                      <a:pt x="115" y="719"/>
                      <a:pt x="115" y="719"/>
                    </a:cubicBezTo>
                    <a:cubicBezTo>
                      <a:pt x="117" y="722"/>
                      <a:pt x="119" y="726"/>
                      <a:pt x="119" y="730"/>
                    </a:cubicBezTo>
                    <a:cubicBezTo>
                      <a:pt x="119" y="730"/>
                      <a:pt x="119" y="730"/>
                      <a:pt x="119" y="730"/>
                    </a:cubicBezTo>
                    <a:cubicBezTo>
                      <a:pt x="121" y="732"/>
                      <a:pt x="122" y="733"/>
                      <a:pt x="123" y="734"/>
                    </a:cubicBezTo>
                    <a:cubicBezTo>
                      <a:pt x="128" y="741"/>
                      <a:pt x="128" y="741"/>
                      <a:pt x="128" y="741"/>
                    </a:cubicBezTo>
                    <a:cubicBezTo>
                      <a:pt x="129" y="743"/>
                      <a:pt x="130" y="745"/>
                      <a:pt x="131" y="747"/>
                    </a:cubicBezTo>
                    <a:cubicBezTo>
                      <a:pt x="133" y="756"/>
                      <a:pt x="133" y="756"/>
                      <a:pt x="133" y="756"/>
                    </a:cubicBezTo>
                    <a:cubicBezTo>
                      <a:pt x="135" y="772"/>
                      <a:pt x="135" y="772"/>
                      <a:pt x="135" y="772"/>
                    </a:cubicBezTo>
                    <a:cubicBezTo>
                      <a:pt x="135" y="774"/>
                      <a:pt x="135" y="776"/>
                      <a:pt x="135" y="777"/>
                    </a:cubicBezTo>
                    <a:cubicBezTo>
                      <a:pt x="129" y="801"/>
                      <a:pt x="129" y="801"/>
                      <a:pt x="129" y="801"/>
                    </a:cubicBezTo>
                    <a:cubicBezTo>
                      <a:pt x="134" y="811"/>
                      <a:pt x="134" y="811"/>
                      <a:pt x="134" y="811"/>
                    </a:cubicBezTo>
                    <a:cubicBezTo>
                      <a:pt x="155" y="826"/>
                      <a:pt x="155" y="826"/>
                      <a:pt x="155" y="826"/>
                    </a:cubicBezTo>
                    <a:cubicBezTo>
                      <a:pt x="157" y="828"/>
                      <a:pt x="159" y="830"/>
                      <a:pt x="160" y="832"/>
                    </a:cubicBezTo>
                    <a:cubicBezTo>
                      <a:pt x="165" y="841"/>
                      <a:pt x="165" y="841"/>
                      <a:pt x="165" y="841"/>
                    </a:cubicBezTo>
                    <a:cubicBezTo>
                      <a:pt x="166" y="843"/>
                      <a:pt x="167" y="846"/>
                      <a:pt x="167" y="848"/>
                    </a:cubicBezTo>
                    <a:cubicBezTo>
                      <a:pt x="169" y="876"/>
                      <a:pt x="169" y="876"/>
                      <a:pt x="169" y="876"/>
                    </a:cubicBezTo>
                    <a:cubicBezTo>
                      <a:pt x="176" y="884"/>
                      <a:pt x="176" y="884"/>
                      <a:pt x="176" y="884"/>
                    </a:cubicBezTo>
                    <a:cubicBezTo>
                      <a:pt x="191" y="892"/>
                      <a:pt x="191" y="892"/>
                      <a:pt x="191" y="892"/>
                    </a:cubicBezTo>
                    <a:cubicBezTo>
                      <a:pt x="209" y="905"/>
                      <a:pt x="209" y="905"/>
                      <a:pt x="209" y="905"/>
                    </a:cubicBezTo>
                    <a:cubicBezTo>
                      <a:pt x="212" y="907"/>
                      <a:pt x="215" y="911"/>
                      <a:pt x="216" y="915"/>
                    </a:cubicBezTo>
                    <a:cubicBezTo>
                      <a:pt x="221" y="937"/>
                      <a:pt x="221" y="937"/>
                      <a:pt x="221" y="937"/>
                    </a:cubicBezTo>
                    <a:cubicBezTo>
                      <a:pt x="222" y="940"/>
                      <a:pt x="222" y="944"/>
                      <a:pt x="221" y="947"/>
                    </a:cubicBezTo>
                    <a:cubicBezTo>
                      <a:pt x="217" y="961"/>
                      <a:pt x="217" y="961"/>
                      <a:pt x="217" y="961"/>
                    </a:cubicBezTo>
                    <a:cubicBezTo>
                      <a:pt x="217" y="963"/>
                      <a:pt x="217" y="963"/>
                      <a:pt x="217" y="963"/>
                    </a:cubicBezTo>
                    <a:cubicBezTo>
                      <a:pt x="224" y="975"/>
                      <a:pt x="224" y="975"/>
                      <a:pt x="224" y="975"/>
                    </a:cubicBezTo>
                    <a:cubicBezTo>
                      <a:pt x="248" y="998"/>
                      <a:pt x="248" y="998"/>
                      <a:pt x="248" y="998"/>
                    </a:cubicBezTo>
                    <a:cubicBezTo>
                      <a:pt x="250" y="1000"/>
                      <a:pt x="251" y="1002"/>
                      <a:pt x="252" y="1005"/>
                    </a:cubicBezTo>
                    <a:cubicBezTo>
                      <a:pt x="257" y="1017"/>
                      <a:pt x="257" y="1017"/>
                      <a:pt x="257" y="1017"/>
                    </a:cubicBezTo>
                    <a:cubicBezTo>
                      <a:pt x="258" y="1020"/>
                      <a:pt x="258" y="1023"/>
                      <a:pt x="258" y="1026"/>
                    </a:cubicBezTo>
                    <a:cubicBezTo>
                      <a:pt x="257" y="1037"/>
                      <a:pt x="257" y="1037"/>
                      <a:pt x="257" y="1037"/>
                    </a:cubicBezTo>
                    <a:cubicBezTo>
                      <a:pt x="252" y="1055"/>
                      <a:pt x="252" y="1055"/>
                      <a:pt x="252" y="1055"/>
                    </a:cubicBezTo>
                    <a:cubicBezTo>
                      <a:pt x="253" y="1060"/>
                      <a:pt x="253" y="1060"/>
                      <a:pt x="253" y="1060"/>
                    </a:cubicBezTo>
                    <a:cubicBezTo>
                      <a:pt x="254" y="1065"/>
                      <a:pt x="254" y="1069"/>
                      <a:pt x="252" y="1073"/>
                    </a:cubicBezTo>
                    <a:cubicBezTo>
                      <a:pt x="251" y="1074"/>
                      <a:pt x="249" y="1078"/>
                      <a:pt x="249" y="1079"/>
                    </a:cubicBezTo>
                    <a:cubicBezTo>
                      <a:pt x="244" y="1085"/>
                      <a:pt x="244" y="1085"/>
                      <a:pt x="244" y="1085"/>
                    </a:cubicBezTo>
                    <a:cubicBezTo>
                      <a:pt x="248" y="1116"/>
                      <a:pt x="248" y="1116"/>
                      <a:pt x="248" y="1116"/>
                    </a:cubicBezTo>
                    <a:cubicBezTo>
                      <a:pt x="253" y="1120"/>
                      <a:pt x="256" y="1126"/>
                      <a:pt x="256" y="1132"/>
                    </a:cubicBezTo>
                    <a:cubicBezTo>
                      <a:pt x="256" y="1140"/>
                      <a:pt x="256" y="1140"/>
                      <a:pt x="256" y="1140"/>
                    </a:cubicBezTo>
                    <a:cubicBezTo>
                      <a:pt x="259" y="1139"/>
                      <a:pt x="264" y="1138"/>
                      <a:pt x="267" y="1139"/>
                    </a:cubicBezTo>
                    <a:cubicBezTo>
                      <a:pt x="272" y="1140"/>
                      <a:pt x="272" y="1140"/>
                      <a:pt x="272" y="1140"/>
                    </a:cubicBezTo>
                    <a:cubicBezTo>
                      <a:pt x="275" y="1141"/>
                      <a:pt x="277" y="1142"/>
                      <a:pt x="279" y="1143"/>
                    </a:cubicBezTo>
                    <a:cubicBezTo>
                      <a:pt x="284" y="1147"/>
                      <a:pt x="284" y="1147"/>
                      <a:pt x="284" y="1147"/>
                    </a:cubicBezTo>
                    <a:cubicBezTo>
                      <a:pt x="285" y="1148"/>
                      <a:pt x="287" y="1149"/>
                      <a:pt x="288" y="1150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5" y="1158"/>
                      <a:pt x="297" y="1165"/>
                      <a:pt x="295" y="1171"/>
                    </a:cubicBezTo>
                    <a:cubicBezTo>
                      <a:pt x="294" y="1173"/>
                      <a:pt x="293" y="1177"/>
                      <a:pt x="291" y="1180"/>
                    </a:cubicBezTo>
                    <a:cubicBezTo>
                      <a:pt x="291" y="1182"/>
                      <a:pt x="291" y="1182"/>
                      <a:pt x="291" y="1182"/>
                    </a:cubicBezTo>
                    <a:cubicBezTo>
                      <a:pt x="297" y="1183"/>
                      <a:pt x="297" y="1183"/>
                      <a:pt x="297" y="1183"/>
                    </a:cubicBezTo>
                    <a:cubicBezTo>
                      <a:pt x="301" y="1183"/>
                      <a:pt x="305" y="1183"/>
                      <a:pt x="307" y="1184"/>
                    </a:cubicBezTo>
                    <a:cubicBezTo>
                      <a:pt x="311" y="1186"/>
                      <a:pt x="317" y="1190"/>
                      <a:pt x="319" y="1194"/>
                    </a:cubicBezTo>
                    <a:cubicBezTo>
                      <a:pt x="322" y="1199"/>
                      <a:pt x="322" y="1199"/>
                      <a:pt x="322" y="1199"/>
                    </a:cubicBezTo>
                    <a:cubicBezTo>
                      <a:pt x="324" y="1203"/>
                      <a:pt x="325" y="1207"/>
                      <a:pt x="324" y="1211"/>
                    </a:cubicBezTo>
                    <a:cubicBezTo>
                      <a:pt x="321" y="1234"/>
                      <a:pt x="321" y="1234"/>
                      <a:pt x="321" y="1234"/>
                    </a:cubicBezTo>
                    <a:cubicBezTo>
                      <a:pt x="321" y="1237"/>
                      <a:pt x="321" y="1237"/>
                      <a:pt x="321" y="1237"/>
                    </a:cubicBezTo>
                    <a:cubicBezTo>
                      <a:pt x="321" y="1239"/>
                      <a:pt x="321" y="1240"/>
                      <a:pt x="320" y="1242"/>
                    </a:cubicBezTo>
                    <a:cubicBezTo>
                      <a:pt x="316" y="1261"/>
                      <a:pt x="316" y="1261"/>
                      <a:pt x="316" y="1261"/>
                    </a:cubicBezTo>
                    <a:cubicBezTo>
                      <a:pt x="329" y="1264"/>
                      <a:pt x="329" y="1264"/>
                      <a:pt x="329" y="1264"/>
                    </a:cubicBezTo>
                    <a:cubicBezTo>
                      <a:pt x="334" y="1264"/>
                      <a:pt x="338" y="1267"/>
                      <a:pt x="341" y="1270"/>
                    </a:cubicBezTo>
                    <a:cubicBezTo>
                      <a:pt x="345" y="1275"/>
                      <a:pt x="345" y="1275"/>
                      <a:pt x="345" y="1275"/>
                    </a:cubicBezTo>
                    <a:cubicBezTo>
                      <a:pt x="351" y="1280"/>
                      <a:pt x="352" y="1289"/>
                      <a:pt x="348" y="1296"/>
                    </a:cubicBezTo>
                    <a:cubicBezTo>
                      <a:pt x="342" y="1307"/>
                      <a:pt x="342" y="1307"/>
                      <a:pt x="342" y="1307"/>
                    </a:cubicBezTo>
                    <a:cubicBezTo>
                      <a:pt x="331" y="1321"/>
                      <a:pt x="331" y="1321"/>
                      <a:pt x="331" y="1321"/>
                    </a:cubicBezTo>
                    <a:cubicBezTo>
                      <a:pt x="331" y="1322"/>
                      <a:pt x="331" y="1322"/>
                      <a:pt x="330" y="1322"/>
                    </a:cubicBezTo>
                    <a:cubicBezTo>
                      <a:pt x="329" y="1334"/>
                      <a:pt x="329" y="1334"/>
                      <a:pt x="329" y="1334"/>
                    </a:cubicBezTo>
                    <a:cubicBezTo>
                      <a:pt x="341" y="1338"/>
                      <a:pt x="341" y="1338"/>
                      <a:pt x="341" y="1338"/>
                    </a:cubicBezTo>
                    <a:cubicBezTo>
                      <a:pt x="343" y="1338"/>
                      <a:pt x="345" y="1339"/>
                      <a:pt x="347" y="1341"/>
                    </a:cubicBezTo>
                    <a:cubicBezTo>
                      <a:pt x="353" y="1345"/>
                      <a:pt x="353" y="1345"/>
                      <a:pt x="353" y="1345"/>
                    </a:cubicBezTo>
                    <a:cubicBezTo>
                      <a:pt x="358" y="1349"/>
                      <a:pt x="361" y="1355"/>
                      <a:pt x="360" y="1362"/>
                    </a:cubicBezTo>
                    <a:cubicBezTo>
                      <a:pt x="360" y="1367"/>
                      <a:pt x="357" y="1372"/>
                      <a:pt x="353" y="1375"/>
                    </a:cubicBezTo>
                    <a:cubicBezTo>
                      <a:pt x="356" y="1392"/>
                      <a:pt x="356" y="1392"/>
                      <a:pt x="356" y="1392"/>
                    </a:cubicBezTo>
                    <a:cubicBezTo>
                      <a:pt x="358" y="1396"/>
                      <a:pt x="358" y="1401"/>
                      <a:pt x="357" y="1405"/>
                    </a:cubicBezTo>
                    <a:cubicBezTo>
                      <a:pt x="352" y="1418"/>
                      <a:pt x="352" y="1418"/>
                      <a:pt x="352" y="1418"/>
                    </a:cubicBezTo>
                    <a:cubicBezTo>
                      <a:pt x="355" y="1424"/>
                      <a:pt x="355" y="1424"/>
                      <a:pt x="355" y="1424"/>
                    </a:cubicBezTo>
                    <a:cubicBezTo>
                      <a:pt x="359" y="1429"/>
                      <a:pt x="359" y="1435"/>
                      <a:pt x="357" y="1441"/>
                    </a:cubicBezTo>
                    <a:cubicBezTo>
                      <a:pt x="356" y="1441"/>
                      <a:pt x="356" y="1442"/>
                      <a:pt x="356" y="1442"/>
                    </a:cubicBezTo>
                    <a:cubicBezTo>
                      <a:pt x="360" y="1445"/>
                      <a:pt x="360" y="1445"/>
                      <a:pt x="360" y="1445"/>
                    </a:cubicBezTo>
                    <a:cubicBezTo>
                      <a:pt x="362" y="1447"/>
                      <a:pt x="364" y="1449"/>
                      <a:pt x="365" y="1452"/>
                    </a:cubicBezTo>
                    <a:cubicBezTo>
                      <a:pt x="368" y="1457"/>
                      <a:pt x="368" y="1457"/>
                      <a:pt x="368" y="1457"/>
                    </a:cubicBezTo>
                    <a:cubicBezTo>
                      <a:pt x="370" y="1460"/>
                      <a:pt x="370" y="1462"/>
                      <a:pt x="370" y="1465"/>
                    </a:cubicBezTo>
                    <a:cubicBezTo>
                      <a:pt x="371" y="1470"/>
                      <a:pt x="371" y="1470"/>
                      <a:pt x="371" y="1470"/>
                    </a:cubicBezTo>
                    <a:cubicBezTo>
                      <a:pt x="370" y="1483"/>
                      <a:pt x="370" y="1483"/>
                      <a:pt x="370" y="1483"/>
                    </a:cubicBezTo>
                    <a:cubicBezTo>
                      <a:pt x="370" y="1485"/>
                      <a:pt x="370" y="1485"/>
                      <a:pt x="370" y="1485"/>
                    </a:cubicBezTo>
                    <a:cubicBezTo>
                      <a:pt x="375" y="1496"/>
                      <a:pt x="375" y="1496"/>
                      <a:pt x="375" y="1496"/>
                    </a:cubicBezTo>
                    <a:cubicBezTo>
                      <a:pt x="375" y="1497"/>
                      <a:pt x="376" y="1499"/>
                      <a:pt x="376" y="1500"/>
                    </a:cubicBezTo>
                    <a:cubicBezTo>
                      <a:pt x="378" y="1514"/>
                      <a:pt x="378" y="1514"/>
                      <a:pt x="378" y="1514"/>
                    </a:cubicBezTo>
                    <a:cubicBezTo>
                      <a:pt x="378" y="1516"/>
                      <a:pt x="378" y="1518"/>
                      <a:pt x="378" y="1520"/>
                    </a:cubicBezTo>
                    <a:cubicBezTo>
                      <a:pt x="372" y="1550"/>
                      <a:pt x="372" y="1550"/>
                      <a:pt x="372" y="1550"/>
                    </a:cubicBezTo>
                    <a:cubicBezTo>
                      <a:pt x="375" y="1554"/>
                      <a:pt x="375" y="1554"/>
                      <a:pt x="375" y="1554"/>
                    </a:cubicBezTo>
                    <a:cubicBezTo>
                      <a:pt x="376" y="1556"/>
                      <a:pt x="377" y="1559"/>
                      <a:pt x="378" y="1561"/>
                    </a:cubicBezTo>
                    <a:cubicBezTo>
                      <a:pt x="378" y="1566"/>
                      <a:pt x="378" y="1566"/>
                      <a:pt x="378" y="1566"/>
                    </a:cubicBezTo>
                    <a:cubicBezTo>
                      <a:pt x="379" y="1570"/>
                      <a:pt x="378" y="1575"/>
                      <a:pt x="376" y="1579"/>
                    </a:cubicBezTo>
                    <a:cubicBezTo>
                      <a:pt x="362" y="1599"/>
                      <a:pt x="362" y="1599"/>
                      <a:pt x="362" y="1599"/>
                    </a:cubicBezTo>
                    <a:cubicBezTo>
                      <a:pt x="364" y="1602"/>
                      <a:pt x="364" y="1602"/>
                      <a:pt x="364" y="1602"/>
                    </a:cubicBezTo>
                    <a:cubicBezTo>
                      <a:pt x="365" y="1604"/>
                      <a:pt x="366" y="1606"/>
                      <a:pt x="367" y="1609"/>
                    </a:cubicBezTo>
                    <a:cubicBezTo>
                      <a:pt x="368" y="1612"/>
                      <a:pt x="368" y="1612"/>
                      <a:pt x="368" y="1612"/>
                    </a:cubicBezTo>
                    <a:cubicBezTo>
                      <a:pt x="384" y="1618"/>
                      <a:pt x="384" y="1618"/>
                      <a:pt x="384" y="1618"/>
                    </a:cubicBezTo>
                    <a:cubicBezTo>
                      <a:pt x="386" y="1619"/>
                      <a:pt x="387" y="1619"/>
                      <a:pt x="388" y="1620"/>
                    </a:cubicBezTo>
                    <a:cubicBezTo>
                      <a:pt x="397" y="1625"/>
                      <a:pt x="397" y="1625"/>
                      <a:pt x="397" y="1625"/>
                    </a:cubicBezTo>
                    <a:cubicBezTo>
                      <a:pt x="400" y="1628"/>
                      <a:pt x="403" y="1631"/>
                      <a:pt x="404" y="1635"/>
                    </a:cubicBezTo>
                    <a:cubicBezTo>
                      <a:pt x="409" y="1647"/>
                      <a:pt x="409" y="1647"/>
                      <a:pt x="409" y="1647"/>
                    </a:cubicBezTo>
                    <a:cubicBezTo>
                      <a:pt x="409" y="1649"/>
                      <a:pt x="410" y="1651"/>
                      <a:pt x="410" y="1653"/>
                    </a:cubicBezTo>
                    <a:cubicBezTo>
                      <a:pt x="410" y="1654"/>
                      <a:pt x="410" y="1654"/>
                      <a:pt x="410" y="1654"/>
                    </a:cubicBezTo>
                    <a:cubicBezTo>
                      <a:pt x="1330" y="1603"/>
                      <a:pt x="1330" y="1603"/>
                      <a:pt x="1330" y="1603"/>
                    </a:cubicBezTo>
                    <a:cubicBezTo>
                      <a:pt x="2118" y="1545"/>
                      <a:pt x="2118" y="1545"/>
                      <a:pt x="2118" y="1545"/>
                    </a:cubicBezTo>
                    <a:cubicBezTo>
                      <a:pt x="2125" y="1544"/>
                      <a:pt x="2133" y="1549"/>
                      <a:pt x="2136" y="1555"/>
                    </a:cubicBezTo>
                    <a:cubicBezTo>
                      <a:pt x="2139" y="1560"/>
                      <a:pt x="2139" y="1560"/>
                      <a:pt x="2139" y="1560"/>
                    </a:cubicBezTo>
                    <a:cubicBezTo>
                      <a:pt x="2144" y="1563"/>
                      <a:pt x="2144" y="1563"/>
                      <a:pt x="2144" y="1563"/>
                    </a:cubicBezTo>
                    <a:cubicBezTo>
                      <a:pt x="2146" y="1564"/>
                      <a:pt x="2148" y="1566"/>
                      <a:pt x="2149" y="1568"/>
                    </a:cubicBezTo>
                    <a:cubicBezTo>
                      <a:pt x="2151" y="1571"/>
                      <a:pt x="2154" y="1577"/>
                      <a:pt x="2155" y="1580"/>
                    </a:cubicBezTo>
                    <a:cubicBezTo>
                      <a:pt x="2156" y="1587"/>
                      <a:pt x="2156" y="1587"/>
                      <a:pt x="2156" y="1587"/>
                    </a:cubicBezTo>
                    <a:cubicBezTo>
                      <a:pt x="2161" y="1587"/>
                      <a:pt x="2161" y="1587"/>
                      <a:pt x="2161" y="1587"/>
                    </a:cubicBezTo>
                    <a:cubicBezTo>
                      <a:pt x="2163" y="1588"/>
                      <a:pt x="2165" y="1589"/>
                      <a:pt x="2167" y="1590"/>
                    </a:cubicBezTo>
                    <a:cubicBezTo>
                      <a:pt x="2177" y="1595"/>
                      <a:pt x="2177" y="1595"/>
                      <a:pt x="2177" y="1595"/>
                    </a:cubicBezTo>
                    <a:cubicBezTo>
                      <a:pt x="2180" y="1597"/>
                      <a:pt x="2182" y="1599"/>
                      <a:pt x="2184" y="1602"/>
                    </a:cubicBezTo>
                    <a:cubicBezTo>
                      <a:pt x="2185" y="1603"/>
                      <a:pt x="2186" y="1606"/>
                      <a:pt x="2187" y="1608"/>
                    </a:cubicBezTo>
                    <a:cubicBezTo>
                      <a:pt x="2187" y="1608"/>
                      <a:pt x="2187" y="1608"/>
                      <a:pt x="2187" y="1608"/>
                    </a:cubicBezTo>
                    <a:cubicBezTo>
                      <a:pt x="2193" y="1609"/>
                      <a:pt x="2200" y="1614"/>
                      <a:pt x="2202" y="1618"/>
                    </a:cubicBezTo>
                    <a:cubicBezTo>
                      <a:pt x="2202" y="1619"/>
                      <a:pt x="2203" y="1620"/>
                      <a:pt x="2203" y="1621"/>
                    </a:cubicBezTo>
                    <a:cubicBezTo>
                      <a:pt x="2208" y="1623"/>
                      <a:pt x="2208" y="1623"/>
                      <a:pt x="2208" y="1623"/>
                    </a:cubicBezTo>
                    <a:cubicBezTo>
                      <a:pt x="2209" y="1623"/>
                      <a:pt x="2211" y="1624"/>
                      <a:pt x="2212" y="1625"/>
                    </a:cubicBezTo>
                    <a:cubicBezTo>
                      <a:pt x="2216" y="1627"/>
                      <a:pt x="2216" y="1627"/>
                      <a:pt x="2216" y="1627"/>
                    </a:cubicBezTo>
                    <a:cubicBezTo>
                      <a:pt x="2218" y="1628"/>
                      <a:pt x="2219" y="1630"/>
                      <a:pt x="2220" y="1631"/>
                    </a:cubicBezTo>
                    <a:cubicBezTo>
                      <a:pt x="2223" y="1635"/>
                      <a:pt x="2223" y="1635"/>
                      <a:pt x="2223" y="1635"/>
                    </a:cubicBezTo>
                    <a:cubicBezTo>
                      <a:pt x="2224" y="1636"/>
                      <a:pt x="2225" y="1638"/>
                      <a:pt x="2226" y="1639"/>
                    </a:cubicBezTo>
                    <a:cubicBezTo>
                      <a:pt x="2227" y="1641"/>
                      <a:pt x="2229" y="1646"/>
                      <a:pt x="2229" y="1648"/>
                    </a:cubicBezTo>
                    <a:cubicBezTo>
                      <a:pt x="2229" y="1649"/>
                      <a:pt x="2229" y="1650"/>
                      <a:pt x="2229" y="1651"/>
                    </a:cubicBezTo>
                    <a:cubicBezTo>
                      <a:pt x="2244" y="1663"/>
                      <a:pt x="2244" y="1663"/>
                      <a:pt x="2244" y="1663"/>
                    </a:cubicBezTo>
                    <a:cubicBezTo>
                      <a:pt x="2254" y="1666"/>
                      <a:pt x="2254" y="1666"/>
                      <a:pt x="2254" y="1666"/>
                    </a:cubicBezTo>
                    <a:cubicBezTo>
                      <a:pt x="2255" y="1666"/>
                      <a:pt x="2256" y="1667"/>
                      <a:pt x="2257" y="1667"/>
                    </a:cubicBezTo>
                    <a:cubicBezTo>
                      <a:pt x="2261" y="1665"/>
                      <a:pt x="2261" y="1665"/>
                      <a:pt x="2261" y="1665"/>
                    </a:cubicBezTo>
                    <a:cubicBezTo>
                      <a:pt x="2258" y="1643"/>
                      <a:pt x="2258" y="1643"/>
                      <a:pt x="2258" y="1643"/>
                    </a:cubicBezTo>
                    <a:cubicBezTo>
                      <a:pt x="2259" y="1623"/>
                      <a:pt x="2259" y="1623"/>
                      <a:pt x="2259" y="1623"/>
                    </a:cubicBezTo>
                    <a:cubicBezTo>
                      <a:pt x="2257" y="1618"/>
                      <a:pt x="2257" y="1618"/>
                      <a:pt x="2257" y="1618"/>
                    </a:cubicBezTo>
                    <a:cubicBezTo>
                      <a:pt x="2248" y="1611"/>
                      <a:pt x="2248" y="1611"/>
                      <a:pt x="2248" y="1611"/>
                    </a:cubicBezTo>
                    <a:cubicBezTo>
                      <a:pt x="2246" y="1609"/>
                      <a:pt x="2244" y="1607"/>
                      <a:pt x="2243" y="1604"/>
                    </a:cubicBezTo>
                    <a:cubicBezTo>
                      <a:pt x="2241" y="1600"/>
                      <a:pt x="2241" y="1600"/>
                      <a:pt x="2241" y="1600"/>
                    </a:cubicBezTo>
                    <a:cubicBezTo>
                      <a:pt x="2239" y="1596"/>
                      <a:pt x="2239" y="1593"/>
                      <a:pt x="2239" y="1589"/>
                    </a:cubicBezTo>
                    <a:cubicBezTo>
                      <a:pt x="2240" y="1583"/>
                      <a:pt x="2240" y="1583"/>
                      <a:pt x="2240" y="1583"/>
                    </a:cubicBezTo>
                    <a:cubicBezTo>
                      <a:pt x="2240" y="1581"/>
                      <a:pt x="2241" y="1579"/>
                      <a:pt x="2242" y="1577"/>
                    </a:cubicBezTo>
                    <a:cubicBezTo>
                      <a:pt x="2244" y="1573"/>
                      <a:pt x="2244" y="1573"/>
                      <a:pt x="2244" y="1573"/>
                    </a:cubicBezTo>
                    <a:cubicBezTo>
                      <a:pt x="2245" y="1571"/>
                      <a:pt x="2246" y="1567"/>
                      <a:pt x="2247" y="1566"/>
                    </a:cubicBezTo>
                    <a:cubicBezTo>
                      <a:pt x="2253" y="1556"/>
                      <a:pt x="2253" y="1556"/>
                      <a:pt x="2253" y="1556"/>
                    </a:cubicBezTo>
                    <a:cubicBezTo>
                      <a:pt x="2255" y="1554"/>
                      <a:pt x="2257" y="1552"/>
                      <a:pt x="2259" y="1551"/>
                    </a:cubicBezTo>
                    <a:cubicBezTo>
                      <a:pt x="2275" y="1539"/>
                      <a:pt x="2275" y="1539"/>
                      <a:pt x="2275" y="1539"/>
                    </a:cubicBezTo>
                    <a:cubicBezTo>
                      <a:pt x="2295" y="1528"/>
                      <a:pt x="2295" y="1528"/>
                      <a:pt x="2295" y="1528"/>
                    </a:cubicBezTo>
                    <a:cubicBezTo>
                      <a:pt x="2311" y="1522"/>
                      <a:pt x="2311" y="1522"/>
                      <a:pt x="2311" y="1522"/>
                    </a:cubicBezTo>
                    <a:cubicBezTo>
                      <a:pt x="2331" y="1518"/>
                      <a:pt x="2331" y="1518"/>
                      <a:pt x="2331" y="1518"/>
                    </a:cubicBezTo>
                    <a:cubicBezTo>
                      <a:pt x="2341" y="1514"/>
                      <a:pt x="2341" y="1514"/>
                      <a:pt x="2341" y="1514"/>
                    </a:cubicBezTo>
                    <a:cubicBezTo>
                      <a:pt x="2350" y="1506"/>
                      <a:pt x="2350" y="1506"/>
                      <a:pt x="2350" y="1506"/>
                    </a:cubicBezTo>
                    <a:cubicBezTo>
                      <a:pt x="2357" y="1494"/>
                      <a:pt x="2357" y="1494"/>
                      <a:pt x="2357" y="1494"/>
                    </a:cubicBezTo>
                    <a:cubicBezTo>
                      <a:pt x="2364" y="1464"/>
                      <a:pt x="2364" y="1464"/>
                      <a:pt x="2364" y="1464"/>
                    </a:cubicBezTo>
                    <a:cubicBezTo>
                      <a:pt x="2363" y="1442"/>
                      <a:pt x="2363" y="1442"/>
                      <a:pt x="2363" y="1442"/>
                    </a:cubicBezTo>
                    <a:cubicBezTo>
                      <a:pt x="2365" y="1431"/>
                      <a:pt x="2365" y="1431"/>
                      <a:pt x="2365" y="1431"/>
                    </a:cubicBezTo>
                    <a:cubicBezTo>
                      <a:pt x="2365" y="1429"/>
                      <a:pt x="2365" y="1428"/>
                      <a:pt x="2366" y="1426"/>
                    </a:cubicBezTo>
                    <a:cubicBezTo>
                      <a:pt x="2378" y="1403"/>
                      <a:pt x="2378" y="1403"/>
                      <a:pt x="2378" y="1403"/>
                    </a:cubicBezTo>
                    <a:cubicBezTo>
                      <a:pt x="2415" y="1353"/>
                      <a:pt x="2415" y="1353"/>
                      <a:pt x="2415" y="1353"/>
                    </a:cubicBezTo>
                    <a:cubicBezTo>
                      <a:pt x="2419" y="1339"/>
                      <a:pt x="2419" y="1339"/>
                      <a:pt x="2419" y="1339"/>
                    </a:cubicBezTo>
                    <a:cubicBezTo>
                      <a:pt x="2419" y="1316"/>
                      <a:pt x="2419" y="1316"/>
                      <a:pt x="2419" y="1316"/>
                    </a:cubicBezTo>
                    <a:cubicBezTo>
                      <a:pt x="2414" y="1294"/>
                      <a:pt x="2414" y="1294"/>
                      <a:pt x="2414" y="1294"/>
                    </a:cubicBezTo>
                    <a:cubicBezTo>
                      <a:pt x="2407" y="1279"/>
                      <a:pt x="2407" y="1279"/>
                      <a:pt x="2407" y="1279"/>
                    </a:cubicBezTo>
                    <a:cubicBezTo>
                      <a:pt x="2398" y="1268"/>
                      <a:pt x="2398" y="1268"/>
                      <a:pt x="2398" y="1268"/>
                    </a:cubicBezTo>
                    <a:cubicBezTo>
                      <a:pt x="2364" y="1250"/>
                      <a:pt x="2364" y="1250"/>
                      <a:pt x="2364" y="1250"/>
                    </a:cubicBezTo>
                    <a:cubicBezTo>
                      <a:pt x="2360" y="1248"/>
                      <a:pt x="2357" y="1245"/>
                      <a:pt x="2355" y="1241"/>
                    </a:cubicBezTo>
                    <a:cubicBezTo>
                      <a:pt x="2349" y="1230"/>
                      <a:pt x="2349" y="1230"/>
                      <a:pt x="2349" y="1230"/>
                    </a:cubicBezTo>
                    <a:cubicBezTo>
                      <a:pt x="2349" y="1229"/>
                      <a:pt x="2348" y="1227"/>
                      <a:pt x="2348" y="1226"/>
                    </a:cubicBezTo>
                    <a:cubicBezTo>
                      <a:pt x="2345" y="1213"/>
                      <a:pt x="2345" y="1213"/>
                      <a:pt x="2345" y="1213"/>
                    </a:cubicBezTo>
                    <a:cubicBezTo>
                      <a:pt x="2343" y="1198"/>
                      <a:pt x="2343" y="1198"/>
                      <a:pt x="2343" y="1198"/>
                    </a:cubicBezTo>
                    <a:cubicBezTo>
                      <a:pt x="2345" y="1171"/>
                      <a:pt x="2345" y="1171"/>
                      <a:pt x="2345" y="1171"/>
                    </a:cubicBezTo>
                    <a:cubicBezTo>
                      <a:pt x="2350" y="1145"/>
                      <a:pt x="2350" y="1145"/>
                      <a:pt x="2350" y="1145"/>
                    </a:cubicBezTo>
                    <a:cubicBezTo>
                      <a:pt x="2357" y="1120"/>
                      <a:pt x="2357" y="1120"/>
                      <a:pt x="2357" y="1120"/>
                    </a:cubicBezTo>
                    <a:cubicBezTo>
                      <a:pt x="2367" y="1100"/>
                      <a:pt x="2367" y="1100"/>
                      <a:pt x="2367" y="1100"/>
                    </a:cubicBezTo>
                    <a:cubicBezTo>
                      <a:pt x="2368" y="1097"/>
                      <a:pt x="2370" y="1095"/>
                      <a:pt x="2372" y="1093"/>
                    </a:cubicBezTo>
                    <a:cubicBezTo>
                      <a:pt x="2389" y="1081"/>
                      <a:pt x="2389" y="1081"/>
                      <a:pt x="2389" y="1081"/>
                    </a:cubicBezTo>
                    <a:cubicBezTo>
                      <a:pt x="2391" y="1079"/>
                      <a:pt x="2394" y="1078"/>
                      <a:pt x="2397" y="1077"/>
                    </a:cubicBezTo>
                    <a:cubicBezTo>
                      <a:pt x="2516" y="1058"/>
                      <a:pt x="2516" y="1058"/>
                      <a:pt x="2516" y="1058"/>
                    </a:cubicBezTo>
                    <a:cubicBezTo>
                      <a:pt x="2528" y="1053"/>
                      <a:pt x="2528" y="1053"/>
                      <a:pt x="2528" y="1053"/>
                    </a:cubicBezTo>
                    <a:cubicBezTo>
                      <a:pt x="2533" y="1048"/>
                      <a:pt x="2533" y="1048"/>
                      <a:pt x="2533" y="1048"/>
                    </a:cubicBezTo>
                    <a:cubicBezTo>
                      <a:pt x="2546" y="1029"/>
                      <a:pt x="2546" y="1029"/>
                      <a:pt x="2546" y="1029"/>
                    </a:cubicBezTo>
                    <a:cubicBezTo>
                      <a:pt x="2547" y="1027"/>
                      <a:pt x="2549" y="1025"/>
                      <a:pt x="2552" y="1024"/>
                    </a:cubicBezTo>
                    <a:cubicBezTo>
                      <a:pt x="2561" y="1019"/>
                      <a:pt x="2561" y="1019"/>
                      <a:pt x="2561" y="1019"/>
                    </a:cubicBezTo>
                    <a:cubicBezTo>
                      <a:pt x="2562" y="1018"/>
                      <a:pt x="2563" y="1018"/>
                      <a:pt x="2565" y="1018"/>
                    </a:cubicBezTo>
                    <a:cubicBezTo>
                      <a:pt x="2606" y="1006"/>
                      <a:pt x="2606" y="1006"/>
                      <a:pt x="2606" y="1006"/>
                    </a:cubicBezTo>
                    <a:cubicBezTo>
                      <a:pt x="2619" y="999"/>
                      <a:pt x="2619" y="999"/>
                      <a:pt x="2619" y="999"/>
                    </a:cubicBezTo>
                    <a:cubicBezTo>
                      <a:pt x="2621" y="996"/>
                      <a:pt x="2621" y="996"/>
                      <a:pt x="2621" y="996"/>
                    </a:cubicBezTo>
                    <a:cubicBezTo>
                      <a:pt x="2621" y="994"/>
                      <a:pt x="2622" y="992"/>
                      <a:pt x="2624" y="991"/>
                    </a:cubicBezTo>
                    <a:cubicBezTo>
                      <a:pt x="2627" y="986"/>
                      <a:pt x="2627" y="986"/>
                      <a:pt x="2627" y="986"/>
                    </a:cubicBezTo>
                    <a:cubicBezTo>
                      <a:pt x="2628" y="985"/>
                      <a:pt x="2629" y="984"/>
                      <a:pt x="2631" y="983"/>
                    </a:cubicBezTo>
                    <a:cubicBezTo>
                      <a:pt x="2649" y="968"/>
                      <a:pt x="2649" y="968"/>
                      <a:pt x="2649" y="968"/>
                    </a:cubicBezTo>
                    <a:cubicBezTo>
                      <a:pt x="2648" y="960"/>
                      <a:pt x="2648" y="960"/>
                      <a:pt x="2648" y="960"/>
                    </a:cubicBezTo>
                    <a:cubicBezTo>
                      <a:pt x="2647" y="958"/>
                      <a:pt x="2646" y="957"/>
                      <a:pt x="2645" y="956"/>
                    </a:cubicBezTo>
                    <a:cubicBezTo>
                      <a:pt x="2644" y="951"/>
                      <a:pt x="2643" y="944"/>
                      <a:pt x="2645" y="939"/>
                    </a:cubicBezTo>
                    <a:cubicBezTo>
                      <a:pt x="2649" y="931"/>
                      <a:pt x="2649" y="931"/>
                      <a:pt x="2649" y="931"/>
                    </a:cubicBezTo>
                    <a:cubicBezTo>
                      <a:pt x="2649" y="922"/>
                      <a:pt x="2649" y="922"/>
                      <a:pt x="2649" y="922"/>
                    </a:cubicBezTo>
                    <a:cubicBezTo>
                      <a:pt x="2653" y="907"/>
                      <a:pt x="2653" y="907"/>
                      <a:pt x="2653" y="907"/>
                    </a:cubicBezTo>
                    <a:cubicBezTo>
                      <a:pt x="2664" y="881"/>
                      <a:pt x="2664" y="881"/>
                      <a:pt x="2664" y="881"/>
                    </a:cubicBezTo>
                    <a:cubicBezTo>
                      <a:pt x="2672" y="872"/>
                      <a:pt x="2672" y="872"/>
                      <a:pt x="2672" y="872"/>
                    </a:cubicBezTo>
                    <a:cubicBezTo>
                      <a:pt x="2690" y="855"/>
                      <a:pt x="2690" y="855"/>
                      <a:pt x="2690" y="855"/>
                    </a:cubicBezTo>
                    <a:cubicBezTo>
                      <a:pt x="2691" y="854"/>
                      <a:pt x="2693" y="853"/>
                      <a:pt x="2694" y="852"/>
                    </a:cubicBezTo>
                    <a:cubicBezTo>
                      <a:pt x="2700" y="849"/>
                      <a:pt x="2700" y="849"/>
                      <a:pt x="2700" y="849"/>
                    </a:cubicBezTo>
                    <a:cubicBezTo>
                      <a:pt x="2703" y="842"/>
                      <a:pt x="2703" y="842"/>
                      <a:pt x="2703" y="842"/>
                    </a:cubicBezTo>
                    <a:cubicBezTo>
                      <a:pt x="2706" y="821"/>
                      <a:pt x="2706" y="821"/>
                      <a:pt x="2706" y="821"/>
                    </a:cubicBezTo>
                    <a:cubicBezTo>
                      <a:pt x="2706" y="789"/>
                      <a:pt x="2706" y="789"/>
                      <a:pt x="2706" y="789"/>
                    </a:cubicBezTo>
                    <a:cubicBezTo>
                      <a:pt x="2706" y="788"/>
                      <a:pt x="2706" y="786"/>
                      <a:pt x="2707" y="784"/>
                    </a:cubicBezTo>
                    <a:cubicBezTo>
                      <a:pt x="2712" y="767"/>
                      <a:pt x="2712" y="767"/>
                      <a:pt x="2712" y="767"/>
                    </a:cubicBezTo>
                    <a:cubicBezTo>
                      <a:pt x="2712" y="743"/>
                      <a:pt x="2712" y="743"/>
                      <a:pt x="2712" y="743"/>
                    </a:cubicBezTo>
                    <a:cubicBezTo>
                      <a:pt x="2702" y="725"/>
                      <a:pt x="2702" y="725"/>
                      <a:pt x="2702" y="725"/>
                    </a:cubicBezTo>
                    <a:cubicBezTo>
                      <a:pt x="2702" y="724"/>
                      <a:pt x="2701" y="723"/>
                      <a:pt x="2701" y="721"/>
                    </a:cubicBezTo>
                    <a:cubicBezTo>
                      <a:pt x="2698" y="707"/>
                      <a:pt x="2698" y="707"/>
                      <a:pt x="2698" y="707"/>
                    </a:cubicBezTo>
                    <a:cubicBezTo>
                      <a:pt x="2697" y="707"/>
                      <a:pt x="2696" y="707"/>
                      <a:pt x="2696" y="706"/>
                    </a:cubicBezTo>
                    <a:cubicBezTo>
                      <a:pt x="2691" y="704"/>
                      <a:pt x="2691" y="704"/>
                      <a:pt x="2691" y="704"/>
                    </a:cubicBezTo>
                    <a:cubicBezTo>
                      <a:pt x="2690" y="703"/>
                      <a:pt x="2689" y="702"/>
                      <a:pt x="2688" y="701"/>
                    </a:cubicBezTo>
                    <a:cubicBezTo>
                      <a:pt x="2675" y="689"/>
                      <a:pt x="2675" y="689"/>
                      <a:pt x="2675" y="689"/>
                    </a:cubicBezTo>
                    <a:cubicBezTo>
                      <a:pt x="2639" y="673"/>
                      <a:pt x="2639" y="673"/>
                      <a:pt x="2639" y="673"/>
                    </a:cubicBezTo>
                    <a:cubicBezTo>
                      <a:pt x="2637" y="672"/>
                      <a:pt x="2635" y="672"/>
                      <a:pt x="2634" y="671"/>
                    </a:cubicBezTo>
                    <a:cubicBezTo>
                      <a:pt x="2628" y="669"/>
                      <a:pt x="2628" y="669"/>
                      <a:pt x="2628" y="669"/>
                    </a:cubicBezTo>
                    <a:cubicBezTo>
                      <a:pt x="2625" y="668"/>
                      <a:pt x="2623" y="666"/>
                      <a:pt x="2621" y="664"/>
                    </a:cubicBezTo>
                    <a:cubicBezTo>
                      <a:pt x="2613" y="655"/>
                      <a:pt x="2613" y="655"/>
                      <a:pt x="2613" y="655"/>
                    </a:cubicBezTo>
                    <a:cubicBezTo>
                      <a:pt x="2603" y="650"/>
                      <a:pt x="2603" y="650"/>
                      <a:pt x="2603" y="650"/>
                    </a:cubicBezTo>
                    <a:cubicBezTo>
                      <a:pt x="2599" y="648"/>
                      <a:pt x="2595" y="644"/>
                      <a:pt x="2593" y="640"/>
                    </a:cubicBezTo>
                    <a:cubicBezTo>
                      <a:pt x="2588" y="627"/>
                      <a:pt x="2588" y="627"/>
                      <a:pt x="2588" y="627"/>
                    </a:cubicBezTo>
                    <a:cubicBezTo>
                      <a:pt x="2588" y="626"/>
                      <a:pt x="2587" y="624"/>
                      <a:pt x="2587" y="623"/>
                    </a:cubicBezTo>
                    <a:cubicBezTo>
                      <a:pt x="2584" y="599"/>
                      <a:pt x="2584" y="599"/>
                      <a:pt x="2584" y="599"/>
                    </a:cubicBezTo>
                    <a:cubicBezTo>
                      <a:pt x="2579" y="587"/>
                      <a:pt x="2579" y="587"/>
                      <a:pt x="2579" y="587"/>
                    </a:cubicBezTo>
                    <a:cubicBezTo>
                      <a:pt x="2568" y="578"/>
                      <a:pt x="2568" y="578"/>
                      <a:pt x="2568" y="578"/>
                    </a:cubicBezTo>
                    <a:cubicBezTo>
                      <a:pt x="2533" y="561"/>
                      <a:pt x="2533" y="561"/>
                      <a:pt x="2533" y="561"/>
                    </a:cubicBezTo>
                    <a:cubicBezTo>
                      <a:pt x="2516" y="550"/>
                      <a:pt x="2516" y="550"/>
                      <a:pt x="2516" y="550"/>
                    </a:cubicBezTo>
                    <a:cubicBezTo>
                      <a:pt x="2504" y="538"/>
                      <a:pt x="2504" y="538"/>
                      <a:pt x="2504" y="538"/>
                    </a:cubicBezTo>
                    <a:cubicBezTo>
                      <a:pt x="2492" y="533"/>
                      <a:pt x="2492" y="533"/>
                      <a:pt x="2492" y="533"/>
                    </a:cubicBezTo>
                    <a:cubicBezTo>
                      <a:pt x="2490" y="532"/>
                      <a:pt x="2487" y="530"/>
                      <a:pt x="2485" y="528"/>
                    </a:cubicBezTo>
                    <a:cubicBezTo>
                      <a:pt x="2479" y="521"/>
                      <a:pt x="2479" y="521"/>
                      <a:pt x="2479" y="521"/>
                    </a:cubicBezTo>
                    <a:cubicBezTo>
                      <a:pt x="2475" y="516"/>
                      <a:pt x="2474" y="508"/>
                      <a:pt x="2476" y="502"/>
                    </a:cubicBezTo>
                    <a:cubicBezTo>
                      <a:pt x="2484" y="481"/>
                      <a:pt x="2484" y="481"/>
                      <a:pt x="2484" y="481"/>
                    </a:cubicBezTo>
                    <a:cubicBezTo>
                      <a:pt x="2483" y="479"/>
                      <a:pt x="2483" y="479"/>
                      <a:pt x="2483" y="479"/>
                    </a:cubicBezTo>
                    <a:cubicBezTo>
                      <a:pt x="2467" y="460"/>
                      <a:pt x="2467" y="460"/>
                      <a:pt x="2467" y="460"/>
                    </a:cubicBezTo>
                    <a:cubicBezTo>
                      <a:pt x="2456" y="437"/>
                      <a:pt x="2456" y="437"/>
                      <a:pt x="2456" y="437"/>
                    </a:cubicBezTo>
                    <a:cubicBezTo>
                      <a:pt x="2452" y="436"/>
                      <a:pt x="2452" y="436"/>
                      <a:pt x="2452" y="436"/>
                    </a:cubicBezTo>
                    <a:cubicBezTo>
                      <a:pt x="2445" y="436"/>
                      <a:pt x="2445" y="436"/>
                      <a:pt x="2445" y="436"/>
                    </a:cubicBezTo>
                    <a:cubicBezTo>
                      <a:pt x="2444" y="436"/>
                      <a:pt x="2442" y="436"/>
                      <a:pt x="2441" y="436"/>
                    </a:cubicBezTo>
                    <a:cubicBezTo>
                      <a:pt x="2422" y="430"/>
                      <a:pt x="2422" y="430"/>
                      <a:pt x="2422" y="430"/>
                    </a:cubicBezTo>
                    <a:cubicBezTo>
                      <a:pt x="2352" y="423"/>
                      <a:pt x="2352" y="423"/>
                      <a:pt x="2352" y="423"/>
                    </a:cubicBezTo>
                    <a:cubicBezTo>
                      <a:pt x="2329" y="416"/>
                      <a:pt x="2329" y="416"/>
                      <a:pt x="2329" y="416"/>
                    </a:cubicBezTo>
                    <a:cubicBezTo>
                      <a:pt x="2315" y="408"/>
                      <a:pt x="2315" y="408"/>
                      <a:pt x="2315" y="408"/>
                    </a:cubicBezTo>
                    <a:cubicBezTo>
                      <a:pt x="2313" y="407"/>
                      <a:pt x="2312" y="406"/>
                      <a:pt x="2311" y="404"/>
                    </a:cubicBezTo>
                    <a:cubicBezTo>
                      <a:pt x="2305" y="398"/>
                      <a:pt x="2305" y="398"/>
                      <a:pt x="2305" y="398"/>
                    </a:cubicBezTo>
                    <a:cubicBezTo>
                      <a:pt x="2287" y="369"/>
                      <a:pt x="2287" y="369"/>
                      <a:pt x="2287" y="369"/>
                    </a:cubicBezTo>
                    <a:cubicBezTo>
                      <a:pt x="2286" y="367"/>
                      <a:pt x="2285" y="365"/>
                      <a:pt x="2285" y="364"/>
                    </a:cubicBezTo>
                    <a:cubicBezTo>
                      <a:pt x="2282" y="354"/>
                      <a:pt x="2282" y="354"/>
                      <a:pt x="2282" y="354"/>
                    </a:cubicBezTo>
                    <a:cubicBezTo>
                      <a:pt x="2278" y="326"/>
                      <a:pt x="2278" y="326"/>
                      <a:pt x="2278" y="326"/>
                    </a:cubicBezTo>
                    <a:cubicBezTo>
                      <a:pt x="2274" y="320"/>
                      <a:pt x="2274" y="320"/>
                      <a:pt x="2274" y="320"/>
                    </a:cubicBezTo>
                    <a:cubicBezTo>
                      <a:pt x="2263" y="309"/>
                      <a:pt x="2263" y="309"/>
                      <a:pt x="2263" y="309"/>
                    </a:cubicBezTo>
                    <a:cubicBezTo>
                      <a:pt x="2255" y="297"/>
                      <a:pt x="2255" y="297"/>
                      <a:pt x="2255" y="297"/>
                    </a:cubicBezTo>
                    <a:cubicBezTo>
                      <a:pt x="2254" y="295"/>
                      <a:pt x="2253" y="294"/>
                      <a:pt x="2253" y="292"/>
                    </a:cubicBezTo>
                    <a:cubicBezTo>
                      <a:pt x="2250" y="280"/>
                      <a:pt x="2250" y="280"/>
                      <a:pt x="2250" y="280"/>
                    </a:cubicBezTo>
                    <a:cubicBezTo>
                      <a:pt x="2241" y="220"/>
                      <a:pt x="2241" y="220"/>
                      <a:pt x="2241" y="220"/>
                    </a:cubicBezTo>
                    <a:cubicBezTo>
                      <a:pt x="2237" y="204"/>
                      <a:pt x="2237" y="204"/>
                      <a:pt x="2237" y="204"/>
                    </a:cubicBezTo>
                    <a:cubicBezTo>
                      <a:pt x="2231" y="164"/>
                      <a:pt x="2231" y="164"/>
                      <a:pt x="2231" y="164"/>
                    </a:cubicBezTo>
                    <a:cubicBezTo>
                      <a:pt x="2231" y="162"/>
                      <a:pt x="2231" y="160"/>
                      <a:pt x="2231" y="159"/>
                    </a:cubicBezTo>
                    <a:cubicBezTo>
                      <a:pt x="2235" y="139"/>
                      <a:pt x="2235" y="139"/>
                      <a:pt x="2235" y="139"/>
                    </a:cubicBezTo>
                    <a:cubicBezTo>
                      <a:pt x="2235" y="137"/>
                      <a:pt x="2236" y="134"/>
                      <a:pt x="2237" y="132"/>
                    </a:cubicBezTo>
                    <a:cubicBezTo>
                      <a:pt x="2260" y="92"/>
                      <a:pt x="2260" y="92"/>
                      <a:pt x="2260" y="92"/>
                    </a:cubicBezTo>
                    <a:cubicBezTo>
                      <a:pt x="2259" y="83"/>
                      <a:pt x="2259" y="83"/>
                      <a:pt x="2259" y="83"/>
                    </a:cubicBezTo>
                    <a:cubicBezTo>
                      <a:pt x="2256" y="79"/>
                      <a:pt x="2256" y="79"/>
                      <a:pt x="2256" y="79"/>
                    </a:cubicBezTo>
                    <a:cubicBezTo>
                      <a:pt x="2223" y="69"/>
                      <a:pt x="2223" y="69"/>
                      <a:pt x="2223" y="69"/>
                    </a:cubicBezTo>
                    <a:cubicBezTo>
                      <a:pt x="2222" y="69"/>
                      <a:pt x="2220" y="68"/>
                      <a:pt x="2218" y="67"/>
                    </a:cubicBezTo>
                    <a:cubicBezTo>
                      <a:pt x="2213" y="64"/>
                      <a:pt x="2213" y="64"/>
                      <a:pt x="2213" y="64"/>
                    </a:cubicBezTo>
                    <a:cubicBezTo>
                      <a:pt x="2211" y="62"/>
                      <a:pt x="2210" y="61"/>
                      <a:pt x="2208" y="59"/>
                    </a:cubicBezTo>
                    <a:cubicBezTo>
                      <a:pt x="2205" y="53"/>
                      <a:pt x="2205" y="53"/>
                      <a:pt x="2205" y="53"/>
                    </a:cubicBezTo>
                    <a:cubicBezTo>
                      <a:pt x="2203" y="51"/>
                      <a:pt x="2202" y="49"/>
                      <a:pt x="2202" y="47"/>
                    </a:cubicBezTo>
                    <a:cubicBezTo>
                      <a:pt x="2196" y="25"/>
                      <a:pt x="2196" y="25"/>
                      <a:pt x="2196" y="25"/>
                    </a:cubicBezTo>
                    <a:cubicBezTo>
                      <a:pt x="2186" y="8"/>
                      <a:pt x="2186" y="8"/>
                      <a:pt x="2186" y="8"/>
                    </a:cubicBezTo>
                    <a:cubicBezTo>
                      <a:pt x="2184" y="0"/>
                      <a:pt x="2184" y="0"/>
                      <a:pt x="2184" y="0"/>
                    </a:cubicBezTo>
                    <a:cubicBezTo>
                      <a:pt x="1529" y="48"/>
                      <a:pt x="1529" y="48"/>
                      <a:pt x="1529" y="48"/>
                    </a:cubicBezTo>
                    <a:cubicBezTo>
                      <a:pt x="585" y="99"/>
                      <a:pt x="585" y="99"/>
                      <a:pt x="585" y="99"/>
                    </a:cubicBezTo>
                    <a:cubicBezTo>
                      <a:pt x="7" y="121"/>
                      <a:pt x="7" y="121"/>
                      <a:pt x="7" y="121"/>
                    </a:cubicBezTo>
                    <a:lnTo>
                      <a:pt x="6" y="1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6034088" y="2990850"/>
                <a:ext cx="635000" cy="650875"/>
              </a:xfrm>
              <a:custGeom>
                <a:avLst/>
                <a:gdLst>
                  <a:gd name="T0" fmla="*/ 383 w 2374"/>
                  <a:gd name="T1" fmla="*/ 1334 h 2434"/>
                  <a:gd name="T2" fmla="*/ 413 w 2374"/>
                  <a:gd name="T3" fmla="*/ 1396 h 2434"/>
                  <a:gd name="T4" fmla="*/ 485 w 2374"/>
                  <a:gd name="T5" fmla="*/ 1509 h 2434"/>
                  <a:gd name="T6" fmla="*/ 482 w 2374"/>
                  <a:gd name="T7" fmla="*/ 1557 h 2434"/>
                  <a:gd name="T8" fmla="*/ 522 w 2374"/>
                  <a:gd name="T9" fmla="*/ 1617 h 2434"/>
                  <a:gd name="T10" fmla="*/ 492 w 2374"/>
                  <a:gd name="T11" fmla="*/ 1659 h 2434"/>
                  <a:gd name="T12" fmla="*/ 474 w 2374"/>
                  <a:gd name="T13" fmla="*/ 1740 h 2434"/>
                  <a:gd name="T14" fmla="*/ 450 w 2374"/>
                  <a:gd name="T15" fmla="*/ 1843 h 2434"/>
                  <a:gd name="T16" fmla="*/ 503 w 2374"/>
                  <a:gd name="T17" fmla="*/ 1962 h 2434"/>
                  <a:gd name="T18" fmla="*/ 511 w 2374"/>
                  <a:gd name="T19" fmla="*/ 2044 h 2434"/>
                  <a:gd name="T20" fmla="*/ 513 w 2374"/>
                  <a:gd name="T21" fmla="*/ 2175 h 2434"/>
                  <a:gd name="T22" fmla="*/ 577 w 2374"/>
                  <a:gd name="T23" fmla="*/ 2282 h 2434"/>
                  <a:gd name="T24" fmla="*/ 587 w 2374"/>
                  <a:gd name="T25" fmla="*/ 2313 h 2434"/>
                  <a:gd name="T26" fmla="*/ 621 w 2374"/>
                  <a:gd name="T27" fmla="*/ 2393 h 2434"/>
                  <a:gd name="T28" fmla="*/ 1920 w 2374"/>
                  <a:gd name="T29" fmla="*/ 2359 h 2434"/>
                  <a:gd name="T30" fmla="*/ 1944 w 2374"/>
                  <a:gd name="T31" fmla="*/ 2419 h 2434"/>
                  <a:gd name="T32" fmla="*/ 1986 w 2374"/>
                  <a:gd name="T33" fmla="*/ 2415 h 2434"/>
                  <a:gd name="T34" fmla="*/ 1964 w 2374"/>
                  <a:gd name="T35" fmla="*/ 2280 h 2434"/>
                  <a:gd name="T36" fmla="*/ 1968 w 2374"/>
                  <a:gd name="T37" fmla="*/ 2213 h 2434"/>
                  <a:gd name="T38" fmla="*/ 2009 w 2374"/>
                  <a:gd name="T39" fmla="*/ 2168 h 2434"/>
                  <a:gd name="T40" fmla="*/ 2116 w 2374"/>
                  <a:gd name="T41" fmla="*/ 2183 h 2434"/>
                  <a:gd name="T42" fmla="*/ 2180 w 2374"/>
                  <a:gd name="T43" fmla="*/ 2194 h 2434"/>
                  <a:gd name="T44" fmla="*/ 2210 w 2374"/>
                  <a:gd name="T45" fmla="*/ 2175 h 2434"/>
                  <a:gd name="T46" fmla="*/ 2201 w 2374"/>
                  <a:gd name="T47" fmla="*/ 2105 h 2434"/>
                  <a:gd name="T48" fmla="*/ 2193 w 2374"/>
                  <a:gd name="T49" fmla="*/ 2026 h 2434"/>
                  <a:gd name="T50" fmla="*/ 2195 w 2374"/>
                  <a:gd name="T51" fmla="*/ 1945 h 2434"/>
                  <a:gd name="T52" fmla="*/ 2250 w 2374"/>
                  <a:gd name="T53" fmla="*/ 1929 h 2434"/>
                  <a:gd name="T54" fmla="*/ 2190 w 2374"/>
                  <a:gd name="T55" fmla="*/ 1877 h 2434"/>
                  <a:gd name="T56" fmla="*/ 2216 w 2374"/>
                  <a:gd name="T57" fmla="*/ 1834 h 2434"/>
                  <a:gd name="T58" fmla="*/ 2241 w 2374"/>
                  <a:gd name="T59" fmla="*/ 1784 h 2434"/>
                  <a:gd name="T60" fmla="*/ 2228 w 2374"/>
                  <a:gd name="T61" fmla="*/ 1715 h 2434"/>
                  <a:gd name="T62" fmla="*/ 2252 w 2374"/>
                  <a:gd name="T63" fmla="*/ 1673 h 2434"/>
                  <a:gd name="T64" fmla="*/ 2229 w 2374"/>
                  <a:gd name="T65" fmla="*/ 1622 h 2434"/>
                  <a:gd name="T66" fmla="*/ 2284 w 2374"/>
                  <a:gd name="T67" fmla="*/ 1602 h 2434"/>
                  <a:gd name="T68" fmla="*/ 2282 w 2374"/>
                  <a:gd name="T69" fmla="*/ 1544 h 2434"/>
                  <a:gd name="T70" fmla="*/ 2340 w 2374"/>
                  <a:gd name="T71" fmla="*/ 1514 h 2434"/>
                  <a:gd name="T72" fmla="*/ 2362 w 2374"/>
                  <a:gd name="T73" fmla="*/ 1471 h 2434"/>
                  <a:gd name="T74" fmla="*/ 2357 w 2374"/>
                  <a:gd name="T75" fmla="*/ 1442 h 2434"/>
                  <a:gd name="T76" fmla="*/ 2266 w 2374"/>
                  <a:gd name="T77" fmla="*/ 1417 h 2434"/>
                  <a:gd name="T78" fmla="*/ 2241 w 2374"/>
                  <a:gd name="T79" fmla="*/ 1363 h 2434"/>
                  <a:gd name="T80" fmla="*/ 2201 w 2374"/>
                  <a:gd name="T81" fmla="*/ 1248 h 2434"/>
                  <a:gd name="T82" fmla="*/ 2174 w 2374"/>
                  <a:gd name="T83" fmla="*/ 1207 h 2434"/>
                  <a:gd name="T84" fmla="*/ 2095 w 2374"/>
                  <a:gd name="T85" fmla="*/ 1173 h 2434"/>
                  <a:gd name="T86" fmla="*/ 2073 w 2374"/>
                  <a:gd name="T87" fmla="*/ 1109 h 2434"/>
                  <a:gd name="T88" fmla="*/ 2058 w 2374"/>
                  <a:gd name="T89" fmla="*/ 1053 h 2434"/>
                  <a:gd name="T90" fmla="*/ 1997 w 2374"/>
                  <a:gd name="T91" fmla="*/ 950 h 2434"/>
                  <a:gd name="T92" fmla="*/ 1875 w 2374"/>
                  <a:gd name="T93" fmla="*/ 897 h 2434"/>
                  <a:gd name="T94" fmla="*/ 1827 w 2374"/>
                  <a:gd name="T95" fmla="*/ 850 h 2434"/>
                  <a:gd name="T96" fmla="*/ 1772 w 2374"/>
                  <a:gd name="T97" fmla="*/ 774 h 2434"/>
                  <a:gd name="T98" fmla="*/ 1713 w 2374"/>
                  <a:gd name="T99" fmla="*/ 702 h 2434"/>
                  <a:gd name="T100" fmla="*/ 1607 w 2374"/>
                  <a:gd name="T101" fmla="*/ 629 h 2434"/>
                  <a:gd name="T102" fmla="*/ 1459 w 2374"/>
                  <a:gd name="T103" fmla="*/ 528 h 2434"/>
                  <a:gd name="T104" fmla="*/ 1374 w 2374"/>
                  <a:gd name="T105" fmla="*/ 434 h 2434"/>
                  <a:gd name="T106" fmla="*/ 1278 w 2374"/>
                  <a:gd name="T107" fmla="*/ 307 h 2434"/>
                  <a:gd name="T108" fmla="*/ 1155 w 2374"/>
                  <a:gd name="T109" fmla="*/ 243 h 2434"/>
                  <a:gd name="T110" fmla="*/ 1084 w 2374"/>
                  <a:gd name="T111" fmla="*/ 208 h 2434"/>
                  <a:gd name="T112" fmla="*/ 1016 w 2374"/>
                  <a:gd name="T113" fmla="*/ 104 h 2434"/>
                  <a:gd name="T114" fmla="*/ 1050 w 2374"/>
                  <a:gd name="T115" fmla="*/ 23 h 2434"/>
                  <a:gd name="T116" fmla="*/ 331 w 2374"/>
                  <a:gd name="T117" fmla="*/ 1214 h 2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4" h="2434">
                    <a:moveTo>
                      <a:pt x="332" y="1218"/>
                    </a:moveTo>
                    <a:cubicBezTo>
                      <a:pt x="338" y="1238"/>
                      <a:pt x="338" y="1238"/>
                      <a:pt x="338" y="1238"/>
                    </a:cubicBezTo>
                    <a:cubicBezTo>
                      <a:pt x="339" y="1240"/>
                      <a:pt x="339" y="1243"/>
                      <a:pt x="339" y="1245"/>
                    </a:cubicBezTo>
                    <a:cubicBezTo>
                      <a:pt x="357" y="1278"/>
                      <a:pt x="357" y="1278"/>
                      <a:pt x="357" y="1278"/>
                    </a:cubicBezTo>
                    <a:cubicBezTo>
                      <a:pt x="358" y="1280"/>
                      <a:pt x="359" y="1283"/>
                      <a:pt x="359" y="1286"/>
                    </a:cubicBezTo>
                    <a:cubicBezTo>
                      <a:pt x="363" y="1304"/>
                      <a:pt x="363" y="1304"/>
                      <a:pt x="363" y="1304"/>
                    </a:cubicBezTo>
                    <a:cubicBezTo>
                      <a:pt x="378" y="1318"/>
                      <a:pt x="378" y="1318"/>
                      <a:pt x="378" y="1318"/>
                    </a:cubicBezTo>
                    <a:cubicBezTo>
                      <a:pt x="382" y="1323"/>
                      <a:pt x="384" y="1328"/>
                      <a:pt x="383" y="1334"/>
                    </a:cubicBezTo>
                    <a:cubicBezTo>
                      <a:pt x="388" y="1341"/>
                      <a:pt x="388" y="1341"/>
                      <a:pt x="388" y="1341"/>
                    </a:cubicBezTo>
                    <a:cubicBezTo>
                      <a:pt x="390" y="1343"/>
                      <a:pt x="391" y="1345"/>
                      <a:pt x="391" y="1347"/>
                    </a:cubicBezTo>
                    <a:cubicBezTo>
                      <a:pt x="396" y="1364"/>
                      <a:pt x="396" y="1364"/>
                      <a:pt x="396" y="1364"/>
                    </a:cubicBezTo>
                    <a:cubicBezTo>
                      <a:pt x="401" y="1372"/>
                      <a:pt x="401" y="1372"/>
                      <a:pt x="401" y="1372"/>
                    </a:cubicBezTo>
                    <a:cubicBezTo>
                      <a:pt x="402" y="1374"/>
                      <a:pt x="403" y="1376"/>
                      <a:pt x="403" y="1379"/>
                    </a:cubicBezTo>
                    <a:cubicBezTo>
                      <a:pt x="405" y="1390"/>
                      <a:pt x="405" y="1390"/>
                      <a:pt x="405" y="1390"/>
                    </a:cubicBezTo>
                    <a:cubicBezTo>
                      <a:pt x="406" y="1391"/>
                      <a:pt x="407" y="1392"/>
                      <a:pt x="409" y="1393"/>
                    </a:cubicBezTo>
                    <a:cubicBezTo>
                      <a:pt x="413" y="1396"/>
                      <a:pt x="413" y="1396"/>
                      <a:pt x="413" y="1396"/>
                    </a:cubicBezTo>
                    <a:cubicBezTo>
                      <a:pt x="417" y="1400"/>
                      <a:pt x="419" y="1406"/>
                      <a:pt x="419" y="1412"/>
                    </a:cubicBezTo>
                    <a:cubicBezTo>
                      <a:pt x="457" y="1452"/>
                      <a:pt x="457" y="1452"/>
                      <a:pt x="457" y="1452"/>
                    </a:cubicBezTo>
                    <a:cubicBezTo>
                      <a:pt x="458" y="1453"/>
                      <a:pt x="459" y="1455"/>
                      <a:pt x="460" y="1457"/>
                    </a:cubicBezTo>
                    <a:cubicBezTo>
                      <a:pt x="463" y="1464"/>
                      <a:pt x="463" y="1464"/>
                      <a:pt x="463" y="1464"/>
                    </a:cubicBezTo>
                    <a:cubicBezTo>
                      <a:pt x="471" y="1486"/>
                      <a:pt x="471" y="1486"/>
                      <a:pt x="471" y="1486"/>
                    </a:cubicBezTo>
                    <a:cubicBezTo>
                      <a:pt x="481" y="1500"/>
                      <a:pt x="481" y="1500"/>
                      <a:pt x="481" y="1500"/>
                    </a:cubicBezTo>
                    <a:cubicBezTo>
                      <a:pt x="483" y="1502"/>
                      <a:pt x="484" y="1504"/>
                      <a:pt x="484" y="1507"/>
                    </a:cubicBezTo>
                    <a:cubicBezTo>
                      <a:pt x="485" y="1509"/>
                      <a:pt x="485" y="1509"/>
                      <a:pt x="485" y="1509"/>
                    </a:cubicBezTo>
                    <a:cubicBezTo>
                      <a:pt x="485" y="1510"/>
                      <a:pt x="486" y="1512"/>
                      <a:pt x="486" y="1514"/>
                    </a:cubicBezTo>
                    <a:cubicBezTo>
                      <a:pt x="486" y="1515"/>
                      <a:pt x="486" y="1516"/>
                      <a:pt x="486" y="1517"/>
                    </a:cubicBezTo>
                    <a:cubicBezTo>
                      <a:pt x="487" y="1524"/>
                      <a:pt x="487" y="1524"/>
                      <a:pt x="487" y="1524"/>
                    </a:cubicBezTo>
                    <a:cubicBezTo>
                      <a:pt x="487" y="1527"/>
                      <a:pt x="486" y="1530"/>
                      <a:pt x="485" y="1532"/>
                    </a:cubicBezTo>
                    <a:cubicBezTo>
                      <a:pt x="484" y="1535"/>
                      <a:pt x="484" y="1535"/>
                      <a:pt x="484" y="1535"/>
                    </a:cubicBezTo>
                    <a:cubicBezTo>
                      <a:pt x="487" y="1541"/>
                      <a:pt x="487" y="1549"/>
                      <a:pt x="483" y="1555"/>
                    </a:cubicBezTo>
                    <a:cubicBezTo>
                      <a:pt x="481" y="1557"/>
                      <a:pt x="481" y="1557"/>
                      <a:pt x="481" y="1557"/>
                    </a:cubicBezTo>
                    <a:cubicBezTo>
                      <a:pt x="482" y="1557"/>
                      <a:pt x="482" y="1557"/>
                      <a:pt x="482" y="1557"/>
                    </a:cubicBezTo>
                    <a:cubicBezTo>
                      <a:pt x="511" y="1570"/>
                      <a:pt x="511" y="1570"/>
                      <a:pt x="511" y="1570"/>
                    </a:cubicBezTo>
                    <a:cubicBezTo>
                      <a:pt x="513" y="1572"/>
                      <a:pt x="516" y="1574"/>
                      <a:pt x="517" y="1576"/>
                    </a:cubicBezTo>
                    <a:cubicBezTo>
                      <a:pt x="518" y="1577"/>
                      <a:pt x="518" y="1577"/>
                      <a:pt x="518" y="1577"/>
                    </a:cubicBezTo>
                    <a:cubicBezTo>
                      <a:pt x="521" y="1579"/>
                      <a:pt x="525" y="1583"/>
                      <a:pt x="526" y="1586"/>
                    </a:cubicBezTo>
                    <a:cubicBezTo>
                      <a:pt x="528" y="1589"/>
                      <a:pt x="530" y="1597"/>
                      <a:pt x="529" y="1601"/>
                    </a:cubicBezTo>
                    <a:cubicBezTo>
                      <a:pt x="529" y="1605"/>
                      <a:pt x="529" y="1605"/>
                      <a:pt x="529" y="1605"/>
                    </a:cubicBezTo>
                    <a:cubicBezTo>
                      <a:pt x="528" y="1608"/>
                      <a:pt x="527" y="1611"/>
                      <a:pt x="525" y="1614"/>
                    </a:cubicBezTo>
                    <a:cubicBezTo>
                      <a:pt x="522" y="1617"/>
                      <a:pt x="522" y="1617"/>
                      <a:pt x="522" y="1617"/>
                    </a:cubicBezTo>
                    <a:cubicBezTo>
                      <a:pt x="522" y="1617"/>
                      <a:pt x="522" y="1618"/>
                      <a:pt x="522" y="1618"/>
                    </a:cubicBezTo>
                    <a:cubicBezTo>
                      <a:pt x="521" y="1622"/>
                      <a:pt x="521" y="1622"/>
                      <a:pt x="521" y="1622"/>
                    </a:cubicBezTo>
                    <a:cubicBezTo>
                      <a:pt x="521" y="1625"/>
                      <a:pt x="520" y="1629"/>
                      <a:pt x="518" y="1632"/>
                    </a:cubicBezTo>
                    <a:cubicBezTo>
                      <a:pt x="508" y="1643"/>
                      <a:pt x="508" y="1643"/>
                      <a:pt x="508" y="1643"/>
                    </a:cubicBezTo>
                    <a:cubicBezTo>
                      <a:pt x="507" y="1644"/>
                      <a:pt x="506" y="1644"/>
                      <a:pt x="505" y="1645"/>
                    </a:cubicBezTo>
                    <a:cubicBezTo>
                      <a:pt x="504" y="1647"/>
                      <a:pt x="502" y="1649"/>
                      <a:pt x="501" y="1651"/>
                    </a:cubicBezTo>
                    <a:cubicBezTo>
                      <a:pt x="496" y="1656"/>
                      <a:pt x="496" y="1656"/>
                      <a:pt x="496" y="1656"/>
                    </a:cubicBezTo>
                    <a:cubicBezTo>
                      <a:pt x="495" y="1657"/>
                      <a:pt x="493" y="1658"/>
                      <a:pt x="492" y="1659"/>
                    </a:cubicBezTo>
                    <a:cubicBezTo>
                      <a:pt x="473" y="1668"/>
                      <a:pt x="473" y="1668"/>
                      <a:pt x="473" y="1668"/>
                    </a:cubicBezTo>
                    <a:cubicBezTo>
                      <a:pt x="470" y="1684"/>
                      <a:pt x="470" y="1684"/>
                      <a:pt x="470" y="1684"/>
                    </a:cubicBezTo>
                    <a:cubicBezTo>
                      <a:pt x="472" y="1695"/>
                      <a:pt x="472" y="1695"/>
                      <a:pt x="472" y="1695"/>
                    </a:cubicBezTo>
                    <a:cubicBezTo>
                      <a:pt x="471" y="1706"/>
                      <a:pt x="471" y="1706"/>
                      <a:pt x="471" y="1706"/>
                    </a:cubicBezTo>
                    <a:cubicBezTo>
                      <a:pt x="471" y="1708"/>
                      <a:pt x="471" y="1710"/>
                      <a:pt x="470" y="1711"/>
                    </a:cubicBezTo>
                    <a:cubicBezTo>
                      <a:pt x="468" y="1724"/>
                      <a:pt x="468" y="1724"/>
                      <a:pt x="468" y="1724"/>
                    </a:cubicBezTo>
                    <a:cubicBezTo>
                      <a:pt x="472" y="1732"/>
                      <a:pt x="472" y="1732"/>
                      <a:pt x="472" y="1732"/>
                    </a:cubicBezTo>
                    <a:cubicBezTo>
                      <a:pt x="473" y="1735"/>
                      <a:pt x="473" y="1737"/>
                      <a:pt x="474" y="1740"/>
                    </a:cubicBezTo>
                    <a:cubicBezTo>
                      <a:pt x="474" y="1754"/>
                      <a:pt x="474" y="1754"/>
                      <a:pt x="474" y="1754"/>
                    </a:cubicBezTo>
                    <a:cubicBezTo>
                      <a:pt x="474" y="1755"/>
                      <a:pt x="474" y="1756"/>
                      <a:pt x="474" y="1758"/>
                    </a:cubicBezTo>
                    <a:cubicBezTo>
                      <a:pt x="473" y="1759"/>
                      <a:pt x="473" y="1762"/>
                      <a:pt x="473" y="1762"/>
                    </a:cubicBezTo>
                    <a:cubicBezTo>
                      <a:pt x="470" y="1771"/>
                      <a:pt x="470" y="1771"/>
                      <a:pt x="470" y="1771"/>
                    </a:cubicBezTo>
                    <a:cubicBezTo>
                      <a:pt x="469" y="1772"/>
                      <a:pt x="467" y="1776"/>
                      <a:pt x="467" y="1777"/>
                    </a:cubicBezTo>
                    <a:cubicBezTo>
                      <a:pt x="457" y="1799"/>
                      <a:pt x="457" y="1799"/>
                      <a:pt x="457" y="1799"/>
                    </a:cubicBezTo>
                    <a:cubicBezTo>
                      <a:pt x="452" y="1819"/>
                      <a:pt x="452" y="1819"/>
                      <a:pt x="452" y="1819"/>
                    </a:cubicBezTo>
                    <a:cubicBezTo>
                      <a:pt x="450" y="1843"/>
                      <a:pt x="450" y="1843"/>
                      <a:pt x="450" y="1843"/>
                    </a:cubicBezTo>
                    <a:cubicBezTo>
                      <a:pt x="450" y="1844"/>
                      <a:pt x="450" y="1848"/>
                      <a:pt x="449" y="1848"/>
                    </a:cubicBezTo>
                    <a:cubicBezTo>
                      <a:pt x="449" y="1856"/>
                      <a:pt x="449" y="1856"/>
                      <a:pt x="449" y="1856"/>
                    </a:cubicBezTo>
                    <a:cubicBezTo>
                      <a:pt x="451" y="1862"/>
                      <a:pt x="451" y="1862"/>
                      <a:pt x="451" y="1862"/>
                    </a:cubicBezTo>
                    <a:cubicBezTo>
                      <a:pt x="476" y="1928"/>
                      <a:pt x="476" y="1928"/>
                      <a:pt x="476" y="1928"/>
                    </a:cubicBezTo>
                    <a:cubicBezTo>
                      <a:pt x="493" y="1945"/>
                      <a:pt x="493" y="1945"/>
                      <a:pt x="493" y="1945"/>
                    </a:cubicBezTo>
                    <a:cubicBezTo>
                      <a:pt x="494" y="1946"/>
                      <a:pt x="495" y="1947"/>
                      <a:pt x="496" y="1949"/>
                    </a:cubicBezTo>
                    <a:cubicBezTo>
                      <a:pt x="501" y="1958"/>
                      <a:pt x="501" y="1958"/>
                      <a:pt x="501" y="1958"/>
                    </a:cubicBezTo>
                    <a:cubicBezTo>
                      <a:pt x="502" y="1959"/>
                      <a:pt x="503" y="1961"/>
                      <a:pt x="503" y="1962"/>
                    </a:cubicBezTo>
                    <a:cubicBezTo>
                      <a:pt x="509" y="1988"/>
                      <a:pt x="509" y="1988"/>
                      <a:pt x="509" y="1988"/>
                    </a:cubicBezTo>
                    <a:cubicBezTo>
                      <a:pt x="513" y="1995"/>
                      <a:pt x="513" y="1995"/>
                      <a:pt x="513" y="1995"/>
                    </a:cubicBezTo>
                    <a:cubicBezTo>
                      <a:pt x="514" y="1996"/>
                      <a:pt x="514" y="1997"/>
                      <a:pt x="515" y="1999"/>
                    </a:cubicBezTo>
                    <a:cubicBezTo>
                      <a:pt x="517" y="2006"/>
                      <a:pt x="517" y="2006"/>
                      <a:pt x="517" y="2006"/>
                    </a:cubicBezTo>
                    <a:cubicBezTo>
                      <a:pt x="517" y="2008"/>
                      <a:pt x="517" y="2011"/>
                      <a:pt x="517" y="2013"/>
                    </a:cubicBezTo>
                    <a:cubicBezTo>
                      <a:pt x="516" y="2027"/>
                      <a:pt x="516" y="2027"/>
                      <a:pt x="516" y="2027"/>
                    </a:cubicBezTo>
                    <a:cubicBezTo>
                      <a:pt x="516" y="2028"/>
                      <a:pt x="516" y="2030"/>
                      <a:pt x="515" y="2031"/>
                    </a:cubicBezTo>
                    <a:cubicBezTo>
                      <a:pt x="511" y="2044"/>
                      <a:pt x="511" y="2044"/>
                      <a:pt x="511" y="2044"/>
                    </a:cubicBezTo>
                    <a:cubicBezTo>
                      <a:pt x="516" y="2055"/>
                      <a:pt x="516" y="2055"/>
                      <a:pt x="516" y="2055"/>
                    </a:cubicBezTo>
                    <a:cubicBezTo>
                      <a:pt x="519" y="2061"/>
                      <a:pt x="519" y="2067"/>
                      <a:pt x="516" y="2072"/>
                    </a:cubicBezTo>
                    <a:cubicBezTo>
                      <a:pt x="510" y="2083"/>
                      <a:pt x="510" y="2083"/>
                      <a:pt x="510" y="2083"/>
                    </a:cubicBezTo>
                    <a:cubicBezTo>
                      <a:pt x="510" y="2099"/>
                      <a:pt x="510" y="2099"/>
                      <a:pt x="510" y="2099"/>
                    </a:cubicBezTo>
                    <a:cubicBezTo>
                      <a:pt x="512" y="2140"/>
                      <a:pt x="512" y="2140"/>
                      <a:pt x="512" y="2140"/>
                    </a:cubicBezTo>
                    <a:cubicBezTo>
                      <a:pt x="513" y="2142"/>
                      <a:pt x="512" y="2144"/>
                      <a:pt x="512" y="2146"/>
                    </a:cubicBezTo>
                    <a:cubicBezTo>
                      <a:pt x="506" y="2160"/>
                      <a:pt x="506" y="2160"/>
                      <a:pt x="506" y="2160"/>
                    </a:cubicBezTo>
                    <a:cubicBezTo>
                      <a:pt x="513" y="2175"/>
                      <a:pt x="513" y="2175"/>
                      <a:pt x="513" y="2175"/>
                    </a:cubicBezTo>
                    <a:cubicBezTo>
                      <a:pt x="514" y="2177"/>
                      <a:pt x="514" y="2179"/>
                      <a:pt x="514" y="2181"/>
                    </a:cubicBezTo>
                    <a:cubicBezTo>
                      <a:pt x="514" y="2200"/>
                      <a:pt x="514" y="2200"/>
                      <a:pt x="514" y="2200"/>
                    </a:cubicBezTo>
                    <a:cubicBezTo>
                      <a:pt x="520" y="2202"/>
                      <a:pt x="520" y="2202"/>
                      <a:pt x="520" y="2202"/>
                    </a:cubicBezTo>
                    <a:cubicBezTo>
                      <a:pt x="523" y="2203"/>
                      <a:pt x="525" y="2204"/>
                      <a:pt x="527" y="2207"/>
                    </a:cubicBezTo>
                    <a:cubicBezTo>
                      <a:pt x="543" y="2222"/>
                      <a:pt x="543" y="2222"/>
                      <a:pt x="543" y="2222"/>
                    </a:cubicBezTo>
                    <a:cubicBezTo>
                      <a:pt x="559" y="2247"/>
                      <a:pt x="559" y="2247"/>
                      <a:pt x="559" y="2247"/>
                    </a:cubicBezTo>
                    <a:cubicBezTo>
                      <a:pt x="572" y="2274"/>
                      <a:pt x="572" y="2274"/>
                      <a:pt x="572" y="2274"/>
                    </a:cubicBezTo>
                    <a:cubicBezTo>
                      <a:pt x="574" y="2276"/>
                      <a:pt x="576" y="2279"/>
                      <a:pt x="577" y="2282"/>
                    </a:cubicBezTo>
                    <a:cubicBezTo>
                      <a:pt x="578" y="2288"/>
                      <a:pt x="578" y="2288"/>
                      <a:pt x="578" y="2288"/>
                    </a:cubicBezTo>
                    <a:cubicBezTo>
                      <a:pt x="579" y="2291"/>
                      <a:pt x="579" y="2294"/>
                      <a:pt x="579" y="2297"/>
                    </a:cubicBezTo>
                    <a:cubicBezTo>
                      <a:pt x="578" y="2301"/>
                      <a:pt x="578" y="2301"/>
                      <a:pt x="578" y="2301"/>
                    </a:cubicBezTo>
                    <a:cubicBezTo>
                      <a:pt x="578" y="2302"/>
                      <a:pt x="577" y="2303"/>
                      <a:pt x="577" y="2304"/>
                    </a:cubicBezTo>
                    <a:cubicBezTo>
                      <a:pt x="578" y="2304"/>
                      <a:pt x="578" y="2305"/>
                      <a:pt x="579" y="2305"/>
                    </a:cubicBezTo>
                    <a:cubicBezTo>
                      <a:pt x="579" y="2305"/>
                      <a:pt x="579" y="2305"/>
                      <a:pt x="580" y="2306"/>
                    </a:cubicBezTo>
                    <a:cubicBezTo>
                      <a:pt x="581" y="2306"/>
                      <a:pt x="582" y="2307"/>
                      <a:pt x="582" y="2308"/>
                    </a:cubicBezTo>
                    <a:cubicBezTo>
                      <a:pt x="584" y="2309"/>
                      <a:pt x="586" y="2311"/>
                      <a:pt x="587" y="2313"/>
                    </a:cubicBezTo>
                    <a:cubicBezTo>
                      <a:pt x="590" y="2318"/>
                      <a:pt x="590" y="2318"/>
                      <a:pt x="590" y="2318"/>
                    </a:cubicBezTo>
                    <a:cubicBezTo>
                      <a:pt x="591" y="2320"/>
                      <a:pt x="592" y="2321"/>
                      <a:pt x="592" y="2322"/>
                    </a:cubicBezTo>
                    <a:cubicBezTo>
                      <a:pt x="596" y="2333"/>
                      <a:pt x="596" y="2333"/>
                      <a:pt x="596" y="2333"/>
                    </a:cubicBezTo>
                    <a:cubicBezTo>
                      <a:pt x="598" y="2334"/>
                      <a:pt x="599" y="2336"/>
                      <a:pt x="601" y="2337"/>
                    </a:cubicBezTo>
                    <a:cubicBezTo>
                      <a:pt x="609" y="2350"/>
                      <a:pt x="609" y="2350"/>
                      <a:pt x="609" y="2350"/>
                    </a:cubicBezTo>
                    <a:cubicBezTo>
                      <a:pt x="616" y="2365"/>
                      <a:pt x="616" y="2365"/>
                      <a:pt x="616" y="2365"/>
                    </a:cubicBezTo>
                    <a:cubicBezTo>
                      <a:pt x="616" y="2367"/>
                      <a:pt x="617" y="2368"/>
                      <a:pt x="617" y="2370"/>
                    </a:cubicBezTo>
                    <a:cubicBezTo>
                      <a:pt x="621" y="2393"/>
                      <a:pt x="621" y="2393"/>
                      <a:pt x="621" y="2393"/>
                    </a:cubicBezTo>
                    <a:cubicBezTo>
                      <a:pt x="631" y="2420"/>
                      <a:pt x="631" y="2420"/>
                      <a:pt x="631" y="2420"/>
                    </a:cubicBezTo>
                    <a:cubicBezTo>
                      <a:pt x="644" y="2431"/>
                      <a:pt x="644" y="2431"/>
                      <a:pt x="644" y="2431"/>
                    </a:cubicBezTo>
                    <a:cubicBezTo>
                      <a:pt x="656" y="2430"/>
                      <a:pt x="656" y="2430"/>
                      <a:pt x="656" y="2430"/>
                    </a:cubicBezTo>
                    <a:cubicBezTo>
                      <a:pt x="657" y="2430"/>
                      <a:pt x="660" y="2429"/>
                      <a:pt x="661" y="2429"/>
                    </a:cubicBezTo>
                    <a:cubicBezTo>
                      <a:pt x="1899" y="2330"/>
                      <a:pt x="1899" y="2330"/>
                      <a:pt x="1899" y="2330"/>
                    </a:cubicBezTo>
                    <a:cubicBezTo>
                      <a:pt x="1904" y="2329"/>
                      <a:pt x="1908" y="2331"/>
                      <a:pt x="1912" y="2333"/>
                    </a:cubicBezTo>
                    <a:cubicBezTo>
                      <a:pt x="1917" y="2337"/>
                      <a:pt x="1921" y="2343"/>
                      <a:pt x="1921" y="2350"/>
                    </a:cubicBezTo>
                    <a:cubicBezTo>
                      <a:pt x="1921" y="2351"/>
                      <a:pt x="1921" y="2355"/>
                      <a:pt x="1920" y="2359"/>
                    </a:cubicBezTo>
                    <a:cubicBezTo>
                      <a:pt x="1931" y="2368"/>
                      <a:pt x="1931" y="2368"/>
                      <a:pt x="1931" y="2368"/>
                    </a:cubicBezTo>
                    <a:cubicBezTo>
                      <a:pt x="1932" y="2369"/>
                      <a:pt x="1935" y="2373"/>
                      <a:pt x="1936" y="2374"/>
                    </a:cubicBezTo>
                    <a:cubicBezTo>
                      <a:pt x="1939" y="2379"/>
                      <a:pt x="1939" y="2379"/>
                      <a:pt x="1939" y="2379"/>
                    </a:cubicBezTo>
                    <a:cubicBezTo>
                      <a:pt x="1940" y="2381"/>
                      <a:pt x="1941" y="2382"/>
                      <a:pt x="1942" y="2384"/>
                    </a:cubicBezTo>
                    <a:cubicBezTo>
                      <a:pt x="1943" y="2386"/>
                      <a:pt x="1945" y="2393"/>
                      <a:pt x="1945" y="2395"/>
                    </a:cubicBezTo>
                    <a:cubicBezTo>
                      <a:pt x="1945" y="2396"/>
                      <a:pt x="1944" y="2402"/>
                      <a:pt x="1944" y="2403"/>
                    </a:cubicBezTo>
                    <a:cubicBezTo>
                      <a:pt x="1943" y="2417"/>
                      <a:pt x="1943" y="2417"/>
                      <a:pt x="1943" y="2417"/>
                    </a:cubicBezTo>
                    <a:cubicBezTo>
                      <a:pt x="1944" y="2419"/>
                      <a:pt x="1944" y="2419"/>
                      <a:pt x="1944" y="2419"/>
                    </a:cubicBezTo>
                    <a:cubicBezTo>
                      <a:pt x="1953" y="2434"/>
                      <a:pt x="1953" y="2434"/>
                      <a:pt x="1953" y="2434"/>
                    </a:cubicBezTo>
                    <a:cubicBezTo>
                      <a:pt x="1970" y="2429"/>
                      <a:pt x="1970" y="2429"/>
                      <a:pt x="1970" y="2429"/>
                    </a:cubicBezTo>
                    <a:cubicBezTo>
                      <a:pt x="1972" y="2428"/>
                      <a:pt x="1974" y="2428"/>
                      <a:pt x="1976" y="2428"/>
                    </a:cubicBezTo>
                    <a:cubicBezTo>
                      <a:pt x="1976" y="2428"/>
                      <a:pt x="1981" y="2428"/>
                      <a:pt x="1981" y="2428"/>
                    </a:cubicBezTo>
                    <a:cubicBezTo>
                      <a:pt x="1988" y="2429"/>
                      <a:pt x="1988" y="2429"/>
                      <a:pt x="1988" y="2429"/>
                    </a:cubicBezTo>
                    <a:cubicBezTo>
                      <a:pt x="1989" y="2429"/>
                      <a:pt x="1989" y="2429"/>
                      <a:pt x="1989" y="2429"/>
                    </a:cubicBezTo>
                    <a:cubicBezTo>
                      <a:pt x="1986" y="2419"/>
                      <a:pt x="1986" y="2419"/>
                      <a:pt x="1986" y="2419"/>
                    </a:cubicBezTo>
                    <a:cubicBezTo>
                      <a:pt x="1986" y="2417"/>
                      <a:pt x="1986" y="2416"/>
                      <a:pt x="1986" y="2415"/>
                    </a:cubicBezTo>
                    <a:cubicBezTo>
                      <a:pt x="1986" y="2404"/>
                      <a:pt x="1986" y="2404"/>
                      <a:pt x="1986" y="2404"/>
                    </a:cubicBezTo>
                    <a:cubicBezTo>
                      <a:pt x="1990" y="2366"/>
                      <a:pt x="1990" y="2366"/>
                      <a:pt x="1990" y="2366"/>
                    </a:cubicBezTo>
                    <a:cubicBezTo>
                      <a:pt x="1990" y="2330"/>
                      <a:pt x="1990" y="2330"/>
                      <a:pt x="1990" y="2330"/>
                    </a:cubicBezTo>
                    <a:cubicBezTo>
                      <a:pt x="1988" y="2324"/>
                      <a:pt x="1988" y="2324"/>
                      <a:pt x="1988" y="2324"/>
                    </a:cubicBezTo>
                    <a:cubicBezTo>
                      <a:pt x="1973" y="2306"/>
                      <a:pt x="1973" y="2306"/>
                      <a:pt x="1973" y="2306"/>
                    </a:cubicBezTo>
                    <a:cubicBezTo>
                      <a:pt x="1967" y="2294"/>
                      <a:pt x="1967" y="2294"/>
                      <a:pt x="1967" y="2294"/>
                    </a:cubicBezTo>
                    <a:cubicBezTo>
                      <a:pt x="1965" y="2285"/>
                      <a:pt x="1965" y="2285"/>
                      <a:pt x="1965" y="2285"/>
                    </a:cubicBezTo>
                    <a:cubicBezTo>
                      <a:pt x="1965" y="2284"/>
                      <a:pt x="1964" y="2280"/>
                      <a:pt x="1964" y="2280"/>
                    </a:cubicBezTo>
                    <a:cubicBezTo>
                      <a:pt x="1965" y="2263"/>
                      <a:pt x="1965" y="2263"/>
                      <a:pt x="1965" y="2263"/>
                    </a:cubicBezTo>
                    <a:cubicBezTo>
                      <a:pt x="1962" y="2250"/>
                      <a:pt x="1962" y="2250"/>
                      <a:pt x="1962" y="2250"/>
                    </a:cubicBezTo>
                    <a:cubicBezTo>
                      <a:pt x="1961" y="2249"/>
                      <a:pt x="1961" y="2248"/>
                      <a:pt x="1961" y="2246"/>
                    </a:cubicBezTo>
                    <a:cubicBezTo>
                      <a:pt x="1961" y="2241"/>
                      <a:pt x="1961" y="2241"/>
                      <a:pt x="1961" y="2241"/>
                    </a:cubicBezTo>
                    <a:cubicBezTo>
                      <a:pt x="1961" y="2239"/>
                      <a:pt x="1961" y="2235"/>
                      <a:pt x="1961" y="2234"/>
                    </a:cubicBezTo>
                    <a:cubicBezTo>
                      <a:pt x="1962" y="2231"/>
                      <a:pt x="1963" y="2226"/>
                      <a:pt x="1964" y="2224"/>
                    </a:cubicBezTo>
                    <a:cubicBezTo>
                      <a:pt x="1968" y="2218"/>
                      <a:pt x="1968" y="2218"/>
                      <a:pt x="1968" y="2218"/>
                    </a:cubicBezTo>
                    <a:cubicBezTo>
                      <a:pt x="1968" y="2213"/>
                      <a:pt x="1968" y="2213"/>
                      <a:pt x="1968" y="2213"/>
                    </a:cubicBezTo>
                    <a:cubicBezTo>
                      <a:pt x="1968" y="2211"/>
                      <a:pt x="1969" y="2208"/>
                      <a:pt x="1970" y="2206"/>
                    </a:cubicBezTo>
                    <a:cubicBezTo>
                      <a:pt x="1972" y="2202"/>
                      <a:pt x="1976" y="2196"/>
                      <a:pt x="1980" y="2194"/>
                    </a:cubicBezTo>
                    <a:cubicBezTo>
                      <a:pt x="1982" y="2193"/>
                      <a:pt x="1985" y="2192"/>
                      <a:pt x="1988" y="2191"/>
                    </a:cubicBezTo>
                    <a:cubicBezTo>
                      <a:pt x="1988" y="2190"/>
                      <a:pt x="1989" y="2188"/>
                      <a:pt x="1989" y="2187"/>
                    </a:cubicBezTo>
                    <a:cubicBezTo>
                      <a:pt x="1990" y="2184"/>
                      <a:pt x="1992" y="2179"/>
                      <a:pt x="1994" y="2177"/>
                    </a:cubicBezTo>
                    <a:cubicBezTo>
                      <a:pt x="1996" y="2176"/>
                      <a:pt x="1999" y="2173"/>
                      <a:pt x="2000" y="2172"/>
                    </a:cubicBezTo>
                    <a:cubicBezTo>
                      <a:pt x="2004" y="2170"/>
                      <a:pt x="2004" y="2170"/>
                      <a:pt x="2004" y="2170"/>
                    </a:cubicBezTo>
                    <a:cubicBezTo>
                      <a:pt x="2006" y="2169"/>
                      <a:pt x="2008" y="2168"/>
                      <a:pt x="2009" y="2168"/>
                    </a:cubicBezTo>
                    <a:cubicBezTo>
                      <a:pt x="2010" y="2168"/>
                      <a:pt x="2014" y="2167"/>
                      <a:pt x="2015" y="2167"/>
                    </a:cubicBezTo>
                    <a:cubicBezTo>
                      <a:pt x="2022" y="2166"/>
                      <a:pt x="2022" y="2166"/>
                      <a:pt x="2022" y="2166"/>
                    </a:cubicBezTo>
                    <a:cubicBezTo>
                      <a:pt x="2022" y="2166"/>
                      <a:pt x="2030" y="2165"/>
                      <a:pt x="2030" y="2165"/>
                    </a:cubicBezTo>
                    <a:cubicBezTo>
                      <a:pt x="2033" y="2165"/>
                      <a:pt x="2040" y="2165"/>
                      <a:pt x="2042" y="2166"/>
                    </a:cubicBezTo>
                    <a:cubicBezTo>
                      <a:pt x="2060" y="2174"/>
                      <a:pt x="2060" y="2174"/>
                      <a:pt x="2060" y="2174"/>
                    </a:cubicBezTo>
                    <a:cubicBezTo>
                      <a:pt x="2099" y="2183"/>
                      <a:pt x="2099" y="2183"/>
                      <a:pt x="2099" y="2183"/>
                    </a:cubicBezTo>
                    <a:cubicBezTo>
                      <a:pt x="2107" y="2182"/>
                      <a:pt x="2107" y="2182"/>
                      <a:pt x="2107" y="2182"/>
                    </a:cubicBezTo>
                    <a:cubicBezTo>
                      <a:pt x="2116" y="2183"/>
                      <a:pt x="2116" y="2183"/>
                      <a:pt x="2116" y="2183"/>
                    </a:cubicBezTo>
                    <a:cubicBezTo>
                      <a:pt x="2119" y="2183"/>
                      <a:pt x="2121" y="2184"/>
                      <a:pt x="2124" y="2185"/>
                    </a:cubicBezTo>
                    <a:cubicBezTo>
                      <a:pt x="2129" y="2188"/>
                      <a:pt x="2129" y="2188"/>
                      <a:pt x="2129" y="2188"/>
                    </a:cubicBezTo>
                    <a:cubicBezTo>
                      <a:pt x="2130" y="2188"/>
                      <a:pt x="2133" y="2190"/>
                      <a:pt x="2134" y="2190"/>
                    </a:cubicBezTo>
                    <a:cubicBezTo>
                      <a:pt x="2141" y="2192"/>
                      <a:pt x="2141" y="2192"/>
                      <a:pt x="2141" y="2192"/>
                    </a:cubicBezTo>
                    <a:cubicBezTo>
                      <a:pt x="2161" y="2195"/>
                      <a:pt x="2161" y="2195"/>
                      <a:pt x="2161" y="2195"/>
                    </a:cubicBezTo>
                    <a:cubicBezTo>
                      <a:pt x="2164" y="2194"/>
                      <a:pt x="2164" y="2194"/>
                      <a:pt x="2164" y="2194"/>
                    </a:cubicBezTo>
                    <a:cubicBezTo>
                      <a:pt x="2165" y="2194"/>
                      <a:pt x="2170" y="2193"/>
                      <a:pt x="2171" y="2193"/>
                    </a:cubicBezTo>
                    <a:cubicBezTo>
                      <a:pt x="2174" y="2192"/>
                      <a:pt x="2178" y="2193"/>
                      <a:pt x="2180" y="2194"/>
                    </a:cubicBezTo>
                    <a:cubicBezTo>
                      <a:pt x="2191" y="2197"/>
                      <a:pt x="2191" y="2197"/>
                      <a:pt x="2191" y="2197"/>
                    </a:cubicBezTo>
                    <a:cubicBezTo>
                      <a:pt x="2205" y="2198"/>
                      <a:pt x="2205" y="2198"/>
                      <a:pt x="2205" y="2198"/>
                    </a:cubicBezTo>
                    <a:cubicBezTo>
                      <a:pt x="2217" y="2192"/>
                      <a:pt x="2217" y="2192"/>
                      <a:pt x="2217" y="2192"/>
                    </a:cubicBezTo>
                    <a:cubicBezTo>
                      <a:pt x="2217" y="2192"/>
                      <a:pt x="2217" y="2192"/>
                      <a:pt x="2218" y="2192"/>
                    </a:cubicBezTo>
                    <a:cubicBezTo>
                      <a:pt x="2218" y="2188"/>
                      <a:pt x="2218" y="2188"/>
                      <a:pt x="2218" y="2188"/>
                    </a:cubicBezTo>
                    <a:cubicBezTo>
                      <a:pt x="2217" y="2182"/>
                      <a:pt x="2217" y="2182"/>
                      <a:pt x="2217" y="2182"/>
                    </a:cubicBezTo>
                    <a:cubicBezTo>
                      <a:pt x="2213" y="2179"/>
                      <a:pt x="2213" y="2179"/>
                      <a:pt x="2213" y="2179"/>
                    </a:cubicBezTo>
                    <a:cubicBezTo>
                      <a:pt x="2212" y="2178"/>
                      <a:pt x="2211" y="2176"/>
                      <a:pt x="2210" y="2175"/>
                    </a:cubicBezTo>
                    <a:cubicBezTo>
                      <a:pt x="2207" y="2170"/>
                      <a:pt x="2207" y="2170"/>
                      <a:pt x="2207" y="2170"/>
                    </a:cubicBezTo>
                    <a:cubicBezTo>
                      <a:pt x="2206" y="2168"/>
                      <a:pt x="2205" y="2167"/>
                      <a:pt x="2204" y="2165"/>
                    </a:cubicBezTo>
                    <a:cubicBezTo>
                      <a:pt x="2202" y="2156"/>
                      <a:pt x="2202" y="2156"/>
                      <a:pt x="2202" y="2156"/>
                    </a:cubicBezTo>
                    <a:cubicBezTo>
                      <a:pt x="2197" y="2154"/>
                      <a:pt x="2192" y="2149"/>
                      <a:pt x="2191" y="2143"/>
                    </a:cubicBezTo>
                    <a:cubicBezTo>
                      <a:pt x="2189" y="2134"/>
                      <a:pt x="2193" y="2123"/>
                      <a:pt x="2200" y="2118"/>
                    </a:cubicBezTo>
                    <a:cubicBezTo>
                      <a:pt x="2200" y="2118"/>
                      <a:pt x="2200" y="2118"/>
                      <a:pt x="2200" y="2118"/>
                    </a:cubicBezTo>
                    <a:cubicBezTo>
                      <a:pt x="2200" y="2117"/>
                      <a:pt x="2200" y="2114"/>
                      <a:pt x="2200" y="2113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201" y="2104"/>
                      <a:pt x="2201" y="2100"/>
                      <a:pt x="2201" y="2099"/>
                    </a:cubicBezTo>
                    <a:cubicBezTo>
                      <a:pt x="2204" y="2091"/>
                      <a:pt x="2204" y="2091"/>
                      <a:pt x="2204" y="2091"/>
                    </a:cubicBezTo>
                    <a:cubicBezTo>
                      <a:pt x="2204" y="2090"/>
                      <a:pt x="2205" y="2088"/>
                      <a:pt x="2206" y="2087"/>
                    </a:cubicBezTo>
                    <a:cubicBezTo>
                      <a:pt x="2199" y="2085"/>
                      <a:pt x="2199" y="2085"/>
                      <a:pt x="2199" y="2085"/>
                    </a:cubicBezTo>
                    <a:cubicBezTo>
                      <a:pt x="2191" y="2083"/>
                      <a:pt x="2186" y="2076"/>
                      <a:pt x="2185" y="2068"/>
                    </a:cubicBezTo>
                    <a:cubicBezTo>
                      <a:pt x="2184" y="2060"/>
                      <a:pt x="2189" y="2047"/>
                      <a:pt x="2197" y="2044"/>
                    </a:cubicBezTo>
                    <a:cubicBezTo>
                      <a:pt x="2211" y="2039"/>
                      <a:pt x="2211" y="2039"/>
                      <a:pt x="2211" y="2039"/>
                    </a:cubicBezTo>
                    <a:cubicBezTo>
                      <a:pt x="2193" y="2026"/>
                      <a:pt x="2193" y="2026"/>
                      <a:pt x="2193" y="2026"/>
                    </a:cubicBezTo>
                    <a:cubicBezTo>
                      <a:pt x="2182" y="2015"/>
                      <a:pt x="2182" y="2015"/>
                      <a:pt x="2182" y="2015"/>
                    </a:cubicBezTo>
                    <a:cubicBezTo>
                      <a:pt x="2176" y="2009"/>
                      <a:pt x="2175" y="2000"/>
                      <a:pt x="2179" y="1993"/>
                    </a:cubicBezTo>
                    <a:cubicBezTo>
                      <a:pt x="2180" y="1991"/>
                      <a:pt x="2182" y="1989"/>
                      <a:pt x="2183" y="1988"/>
                    </a:cubicBezTo>
                    <a:cubicBezTo>
                      <a:pt x="2182" y="1982"/>
                      <a:pt x="2182" y="1977"/>
                      <a:pt x="2185" y="1972"/>
                    </a:cubicBezTo>
                    <a:cubicBezTo>
                      <a:pt x="2189" y="1967"/>
                      <a:pt x="2189" y="1967"/>
                      <a:pt x="2189" y="1967"/>
                    </a:cubicBezTo>
                    <a:cubicBezTo>
                      <a:pt x="2191" y="1963"/>
                      <a:pt x="2195" y="1961"/>
                      <a:pt x="2199" y="1959"/>
                    </a:cubicBezTo>
                    <a:cubicBezTo>
                      <a:pt x="2196" y="1950"/>
                      <a:pt x="2196" y="1950"/>
                      <a:pt x="2196" y="1950"/>
                    </a:cubicBezTo>
                    <a:cubicBezTo>
                      <a:pt x="2195" y="1949"/>
                      <a:pt x="2195" y="1947"/>
                      <a:pt x="2195" y="1945"/>
                    </a:cubicBezTo>
                    <a:cubicBezTo>
                      <a:pt x="2194" y="1936"/>
                      <a:pt x="2194" y="1936"/>
                      <a:pt x="2194" y="1936"/>
                    </a:cubicBezTo>
                    <a:cubicBezTo>
                      <a:pt x="2194" y="1933"/>
                      <a:pt x="2195" y="1929"/>
                      <a:pt x="2197" y="1926"/>
                    </a:cubicBezTo>
                    <a:cubicBezTo>
                      <a:pt x="2200" y="1919"/>
                      <a:pt x="2200" y="1919"/>
                      <a:pt x="2200" y="1919"/>
                    </a:cubicBezTo>
                    <a:cubicBezTo>
                      <a:pt x="2203" y="1915"/>
                      <a:pt x="2206" y="1912"/>
                      <a:pt x="2211" y="1911"/>
                    </a:cubicBezTo>
                    <a:cubicBezTo>
                      <a:pt x="2221" y="1907"/>
                      <a:pt x="2221" y="1907"/>
                      <a:pt x="2221" y="1907"/>
                    </a:cubicBezTo>
                    <a:cubicBezTo>
                      <a:pt x="2229" y="1905"/>
                      <a:pt x="2237" y="1907"/>
                      <a:pt x="2242" y="1914"/>
                    </a:cubicBezTo>
                    <a:cubicBezTo>
                      <a:pt x="2247" y="1920"/>
                      <a:pt x="2247" y="1920"/>
                      <a:pt x="2247" y="1920"/>
                    </a:cubicBezTo>
                    <a:cubicBezTo>
                      <a:pt x="2249" y="1923"/>
                      <a:pt x="2250" y="1926"/>
                      <a:pt x="2250" y="1929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63" y="1903"/>
                      <a:pt x="2263" y="1903"/>
                      <a:pt x="2263" y="1903"/>
                    </a:cubicBezTo>
                    <a:cubicBezTo>
                      <a:pt x="2265" y="1898"/>
                      <a:pt x="2269" y="1894"/>
                      <a:pt x="2274" y="1892"/>
                    </a:cubicBezTo>
                    <a:cubicBezTo>
                      <a:pt x="2253" y="1883"/>
                      <a:pt x="2253" y="1883"/>
                      <a:pt x="2253" y="1883"/>
                    </a:cubicBezTo>
                    <a:cubicBezTo>
                      <a:pt x="2238" y="1884"/>
                      <a:pt x="2238" y="1884"/>
                      <a:pt x="2238" y="1884"/>
                    </a:cubicBezTo>
                    <a:cubicBezTo>
                      <a:pt x="2213" y="1882"/>
                      <a:pt x="2213" y="1882"/>
                      <a:pt x="2213" y="1882"/>
                    </a:cubicBezTo>
                    <a:cubicBezTo>
                      <a:pt x="2190" y="1877"/>
                      <a:pt x="2190" y="1877"/>
                      <a:pt x="2190" y="1877"/>
                    </a:cubicBezTo>
                    <a:cubicBezTo>
                      <a:pt x="2188" y="1876"/>
                      <a:pt x="2186" y="1875"/>
                      <a:pt x="2184" y="1874"/>
                    </a:cubicBezTo>
                    <a:cubicBezTo>
                      <a:pt x="2170" y="1866"/>
                      <a:pt x="2170" y="1866"/>
                      <a:pt x="2170" y="1866"/>
                    </a:cubicBezTo>
                    <a:cubicBezTo>
                      <a:pt x="2165" y="1863"/>
                      <a:pt x="2162" y="1857"/>
                      <a:pt x="2162" y="1851"/>
                    </a:cubicBezTo>
                    <a:cubicBezTo>
                      <a:pt x="2161" y="1845"/>
                      <a:pt x="2164" y="1839"/>
                      <a:pt x="2168" y="1835"/>
                    </a:cubicBezTo>
                    <a:cubicBezTo>
                      <a:pt x="2174" y="1831"/>
                      <a:pt x="2174" y="1831"/>
                      <a:pt x="2174" y="1831"/>
                    </a:cubicBezTo>
                    <a:cubicBezTo>
                      <a:pt x="2177" y="1828"/>
                      <a:pt x="2182" y="1826"/>
                      <a:pt x="2186" y="1826"/>
                    </a:cubicBezTo>
                    <a:cubicBezTo>
                      <a:pt x="2189" y="1826"/>
                      <a:pt x="2195" y="1827"/>
                      <a:pt x="2198" y="1828"/>
                    </a:cubicBezTo>
                    <a:cubicBezTo>
                      <a:pt x="2216" y="1834"/>
                      <a:pt x="2216" y="1834"/>
                      <a:pt x="2216" y="1834"/>
                    </a:cubicBezTo>
                    <a:cubicBezTo>
                      <a:pt x="2251" y="1836"/>
                      <a:pt x="2251" y="1836"/>
                      <a:pt x="2251" y="1836"/>
                    </a:cubicBezTo>
                    <a:cubicBezTo>
                      <a:pt x="2246" y="1832"/>
                      <a:pt x="2246" y="1832"/>
                      <a:pt x="2246" y="1832"/>
                    </a:cubicBezTo>
                    <a:cubicBezTo>
                      <a:pt x="2244" y="1830"/>
                      <a:pt x="2242" y="1828"/>
                      <a:pt x="2240" y="1825"/>
                    </a:cubicBezTo>
                    <a:cubicBezTo>
                      <a:pt x="2236" y="1817"/>
                      <a:pt x="2236" y="1817"/>
                      <a:pt x="2236" y="1817"/>
                    </a:cubicBezTo>
                    <a:cubicBezTo>
                      <a:pt x="2235" y="1816"/>
                      <a:pt x="2235" y="1814"/>
                      <a:pt x="2234" y="1813"/>
                    </a:cubicBezTo>
                    <a:cubicBezTo>
                      <a:pt x="2233" y="1806"/>
                      <a:pt x="2233" y="1806"/>
                      <a:pt x="2233" y="1806"/>
                    </a:cubicBezTo>
                    <a:cubicBezTo>
                      <a:pt x="2232" y="1801"/>
                      <a:pt x="2233" y="1795"/>
                      <a:pt x="2236" y="1791"/>
                    </a:cubicBezTo>
                    <a:cubicBezTo>
                      <a:pt x="2241" y="1784"/>
                      <a:pt x="2241" y="1784"/>
                      <a:pt x="2241" y="1784"/>
                    </a:cubicBezTo>
                    <a:cubicBezTo>
                      <a:pt x="2242" y="1783"/>
                      <a:pt x="2243" y="1781"/>
                      <a:pt x="2245" y="1780"/>
                    </a:cubicBezTo>
                    <a:cubicBezTo>
                      <a:pt x="2248" y="1778"/>
                      <a:pt x="2248" y="1778"/>
                      <a:pt x="2248" y="1778"/>
                    </a:cubicBezTo>
                    <a:cubicBezTo>
                      <a:pt x="2244" y="1773"/>
                      <a:pt x="2242" y="1767"/>
                      <a:pt x="2244" y="1761"/>
                    </a:cubicBezTo>
                    <a:cubicBezTo>
                      <a:pt x="2244" y="1759"/>
                      <a:pt x="2244" y="1759"/>
                      <a:pt x="2244" y="1759"/>
                    </a:cubicBezTo>
                    <a:cubicBezTo>
                      <a:pt x="2241" y="1759"/>
                      <a:pt x="2238" y="1757"/>
                      <a:pt x="2236" y="1756"/>
                    </a:cubicBezTo>
                    <a:cubicBezTo>
                      <a:pt x="2223" y="1745"/>
                      <a:pt x="2223" y="1745"/>
                      <a:pt x="2223" y="1745"/>
                    </a:cubicBezTo>
                    <a:cubicBezTo>
                      <a:pt x="2219" y="1741"/>
                      <a:pt x="2217" y="1735"/>
                      <a:pt x="2218" y="1729"/>
                    </a:cubicBezTo>
                    <a:cubicBezTo>
                      <a:pt x="2219" y="1723"/>
                      <a:pt x="2222" y="1718"/>
                      <a:pt x="2228" y="1715"/>
                    </a:cubicBezTo>
                    <a:cubicBezTo>
                      <a:pt x="2240" y="1707"/>
                      <a:pt x="2240" y="1707"/>
                      <a:pt x="2240" y="1707"/>
                    </a:cubicBezTo>
                    <a:cubicBezTo>
                      <a:pt x="2242" y="1706"/>
                      <a:pt x="2244" y="1705"/>
                      <a:pt x="2246" y="1704"/>
                    </a:cubicBezTo>
                    <a:cubicBezTo>
                      <a:pt x="2254" y="1702"/>
                      <a:pt x="2254" y="1702"/>
                      <a:pt x="2254" y="1702"/>
                    </a:cubicBezTo>
                    <a:cubicBezTo>
                      <a:pt x="2258" y="1701"/>
                      <a:pt x="2262" y="1701"/>
                      <a:pt x="2266" y="1702"/>
                    </a:cubicBezTo>
                    <a:cubicBezTo>
                      <a:pt x="2267" y="1703"/>
                      <a:pt x="2267" y="1703"/>
                      <a:pt x="2267" y="1703"/>
                    </a:cubicBezTo>
                    <a:cubicBezTo>
                      <a:pt x="2267" y="1702"/>
                      <a:pt x="2267" y="1702"/>
                      <a:pt x="2267" y="1702"/>
                    </a:cubicBezTo>
                    <a:cubicBezTo>
                      <a:pt x="2257" y="1693"/>
                      <a:pt x="2257" y="1693"/>
                      <a:pt x="2257" y="1693"/>
                    </a:cubicBezTo>
                    <a:cubicBezTo>
                      <a:pt x="2252" y="1688"/>
                      <a:pt x="2250" y="1680"/>
                      <a:pt x="2252" y="1673"/>
                    </a:cubicBezTo>
                    <a:cubicBezTo>
                      <a:pt x="2253" y="1673"/>
                      <a:pt x="2253" y="1672"/>
                      <a:pt x="2253" y="1672"/>
                    </a:cubicBezTo>
                    <a:cubicBezTo>
                      <a:pt x="2252" y="1667"/>
                      <a:pt x="2253" y="1661"/>
                      <a:pt x="2256" y="1657"/>
                    </a:cubicBezTo>
                    <a:cubicBezTo>
                      <a:pt x="2264" y="1644"/>
                      <a:pt x="2264" y="1644"/>
                      <a:pt x="2264" y="1644"/>
                    </a:cubicBezTo>
                    <a:cubicBezTo>
                      <a:pt x="2254" y="1643"/>
                      <a:pt x="2254" y="1643"/>
                      <a:pt x="2254" y="1643"/>
                    </a:cubicBezTo>
                    <a:cubicBezTo>
                      <a:pt x="2252" y="1643"/>
                      <a:pt x="2250" y="1642"/>
                      <a:pt x="2248" y="1641"/>
                    </a:cubicBezTo>
                    <a:cubicBezTo>
                      <a:pt x="2242" y="1638"/>
                      <a:pt x="2242" y="1638"/>
                      <a:pt x="2242" y="1638"/>
                    </a:cubicBezTo>
                    <a:cubicBezTo>
                      <a:pt x="2237" y="1637"/>
                      <a:pt x="2234" y="1633"/>
                      <a:pt x="2232" y="1629"/>
                    </a:cubicBezTo>
                    <a:cubicBezTo>
                      <a:pt x="2229" y="1622"/>
                      <a:pt x="2229" y="1622"/>
                      <a:pt x="2229" y="1622"/>
                    </a:cubicBezTo>
                    <a:cubicBezTo>
                      <a:pt x="2226" y="1617"/>
                      <a:pt x="2226" y="1610"/>
                      <a:pt x="2229" y="1605"/>
                    </a:cubicBezTo>
                    <a:cubicBezTo>
                      <a:pt x="2232" y="1600"/>
                      <a:pt x="2232" y="1600"/>
                      <a:pt x="2232" y="1600"/>
                    </a:cubicBezTo>
                    <a:cubicBezTo>
                      <a:pt x="2235" y="1594"/>
                      <a:pt x="2241" y="1590"/>
                      <a:pt x="2248" y="1590"/>
                    </a:cubicBezTo>
                    <a:cubicBezTo>
                      <a:pt x="2255" y="1590"/>
                      <a:pt x="2255" y="1590"/>
                      <a:pt x="2255" y="1590"/>
                    </a:cubicBezTo>
                    <a:cubicBezTo>
                      <a:pt x="2257" y="1590"/>
                      <a:pt x="2260" y="1591"/>
                      <a:pt x="2262" y="1592"/>
                    </a:cubicBezTo>
                    <a:cubicBezTo>
                      <a:pt x="2269" y="1595"/>
                      <a:pt x="2269" y="1595"/>
                      <a:pt x="2269" y="1595"/>
                    </a:cubicBezTo>
                    <a:cubicBezTo>
                      <a:pt x="2271" y="1595"/>
                      <a:pt x="2272" y="1596"/>
                      <a:pt x="2273" y="1597"/>
                    </a:cubicBezTo>
                    <a:cubicBezTo>
                      <a:pt x="2284" y="1602"/>
                      <a:pt x="2284" y="1602"/>
                      <a:pt x="2284" y="1602"/>
                    </a:cubicBezTo>
                    <a:cubicBezTo>
                      <a:pt x="2296" y="1602"/>
                      <a:pt x="2296" y="1602"/>
                      <a:pt x="2296" y="1602"/>
                    </a:cubicBezTo>
                    <a:cubicBezTo>
                      <a:pt x="2313" y="1599"/>
                      <a:pt x="2313" y="1599"/>
                      <a:pt x="2313" y="1599"/>
                    </a:cubicBezTo>
                    <a:cubicBezTo>
                      <a:pt x="2317" y="1594"/>
                      <a:pt x="2317" y="1594"/>
                      <a:pt x="2317" y="1594"/>
                    </a:cubicBezTo>
                    <a:cubicBezTo>
                      <a:pt x="2325" y="1576"/>
                      <a:pt x="2325" y="1576"/>
                      <a:pt x="2325" y="1576"/>
                    </a:cubicBezTo>
                    <a:cubicBezTo>
                      <a:pt x="2320" y="1573"/>
                      <a:pt x="2320" y="1573"/>
                      <a:pt x="2320" y="1573"/>
                    </a:cubicBezTo>
                    <a:cubicBezTo>
                      <a:pt x="2299" y="1573"/>
                      <a:pt x="2299" y="1573"/>
                      <a:pt x="2299" y="1573"/>
                    </a:cubicBezTo>
                    <a:cubicBezTo>
                      <a:pt x="2292" y="1574"/>
                      <a:pt x="2285" y="1570"/>
                      <a:pt x="2282" y="1564"/>
                    </a:cubicBezTo>
                    <a:cubicBezTo>
                      <a:pt x="2278" y="1558"/>
                      <a:pt x="2279" y="1550"/>
                      <a:pt x="2282" y="1544"/>
                    </a:cubicBezTo>
                    <a:cubicBezTo>
                      <a:pt x="2287" y="1536"/>
                      <a:pt x="2287" y="1536"/>
                      <a:pt x="2287" y="1536"/>
                    </a:cubicBezTo>
                    <a:cubicBezTo>
                      <a:pt x="2288" y="1536"/>
                      <a:pt x="2289" y="1535"/>
                      <a:pt x="2289" y="1534"/>
                    </a:cubicBezTo>
                    <a:cubicBezTo>
                      <a:pt x="2285" y="1528"/>
                      <a:pt x="2285" y="1520"/>
                      <a:pt x="2289" y="1513"/>
                    </a:cubicBezTo>
                    <a:cubicBezTo>
                      <a:pt x="2293" y="1507"/>
                      <a:pt x="2293" y="1507"/>
                      <a:pt x="2293" y="1507"/>
                    </a:cubicBezTo>
                    <a:cubicBezTo>
                      <a:pt x="2296" y="1503"/>
                      <a:pt x="2301" y="1499"/>
                      <a:pt x="2306" y="1499"/>
                    </a:cubicBezTo>
                    <a:cubicBezTo>
                      <a:pt x="2312" y="1498"/>
                      <a:pt x="2312" y="1498"/>
                      <a:pt x="2312" y="1498"/>
                    </a:cubicBezTo>
                    <a:cubicBezTo>
                      <a:pt x="2318" y="1497"/>
                      <a:pt x="2324" y="1499"/>
                      <a:pt x="2328" y="1503"/>
                    </a:cubicBezTo>
                    <a:cubicBezTo>
                      <a:pt x="2340" y="1514"/>
                      <a:pt x="2340" y="1514"/>
                      <a:pt x="2340" y="1514"/>
                    </a:cubicBezTo>
                    <a:cubicBezTo>
                      <a:pt x="2358" y="1514"/>
                      <a:pt x="2358" y="1514"/>
                      <a:pt x="2358" y="1514"/>
                    </a:cubicBezTo>
                    <a:cubicBezTo>
                      <a:pt x="2360" y="1514"/>
                      <a:pt x="2363" y="1515"/>
                      <a:pt x="2365" y="1516"/>
                    </a:cubicBezTo>
                    <a:cubicBezTo>
                      <a:pt x="2366" y="1516"/>
                      <a:pt x="2366" y="1516"/>
                      <a:pt x="2366" y="1516"/>
                    </a:cubicBezTo>
                    <a:cubicBezTo>
                      <a:pt x="2361" y="1511"/>
                      <a:pt x="2361" y="1511"/>
                      <a:pt x="2361" y="1511"/>
                    </a:cubicBezTo>
                    <a:cubicBezTo>
                      <a:pt x="2359" y="1509"/>
                      <a:pt x="2357" y="1506"/>
                      <a:pt x="2357" y="1503"/>
                    </a:cubicBezTo>
                    <a:cubicBezTo>
                      <a:pt x="2354" y="1493"/>
                      <a:pt x="2354" y="1493"/>
                      <a:pt x="2354" y="1493"/>
                    </a:cubicBezTo>
                    <a:cubicBezTo>
                      <a:pt x="2353" y="1487"/>
                      <a:pt x="2354" y="1481"/>
                      <a:pt x="2358" y="1477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69"/>
                      <a:pt x="2363" y="1468"/>
                      <a:pt x="2364" y="1466"/>
                    </a:cubicBezTo>
                    <a:cubicBezTo>
                      <a:pt x="2366" y="1462"/>
                      <a:pt x="2366" y="1462"/>
                      <a:pt x="2366" y="1462"/>
                    </a:cubicBezTo>
                    <a:cubicBezTo>
                      <a:pt x="2368" y="1458"/>
                      <a:pt x="2371" y="1456"/>
                      <a:pt x="2374" y="1454"/>
                    </a:cubicBezTo>
                    <a:cubicBezTo>
                      <a:pt x="2373" y="1453"/>
                      <a:pt x="2372" y="1453"/>
                      <a:pt x="2371" y="1452"/>
                    </a:cubicBezTo>
                    <a:cubicBezTo>
                      <a:pt x="2363" y="1448"/>
                      <a:pt x="2363" y="1448"/>
                      <a:pt x="2363" y="1448"/>
                    </a:cubicBezTo>
                    <a:cubicBezTo>
                      <a:pt x="2361" y="1446"/>
                      <a:pt x="2359" y="1444"/>
                      <a:pt x="2357" y="1442"/>
                    </a:cubicBezTo>
                    <a:cubicBezTo>
                      <a:pt x="2354" y="1438"/>
                      <a:pt x="2354" y="1438"/>
                      <a:pt x="2354" y="1438"/>
                    </a:cubicBezTo>
                    <a:cubicBezTo>
                      <a:pt x="2335" y="1434"/>
                      <a:pt x="2335" y="1434"/>
                      <a:pt x="2335" y="1434"/>
                    </a:cubicBezTo>
                    <a:cubicBezTo>
                      <a:pt x="2312" y="1440"/>
                      <a:pt x="2312" y="1440"/>
                      <a:pt x="2312" y="1440"/>
                    </a:cubicBezTo>
                    <a:cubicBezTo>
                      <a:pt x="2308" y="1441"/>
                      <a:pt x="2304" y="1441"/>
                      <a:pt x="2300" y="1439"/>
                    </a:cubicBezTo>
                    <a:cubicBezTo>
                      <a:pt x="2296" y="1438"/>
                      <a:pt x="2296" y="1438"/>
                      <a:pt x="2296" y="1438"/>
                    </a:cubicBezTo>
                    <a:cubicBezTo>
                      <a:pt x="2293" y="1437"/>
                      <a:pt x="2291" y="1436"/>
                      <a:pt x="2289" y="1434"/>
                    </a:cubicBezTo>
                    <a:cubicBezTo>
                      <a:pt x="2271" y="1420"/>
                      <a:pt x="2271" y="1420"/>
                      <a:pt x="2271" y="1420"/>
                    </a:cubicBezTo>
                    <a:cubicBezTo>
                      <a:pt x="2269" y="1419"/>
                      <a:pt x="2267" y="1418"/>
                      <a:pt x="2266" y="1417"/>
                    </a:cubicBezTo>
                    <a:cubicBezTo>
                      <a:pt x="2264" y="1415"/>
                      <a:pt x="2260" y="1411"/>
                      <a:pt x="2259" y="1409"/>
                    </a:cubicBezTo>
                    <a:cubicBezTo>
                      <a:pt x="2257" y="1405"/>
                      <a:pt x="2257" y="1405"/>
                      <a:pt x="2257" y="1405"/>
                    </a:cubicBezTo>
                    <a:cubicBezTo>
                      <a:pt x="2255" y="1403"/>
                      <a:pt x="2255" y="1401"/>
                      <a:pt x="2254" y="1399"/>
                    </a:cubicBezTo>
                    <a:cubicBezTo>
                      <a:pt x="2254" y="1398"/>
                      <a:pt x="2254" y="1396"/>
                      <a:pt x="2254" y="1395"/>
                    </a:cubicBezTo>
                    <a:cubicBezTo>
                      <a:pt x="2246" y="1384"/>
                      <a:pt x="2246" y="1384"/>
                      <a:pt x="2246" y="1384"/>
                    </a:cubicBezTo>
                    <a:cubicBezTo>
                      <a:pt x="2246" y="1383"/>
                      <a:pt x="2244" y="1379"/>
                      <a:pt x="2243" y="1378"/>
                    </a:cubicBezTo>
                    <a:cubicBezTo>
                      <a:pt x="2242" y="1376"/>
                      <a:pt x="2241" y="1372"/>
                      <a:pt x="2241" y="1369"/>
                    </a:cubicBezTo>
                    <a:cubicBezTo>
                      <a:pt x="2241" y="1363"/>
                      <a:pt x="2241" y="1363"/>
                      <a:pt x="2241" y="1363"/>
                    </a:cubicBezTo>
                    <a:cubicBezTo>
                      <a:pt x="2241" y="1362"/>
                      <a:pt x="2241" y="1360"/>
                      <a:pt x="2242" y="1358"/>
                    </a:cubicBezTo>
                    <a:cubicBezTo>
                      <a:pt x="2244" y="1350"/>
                      <a:pt x="2244" y="1350"/>
                      <a:pt x="2244" y="1350"/>
                    </a:cubicBezTo>
                    <a:cubicBezTo>
                      <a:pt x="2241" y="1330"/>
                      <a:pt x="2241" y="1330"/>
                      <a:pt x="2241" y="1330"/>
                    </a:cubicBezTo>
                    <a:cubicBezTo>
                      <a:pt x="2244" y="1314"/>
                      <a:pt x="2244" y="1314"/>
                      <a:pt x="2244" y="1314"/>
                    </a:cubicBezTo>
                    <a:cubicBezTo>
                      <a:pt x="2242" y="1305"/>
                      <a:pt x="2242" y="1305"/>
                      <a:pt x="2242" y="1305"/>
                    </a:cubicBezTo>
                    <a:cubicBezTo>
                      <a:pt x="2237" y="1301"/>
                      <a:pt x="2237" y="1301"/>
                      <a:pt x="2237" y="1301"/>
                    </a:cubicBezTo>
                    <a:cubicBezTo>
                      <a:pt x="2231" y="1300"/>
                      <a:pt x="2226" y="1296"/>
                      <a:pt x="2223" y="1291"/>
                    </a:cubicBezTo>
                    <a:cubicBezTo>
                      <a:pt x="2201" y="1248"/>
                      <a:pt x="2201" y="1248"/>
                      <a:pt x="2201" y="1248"/>
                    </a:cubicBezTo>
                    <a:cubicBezTo>
                      <a:pt x="2200" y="1246"/>
                      <a:pt x="2200" y="1244"/>
                      <a:pt x="2199" y="1242"/>
                    </a:cubicBezTo>
                    <a:cubicBezTo>
                      <a:pt x="2197" y="1228"/>
                      <a:pt x="2197" y="1228"/>
                      <a:pt x="2197" y="1228"/>
                    </a:cubicBezTo>
                    <a:cubicBezTo>
                      <a:pt x="2195" y="1228"/>
                      <a:pt x="2195" y="1228"/>
                      <a:pt x="2195" y="1228"/>
                    </a:cubicBezTo>
                    <a:cubicBezTo>
                      <a:pt x="2190" y="1227"/>
                      <a:pt x="2185" y="1224"/>
                      <a:pt x="2183" y="1220"/>
                    </a:cubicBezTo>
                    <a:cubicBezTo>
                      <a:pt x="2179" y="1215"/>
                      <a:pt x="2179" y="1215"/>
                      <a:pt x="2179" y="1215"/>
                    </a:cubicBezTo>
                    <a:cubicBezTo>
                      <a:pt x="2178" y="1213"/>
                      <a:pt x="2178" y="1212"/>
                      <a:pt x="2177" y="1210"/>
                    </a:cubicBezTo>
                    <a:cubicBezTo>
                      <a:pt x="2177" y="1209"/>
                      <a:pt x="2177" y="1209"/>
                      <a:pt x="2177" y="1209"/>
                    </a:cubicBezTo>
                    <a:cubicBezTo>
                      <a:pt x="2174" y="1207"/>
                      <a:pt x="2174" y="1207"/>
                      <a:pt x="2174" y="1207"/>
                    </a:cubicBezTo>
                    <a:cubicBezTo>
                      <a:pt x="2171" y="1207"/>
                      <a:pt x="2168" y="1207"/>
                      <a:pt x="2167" y="1206"/>
                    </a:cubicBezTo>
                    <a:cubicBezTo>
                      <a:pt x="2165" y="1205"/>
                      <a:pt x="2161" y="1203"/>
                      <a:pt x="2160" y="1202"/>
                    </a:cubicBezTo>
                    <a:cubicBezTo>
                      <a:pt x="2148" y="1193"/>
                      <a:pt x="2148" y="1193"/>
                      <a:pt x="2148" y="1193"/>
                    </a:cubicBezTo>
                    <a:cubicBezTo>
                      <a:pt x="2136" y="1193"/>
                      <a:pt x="2136" y="1193"/>
                      <a:pt x="2136" y="1193"/>
                    </a:cubicBezTo>
                    <a:cubicBezTo>
                      <a:pt x="2135" y="1192"/>
                      <a:pt x="2133" y="1192"/>
                      <a:pt x="2132" y="1192"/>
                    </a:cubicBezTo>
                    <a:cubicBezTo>
                      <a:pt x="2109" y="1183"/>
                      <a:pt x="2109" y="1183"/>
                      <a:pt x="2109" y="1183"/>
                    </a:cubicBezTo>
                    <a:cubicBezTo>
                      <a:pt x="2099" y="1176"/>
                      <a:pt x="2099" y="1176"/>
                      <a:pt x="2099" y="1176"/>
                    </a:cubicBezTo>
                    <a:cubicBezTo>
                      <a:pt x="2097" y="1175"/>
                      <a:pt x="2096" y="1174"/>
                      <a:pt x="2095" y="1173"/>
                    </a:cubicBezTo>
                    <a:cubicBezTo>
                      <a:pt x="2089" y="1164"/>
                      <a:pt x="2089" y="1164"/>
                      <a:pt x="2089" y="1164"/>
                    </a:cubicBezTo>
                    <a:cubicBezTo>
                      <a:pt x="2087" y="1161"/>
                      <a:pt x="2086" y="1158"/>
                      <a:pt x="2085" y="1155"/>
                    </a:cubicBezTo>
                    <a:cubicBezTo>
                      <a:pt x="2084" y="1146"/>
                      <a:pt x="2084" y="1146"/>
                      <a:pt x="2084" y="1146"/>
                    </a:cubicBezTo>
                    <a:cubicBezTo>
                      <a:pt x="2084" y="1145"/>
                      <a:pt x="2084" y="1143"/>
                      <a:pt x="2084" y="1142"/>
                    </a:cubicBezTo>
                    <a:cubicBezTo>
                      <a:pt x="2086" y="1133"/>
                      <a:pt x="2086" y="1133"/>
                      <a:pt x="2086" y="1133"/>
                    </a:cubicBezTo>
                    <a:cubicBezTo>
                      <a:pt x="2085" y="1130"/>
                      <a:pt x="2085" y="1130"/>
                      <a:pt x="2085" y="1130"/>
                    </a:cubicBezTo>
                    <a:cubicBezTo>
                      <a:pt x="2082" y="1128"/>
                      <a:pt x="2079" y="1126"/>
                      <a:pt x="2078" y="1124"/>
                    </a:cubicBezTo>
                    <a:cubicBezTo>
                      <a:pt x="2075" y="1120"/>
                      <a:pt x="2073" y="1113"/>
                      <a:pt x="2073" y="1109"/>
                    </a:cubicBezTo>
                    <a:cubicBezTo>
                      <a:pt x="2074" y="1102"/>
                      <a:pt x="2074" y="1102"/>
                      <a:pt x="2074" y="1102"/>
                    </a:cubicBezTo>
                    <a:cubicBezTo>
                      <a:pt x="2074" y="1098"/>
                      <a:pt x="2074" y="1098"/>
                      <a:pt x="2074" y="1098"/>
                    </a:cubicBezTo>
                    <a:cubicBezTo>
                      <a:pt x="2074" y="1096"/>
                      <a:pt x="2074" y="1093"/>
                      <a:pt x="2075" y="1091"/>
                    </a:cubicBezTo>
                    <a:cubicBezTo>
                      <a:pt x="2070" y="1084"/>
                      <a:pt x="2070" y="1084"/>
                      <a:pt x="2070" y="1084"/>
                    </a:cubicBezTo>
                    <a:cubicBezTo>
                      <a:pt x="2069" y="1083"/>
                      <a:pt x="2068" y="1081"/>
                      <a:pt x="2067" y="1080"/>
                    </a:cubicBezTo>
                    <a:cubicBezTo>
                      <a:pt x="2063" y="1072"/>
                      <a:pt x="2063" y="1072"/>
                      <a:pt x="2063" y="1072"/>
                    </a:cubicBezTo>
                    <a:cubicBezTo>
                      <a:pt x="2062" y="1070"/>
                      <a:pt x="2062" y="1069"/>
                      <a:pt x="2061" y="1067"/>
                    </a:cubicBezTo>
                    <a:cubicBezTo>
                      <a:pt x="2058" y="1053"/>
                      <a:pt x="2058" y="1053"/>
                      <a:pt x="2058" y="1053"/>
                    </a:cubicBezTo>
                    <a:cubicBezTo>
                      <a:pt x="2052" y="1043"/>
                      <a:pt x="2052" y="1043"/>
                      <a:pt x="2052" y="1043"/>
                    </a:cubicBezTo>
                    <a:cubicBezTo>
                      <a:pt x="2022" y="1008"/>
                      <a:pt x="2022" y="1008"/>
                      <a:pt x="2022" y="1008"/>
                    </a:cubicBezTo>
                    <a:cubicBezTo>
                      <a:pt x="2017" y="1005"/>
                      <a:pt x="2014" y="1000"/>
                      <a:pt x="2013" y="994"/>
                    </a:cubicBezTo>
                    <a:cubicBezTo>
                      <a:pt x="2011" y="984"/>
                      <a:pt x="2011" y="984"/>
                      <a:pt x="2011" y="984"/>
                    </a:cubicBezTo>
                    <a:cubicBezTo>
                      <a:pt x="2011" y="964"/>
                      <a:pt x="2011" y="964"/>
                      <a:pt x="2011" y="964"/>
                    </a:cubicBezTo>
                    <a:cubicBezTo>
                      <a:pt x="2010" y="960"/>
                      <a:pt x="2010" y="960"/>
                      <a:pt x="2010" y="960"/>
                    </a:cubicBezTo>
                    <a:cubicBezTo>
                      <a:pt x="2003" y="950"/>
                      <a:pt x="2003" y="950"/>
                      <a:pt x="2003" y="950"/>
                    </a:cubicBezTo>
                    <a:cubicBezTo>
                      <a:pt x="1997" y="950"/>
                      <a:pt x="1997" y="950"/>
                      <a:pt x="1997" y="950"/>
                    </a:cubicBezTo>
                    <a:cubicBezTo>
                      <a:pt x="1994" y="950"/>
                      <a:pt x="1992" y="949"/>
                      <a:pt x="1989" y="948"/>
                    </a:cubicBezTo>
                    <a:cubicBezTo>
                      <a:pt x="1982" y="945"/>
                      <a:pt x="1982" y="945"/>
                      <a:pt x="1982" y="945"/>
                    </a:cubicBezTo>
                    <a:cubicBezTo>
                      <a:pt x="1966" y="934"/>
                      <a:pt x="1966" y="934"/>
                      <a:pt x="1966" y="934"/>
                    </a:cubicBezTo>
                    <a:cubicBezTo>
                      <a:pt x="1947" y="927"/>
                      <a:pt x="1947" y="927"/>
                      <a:pt x="1947" y="927"/>
                    </a:cubicBezTo>
                    <a:cubicBezTo>
                      <a:pt x="1906" y="918"/>
                      <a:pt x="1906" y="918"/>
                      <a:pt x="1906" y="918"/>
                    </a:cubicBezTo>
                    <a:cubicBezTo>
                      <a:pt x="1904" y="917"/>
                      <a:pt x="1903" y="917"/>
                      <a:pt x="1901" y="916"/>
                    </a:cubicBezTo>
                    <a:cubicBezTo>
                      <a:pt x="1882" y="904"/>
                      <a:pt x="1882" y="904"/>
                      <a:pt x="1882" y="904"/>
                    </a:cubicBezTo>
                    <a:cubicBezTo>
                      <a:pt x="1879" y="903"/>
                      <a:pt x="1877" y="900"/>
                      <a:pt x="1875" y="897"/>
                    </a:cubicBezTo>
                    <a:cubicBezTo>
                      <a:pt x="1871" y="890"/>
                      <a:pt x="1871" y="890"/>
                      <a:pt x="1871" y="890"/>
                    </a:cubicBezTo>
                    <a:cubicBezTo>
                      <a:pt x="1867" y="876"/>
                      <a:pt x="1867" y="876"/>
                      <a:pt x="1867" y="876"/>
                    </a:cubicBezTo>
                    <a:cubicBezTo>
                      <a:pt x="1866" y="876"/>
                      <a:pt x="1865" y="876"/>
                      <a:pt x="1864" y="875"/>
                    </a:cubicBezTo>
                    <a:cubicBezTo>
                      <a:pt x="1855" y="874"/>
                      <a:pt x="1855" y="874"/>
                      <a:pt x="1855" y="874"/>
                    </a:cubicBezTo>
                    <a:cubicBezTo>
                      <a:pt x="1853" y="873"/>
                      <a:pt x="1850" y="872"/>
                      <a:pt x="1848" y="871"/>
                    </a:cubicBezTo>
                    <a:cubicBezTo>
                      <a:pt x="1840" y="865"/>
                      <a:pt x="1840" y="865"/>
                      <a:pt x="1840" y="865"/>
                    </a:cubicBezTo>
                    <a:cubicBezTo>
                      <a:pt x="1838" y="864"/>
                      <a:pt x="1837" y="863"/>
                      <a:pt x="1836" y="861"/>
                    </a:cubicBezTo>
                    <a:cubicBezTo>
                      <a:pt x="1827" y="850"/>
                      <a:pt x="1827" y="850"/>
                      <a:pt x="1827" y="850"/>
                    </a:cubicBezTo>
                    <a:cubicBezTo>
                      <a:pt x="1822" y="845"/>
                      <a:pt x="1821" y="838"/>
                      <a:pt x="1824" y="832"/>
                    </a:cubicBezTo>
                    <a:cubicBezTo>
                      <a:pt x="1823" y="831"/>
                      <a:pt x="1822" y="831"/>
                      <a:pt x="1821" y="830"/>
                    </a:cubicBezTo>
                    <a:cubicBezTo>
                      <a:pt x="1818" y="830"/>
                      <a:pt x="1815" y="829"/>
                      <a:pt x="1812" y="828"/>
                    </a:cubicBezTo>
                    <a:cubicBezTo>
                      <a:pt x="1807" y="825"/>
                      <a:pt x="1807" y="825"/>
                      <a:pt x="1807" y="825"/>
                    </a:cubicBezTo>
                    <a:cubicBezTo>
                      <a:pt x="1782" y="803"/>
                      <a:pt x="1782" y="803"/>
                      <a:pt x="1782" y="803"/>
                    </a:cubicBezTo>
                    <a:cubicBezTo>
                      <a:pt x="1780" y="802"/>
                      <a:pt x="1779" y="800"/>
                      <a:pt x="1778" y="798"/>
                    </a:cubicBezTo>
                    <a:cubicBezTo>
                      <a:pt x="1774" y="791"/>
                      <a:pt x="1774" y="791"/>
                      <a:pt x="1774" y="791"/>
                    </a:cubicBezTo>
                    <a:cubicBezTo>
                      <a:pt x="1770" y="786"/>
                      <a:pt x="1770" y="779"/>
                      <a:pt x="1772" y="774"/>
                    </a:cubicBezTo>
                    <a:cubicBezTo>
                      <a:pt x="1772" y="773"/>
                      <a:pt x="1772" y="773"/>
                      <a:pt x="1772" y="773"/>
                    </a:cubicBezTo>
                    <a:cubicBezTo>
                      <a:pt x="1770" y="770"/>
                      <a:pt x="1769" y="766"/>
                      <a:pt x="1769" y="762"/>
                    </a:cubicBezTo>
                    <a:cubicBezTo>
                      <a:pt x="1769" y="760"/>
                      <a:pt x="1770" y="757"/>
                      <a:pt x="1771" y="755"/>
                    </a:cubicBezTo>
                    <a:cubicBezTo>
                      <a:pt x="1769" y="752"/>
                      <a:pt x="1768" y="748"/>
                      <a:pt x="1768" y="745"/>
                    </a:cubicBezTo>
                    <a:cubicBezTo>
                      <a:pt x="1769" y="742"/>
                      <a:pt x="1769" y="742"/>
                      <a:pt x="1769" y="742"/>
                    </a:cubicBezTo>
                    <a:cubicBezTo>
                      <a:pt x="1752" y="734"/>
                      <a:pt x="1752" y="734"/>
                      <a:pt x="1752" y="734"/>
                    </a:cubicBezTo>
                    <a:cubicBezTo>
                      <a:pt x="1738" y="725"/>
                      <a:pt x="1738" y="725"/>
                      <a:pt x="1738" y="725"/>
                    </a:cubicBezTo>
                    <a:cubicBezTo>
                      <a:pt x="1713" y="702"/>
                      <a:pt x="1713" y="702"/>
                      <a:pt x="1713" y="702"/>
                    </a:cubicBezTo>
                    <a:cubicBezTo>
                      <a:pt x="1699" y="696"/>
                      <a:pt x="1699" y="696"/>
                      <a:pt x="1699" y="696"/>
                    </a:cubicBezTo>
                    <a:cubicBezTo>
                      <a:pt x="1667" y="691"/>
                      <a:pt x="1667" y="691"/>
                      <a:pt x="1667" y="691"/>
                    </a:cubicBezTo>
                    <a:cubicBezTo>
                      <a:pt x="1652" y="684"/>
                      <a:pt x="1652" y="684"/>
                      <a:pt x="1652" y="684"/>
                    </a:cubicBezTo>
                    <a:cubicBezTo>
                      <a:pt x="1651" y="684"/>
                      <a:pt x="1649" y="683"/>
                      <a:pt x="1648" y="682"/>
                    </a:cubicBezTo>
                    <a:cubicBezTo>
                      <a:pt x="1637" y="673"/>
                      <a:pt x="1637" y="673"/>
                      <a:pt x="1637" y="673"/>
                    </a:cubicBezTo>
                    <a:cubicBezTo>
                      <a:pt x="1636" y="672"/>
                      <a:pt x="1634" y="670"/>
                      <a:pt x="1633" y="668"/>
                    </a:cubicBezTo>
                    <a:cubicBezTo>
                      <a:pt x="1611" y="635"/>
                      <a:pt x="1611" y="635"/>
                      <a:pt x="1611" y="635"/>
                    </a:cubicBezTo>
                    <a:cubicBezTo>
                      <a:pt x="1609" y="633"/>
                      <a:pt x="1608" y="631"/>
                      <a:pt x="1607" y="629"/>
                    </a:cubicBezTo>
                    <a:cubicBezTo>
                      <a:pt x="1599" y="610"/>
                      <a:pt x="1599" y="610"/>
                      <a:pt x="1599" y="610"/>
                    </a:cubicBezTo>
                    <a:cubicBezTo>
                      <a:pt x="1588" y="600"/>
                      <a:pt x="1588" y="600"/>
                      <a:pt x="1588" y="600"/>
                    </a:cubicBezTo>
                    <a:cubicBezTo>
                      <a:pt x="1543" y="572"/>
                      <a:pt x="1543" y="572"/>
                      <a:pt x="1543" y="572"/>
                    </a:cubicBezTo>
                    <a:cubicBezTo>
                      <a:pt x="1494" y="553"/>
                      <a:pt x="1494" y="553"/>
                      <a:pt x="1494" y="553"/>
                    </a:cubicBezTo>
                    <a:cubicBezTo>
                      <a:pt x="1493" y="552"/>
                      <a:pt x="1491" y="551"/>
                      <a:pt x="1490" y="550"/>
                    </a:cubicBezTo>
                    <a:cubicBezTo>
                      <a:pt x="1466" y="528"/>
                      <a:pt x="1466" y="528"/>
                      <a:pt x="1466" y="528"/>
                    </a:cubicBezTo>
                    <a:cubicBezTo>
                      <a:pt x="1465" y="528"/>
                      <a:pt x="1465" y="528"/>
                      <a:pt x="1465" y="528"/>
                    </a:cubicBezTo>
                    <a:cubicBezTo>
                      <a:pt x="1463" y="528"/>
                      <a:pt x="1461" y="528"/>
                      <a:pt x="1459" y="528"/>
                    </a:cubicBezTo>
                    <a:cubicBezTo>
                      <a:pt x="1451" y="527"/>
                      <a:pt x="1451" y="527"/>
                      <a:pt x="1451" y="527"/>
                    </a:cubicBezTo>
                    <a:cubicBezTo>
                      <a:pt x="1448" y="526"/>
                      <a:pt x="1445" y="525"/>
                      <a:pt x="1442" y="523"/>
                    </a:cubicBezTo>
                    <a:cubicBezTo>
                      <a:pt x="1435" y="518"/>
                      <a:pt x="1435" y="518"/>
                      <a:pt x="1435" y="518"/>
                    </a:cubicBezTo>
                    <a:cubicBezTo>
                      <a:pt x="1433" y="516"/>
                      <a:pt x="1431" y="513"/>
                      <a:pt x="1430" y="510"/>
                    </a:cubicBezTo>
                    <a:cubicBezTo>
                      <a:pt x="1412" y="473"/>
                      <a:pt x="1412" y="473"/>
                      <a:pt x="1412" y="473"/>
                    </a:cubicBezTo>
                    <a:cubicBezTo>
                      <a:pt x="1405" y="471"/>
                      <a:pt x="1405" y="471"/>
                      <a:pt x="1405" y="471"/>
                    </a:cubicBezTo>
                    <a:cubicBezTo>
                      <a:pt x="1401" y="469"/>
                      <a:pt x="1398" y="467"/>
                      <a:pt x="1396" y="464"/>
                    </a:cubicBezTo>
                    <a:cubicBezTo>
                      <a:pt x="1374" y="434"/>
                      <a:pt x="1374" y="434"/>
                      <a:pt x="1374" y="434"/>
                    </a:cubicBezTo>
                    <a:cubicBezTo>
                      <a:pt x="1366" y="432"/>
                      <a:pt x="1366" y="432"/>
                      <a:pt x="1366" y="432"/>
                    </a:cubicBezTo>
                    <a:cubicBezTo>
                      <a:pt x="1362" y="432"/>
                      <a:pt x="1359" y="430"/>
                      <a:pt x="1357" y="427"/>
                    </a:cubicBezTo>
                    <a:cubicBezTo>
                      <a:pt x="1348" y="419"/>
                      <a:pt x="1348" y="419"/>
                      <a:pt x="1348" y="419"/>
                    </a:cubicBezTo>
                    <a:cubicBezTo>
                      <a:pt x="1345" y="418"/>
                      <a:pt x="1342" y="415"/>
                      <a:pt x="1340" y="412"/>
                    </a:cubicBezTo>
                    <a:cubicBezTo>
                      <a:pt x="1337" y="405"/>
                      <a:pt x="1337" y="405"/>
                      <a:pt x="1337" y="405"/>
                    </a:cubicBezTo>
                    <a:cubicBezTo>
                      <a:pt x="1316" y="349"/>
                      <a:pt x="1316" y="349"/>
                      <a:pt x="1316" y="349"/>
                    </a:cubicBezTo>
                    <a:cubicBezTo>
                      <a:pt x="1283" y="312"/>
                      <a:pt x="1283" y="312"/>
                      <a:pt x="1283" y="312"/>
                    </a:cubicBezTo>
                    <a:cubicBezTo>
                      <a:pt x="1281" y="311"/>
                      <a:pt x="1279" y="309"/>
                      <a:pt x="1278" y="307"/>
                    </a:cubicBezTo>
                    <a:cubicBezTo>
                      <a:pt x="1269" y="290"/>
                      <a:pt x="1269" y="290"/>
                      <a:pt x="1269" y="290"/>
                    </a:cubicBezTo>
                    <a:cubicBezTo>
                      <a:pt x="1261" y="267"/>
                      <a:pt x="1261" y="267"/>
                      <a:pt x="1261" y="267"/>
                    </a:cubicBezTo>
                    <a:cubicBezTo>
                      <a:pt x="1250" y="263"/>
                      <a:pt x="1250" y="263"/>
                      <a:pt x="1250" y="263"/>
                    </a:cubicBezTo>
                    <a:cubicBezTo>
                      <a:pt x="1204" y="271"/>
                      <a:pt x="1204" y="271"/>
                      <a:pt x="1204" y="271"/>
                    </a:cubicBezTo>
                    <a:cubicBezTo>
                      <a:pt x="1201" y="272"/>
                      <a:pt x="1197" y="271"/>
                      <a:pt x="1194" y="270"/>
                    </a:cubicBezTo>
                    <a:cubicBezTo>
                      <a:pt x="1178" y="264"/>
                      <a:pt x="1178" y="264"/>
                      <a:pt x="1178" y="264"/>
                    </a:cubicBezTo>
                    <a:cubicBezTo>
                      <a:pt x="1176" y="263"/>
                      <a:pt x="1173" y="262"/>
                      <a:pt x="1172" y="260"/>
                    </a:cubicBezTo>
                    <a:cubicBezTo>
                      <a:pt x="1155" y="243"/>
                      <a:pt x="1155" y="243"/>
                      <a:pt x="1155" y="243"/>
                    </a:cubicBezTo>
                    <a:cubicBezTo>
                      <a:pt x="1148" y="240"/>
                      <a:pt x="1148" y="240"/>
                      <a:pt x="1148" y="240"/>
                    </a:cubicBezTo>
                    <a:cubicBezTo>
                      <a:pt x="1146" y="239"/>
                      <a:pt x="1145" y="238"/>
                      <a:pt x="1143" y="236"/>
                    </a:cubicBezTo>
                    <a:cubicBezTo>
                      <a:pt x="1134" y="228"/>
                      <a:pt x="1134" y="228"/>
                      <a:pt x="1134" y="228"/>
                    </a:cubicBezTo>
                    <a:cubicBezTo>
                      <a:pt x="1119" y="222"/>
                      <a:pt x="1119" y="222"/>
                      <a:pt x="1119" y="222"/>
                    </a:cubicBezTo>
                    <a:cubicBezTo>
                      <a:pt x="1116" y="221"/>
                      <a:pt x="1113" y="218"/>
                      <a:pt x="1111" y="215"/>
                    </a:cubicBezTo>
                    <a:cubicBezTo>
                      <a:pt x="1110" y="214"/>
                      <a:pt x="1110" y="214"/>
                      <a:pt x="1110" y="214"/>
                    </a:cubicBezTo>
                    <a:cubicBezTo>
                      <a:pt x="1106" y="214"/>
                      <a:pt x="1103" y="214"/>
                      <a:pt x="1100" y="213"/>
                    </a:cubicBezTo>
                    <a:cubicBezTo>
                      <a:pt x="1084" y="208"/>
                      <a:pt x="1084" y="208"/>
                      <a:pt x="1084" y="208"/>
                    </a:cubicBezTo>
                    <a:cubicBezTo>
                      <a:pt x="1036" y="186"/>
                      <a:pt x="1036" y="186"/>
                      <a:pt x="1036" y="186"/>
                    </a:cubicBezTo>
                    <a:cubicBezTo>
                      <a:pt x="1034" y="185"/>
                      <a:pt x="1032" y="184"/>
                      <a:pt x="1031" y="182"/>
                    </a:cubicBezTo>
                    <a:cubicBezTo>
                      <a:pt x="1013" y="165"/>
                      <a:pt x="1013" y="165"/>
                      <a:pt x="1013" y="165"/>
                    </a:cubicBezTo>
                    <a:cubicBezTo>
                      <a:pt x="1010" y="161"/>
                      <a:pt x="1008" y="156"/>
                      <a:pt x="1008" y="151"/>
                    </a:cubicBezTo>
                    <a:cubicBezTo>
                      <a:pt x="1009" y="127"/>
                      <a:pt x="1009" y="127"/>
                      <a:pt x="1009" y="127"/>
                    </a:cubicBezTo>
                    <a:cubicBezTo>
                      <a:pt x="1009" y="124"/>
                      <a:pt x="1010" y="120"/>
                      <a:pt x="1011" y="118"/>
                    </a:cubicBezTo>
                    <a:cubicBezTo>
                      <a:pt x="1016" y="107"/>
                      <a:pt x="1016" y="107"/>
                      <a:pt x="1016" y="107"/>
                    </a:cubicBezTo>
                    <a:cubicBezTo>
                      <a:pt x="1016" y="104"/>
                      <a:pt x="1016" y="104"/>
                      <a:pt x="1016" y="104"/>
                    </a:cubicBezTo>
                    <a:cubicBezTo>
                      <a:pt x="1016" y="103"/>
                      <a:pt x="1016" y="98"/>
                      <a:pt x="1016" y="96"/>
                    </a:cubicBezTo>
                    <a:cubicBezTo>
                      <a:pt x="1016" y="95"/>
                      <a:pt x="1017" y="93"/>
                      <a:pt x="1017" y="92"/>
                    </a:cubicBezTo>
                    <a:cubicBezTo>
                      <a:pt x="1021" y="81"/>
                      <a:pt x="1021" y="81"/>
                      <a:pt x="1021" y="81"/>
                    </a:cubicBezTo>
                    <a:cubicBezTo>
                      <a:pt x="1021" y="79"/>
                      <a:pt x="1023" y="77"/>
                      <a:pt x="1024" y="75"/>
                    </a:cubicBezTo>
                    <a:cubicBezTo>
                      <a:pt x="1038" y="60"/>
                      <a:pt x="1038" y="60"/>
                      <a:pt x="1038" y="60"/>
                    </a:cubicBezTo>
                    <a:cubicBezTo>
                      <a:pt x="1041" y="53"/>
                      <a:pt x="1041" y="53"/>
                      <a:pt x="1041" y="53"/>
                    </a:cubicBezTo>
                    <a:cubicBezTo>
                      <a:pt x="1048" y="27"/>
                      <a:pt x="1048" y="27"/>
                      <a:pt x="1048" y="27"/>
                    </a:cubicBezTo>
                    <a:cubicBezTo>
                      <a:pt x="1048" y="26"/>
                      <a:pt x="1049" y="24"/>
                      <a:pt x="1050" y="23"/>
                    </a:cubicBezTo>
                    <a:cubicBezTo>
                      <a:pt x="1054" y="16"/>
                      <a:pt x="1054" y="16"/>
                      <a:pt x="1054" y="16"/>
                    </a:cubicBezTo>
                    <a:cubicBezTo>
                      <a:pt x="1054" y="15"/>
                      <a:pt x="1055" y="14"/>
                      <a:pt x="1056" y="13"/>
                    </a:cubicBezTo>
                    <a:cubicBezTo>
                      <a:pt x="1069" y="0"/>
                      <a:pt x="1069" y="0"/>
                      <a:pt x="1069" y="0"/>
                    </a:cubicBezTo>
                    <a:cubicBezTo>
                      <a:pt x="568" y="81"/>
                      <a:pt x="568" y="81"/>
                      <a:pt x="568" y="81"/>
                    </a:cubicBezTo>
                    <a:cubicBezTo>
                      <a:pt x="451" y="92"/>
                      <a:pt x="451" y="92"/>
                      <a:pt x="451" y="92"/>
                    </a:cubicBezTo>
                    <a:cubicBezTo>
                      <a:pt x="449" y="92"/>
                      <a:pt x="447" y="92"/>
                      <a:pt x="445" y="91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331" y="1214"/>
                      <a:pt x="331" y="1214"/>
                      <a:pt x="331" y="1214"/>
                    </a:cubicBezTo>
                    <a:cubicBezTo>
                      <a:pt x="331" y="1214"/>
                      <a:pt x="332" y="1218"/>
                      <a:pt x="332" y="12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4" name="Group 293"/>
              <p:cNvGrpSpPr/>
              <p:nvPr/>
            </p:nvGrpSpPr>
            <p:grpSpPr>
              <a:xfrm>
                <a:off x="5857876" y="3579813"/>
                <a:ext cx="1071563" cy="806450"/>
                <a:chOff x="5857876" y="3579813"/>
                <a:chExt cx="1071563" cy="806450"/>
              </a:xfrm>
              <a:solidFill>
                <a:schemeClr val="bg1"/>
              </a:solidFill>
            </p:grpSpPr>
            <p:sp>
              <p:nvSpPr>
                <p:cNvPr id="116" name="Freeform 77"/>
                <p:cNvSpPr>
                  <a:spLocks/>
                </p:cNvSpPr>
                <p:nvPr/>
              </p:nvSpPr>
              <p:spPr bwMode="auto">
                <a:xfrm>
                  <a:off x="6816726" y="4367213"/>
                  <a:ext cx="22225" cy="19050"/>
                </a:xfrm>
                <a:custGeom>
                  <a:avLst/>
                  <a:gdLst>
                    <a:gd name="T0" fmla="*/ 76 w 85"/>
                    <a:gd name="T1" fmla="*/ 50 h 67"/>
                    <a:gd name="T2" fmla="*/ 66 w 85"/>
                    <a:gd name="T3" fmla="*/ 48 h 67"/>
                    <a:gd name="T4" fmla="*/ 52 w 85"/>
                    <a:gd name="T5" fmla="*/ 32 h 67"/>
                    <a:gd name="T6" fmla="*/ 51 w 85"/>
                    <a:gd name="T7" fmla="*/ 29 h 67"/>
                    <a:gd name="T8" fmla="*/ 25 w 85"/>
                    <a:gd name="T9" fmla="*/ 22 h 67"/>
                    <a:gd name="T10" fmla="*/ 14 w 85"/>
                    <a:gd name="T11" fmla="*/ 15 h 67"/>
                    <a:gd name="T12" fmla="*/ 2 w 85"/>
                    <a:gd name="T13" fmla="*/ 0 h 67"/>
                    <a:gd name="T14" fmla="*/ 2 w 85"/>
                    <a:gd name="T15" fmla="*/ 2 h 67"/>
                    <a:gd name="T16" fmla="*/ 0 w 85"/>
                    <a:gd name="T17" fmla="*/ 21 h 67"/>
                    <a:gd name="T18" fmla="*/ 2 w 85"/>
                    <a:gd name="T19" fmla="*/ 30 h 67"/>
                    <a:gd name="T20" fmla="*/ 17 w 85"/>
                    <a:gd name="T21" fmla="*/ 54 h 67"/>
                    <a:gd name="T22" fmla="*/ 37 w 85"/>
                    <a:gd name="T23" fmla="*/ 67 h 67"/>
                    <a:gd name="T24" fmla="*/ 54 w 85"/>
                    <a:gd name="T25" fmla="*/ 60 h 67"/>
                    <a:gd name="T26" fmla="*/ 85 w 85"/>
                    <a:gd name="T27" fmla="*/ 50 h 67"/>
                    <a:gd name="T28" fmla="*/ 82 w 85"/>
                    <a:gd name="T29" fmla="*/ 50 h 67"/>
                    <a:gd name="T30" fmla="*/ 76 w 85"/>
                    <a:gd name="T31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67">
                      <a:moveTo>
                        <a:pt x="76" y="50"/>
                      </a:moveTo>
                      <a:cubicBezTo>
                        <a:pt x="66" y="48"/>
                        <a:pt x="66" y="48"/>
                        <a:pt x="66" y="48"/>
                      </a:cubicBezTo>
                      <a:cubicBezTo>
                        <a:pt x="58" y="46"/>
                        <a:pt x="53" y="40"/>
                        <a:pt x="52" y="32"/>
                      </a:cubicBezTo>
                      <a:cubicBezTo>
                        <a:pt x="51" y="31"/>
                        <a:pt x="51" y="30"/>
                        <a:pt x="51" y="29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1" y="21"/>
                        <a:pt x="16" y="18"/>
                        <a:pt x="14" y="15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cubicBezTo>
                        <a:pt x="37" y="67"/>
                        <a:pt x="37" y="67"/>
                        <a:pt x="37" y="67"/>
                      </a:cubicBezTo>
                      <a:cubicBezTo>
                        <a:pt x="54" y="60"/>
                        <a:pt x="54" y="60"/>
                        <a:pt x="54" y="60"/>
                      </a:cubicBez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82" y="50"/>
                        <a:pt x="82" y="50"/>
                        <a:pt x="82" y="50"/>
                      </a:cubicBezTo>
                      <a:cubicBezTo>
                        <a:pt x="80" y="50"/>
                        <a:pt x="78" y="50"/>
                        <a:pt x="76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8"/>
                <p:cNvSpPr>
                  <a:spLocks/>
                </p:cNvSpPr>
                <p:nvPr/>
              </p:nvSpPr>
              <p:spPr bwMode="auto">
                <a:xfrm>
                  <a:off x="6781801" y="3859213"/>
                  <a:ext cx="7938" cy="9525"/>
                </a:xfrm>
                <a:custGeom>
                  <a:avLst/>
                  <a:gdLst>
                    <a:gd name="T0" fmla="*/ 6 w 34"/>
                    <a:gd name="T1" fmla="*/ 38 h 38"/>
                    <a:gd name="T2" fmla="*/ 25 w 34"/>
                    <a:gd name="T3" fmla="*/ 38 h 38"/>
                    <a:gd name="T4" fmla="*/ 34 w 34"/>
                    <a:gd name="T5" fmla="*/ 25 h 38"/>
                    <a:gd name="T6" fmla="*/ 10 w 34"/>
                    <a:gd name="T7" fmla="*/ 0 h 38"/>
                    <a:gd name="T8" fmla="*/ 5 w 34"/>
                    <a:gd name="T9" fmla="*/ 18 h 38"/>
                    <a:gd name="T10" fmla="*/ 0 w 34"/>
                    <a:gd name="T11" fmla="*/ 26 h 38"/>
                    <a:gd name="T12" fmla="*/ 3 w 34"/>
                    <a:gd name="T13" fmla="*/ 37 h 38"/>
                    <a:gd name="T14" fmla="*/ 6 w 34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38">
                      <a:moveTo>
                        <a:pt x="6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2"/>
                        <a:pt x="30" y="27"/>
                        <a:pt x="34" y="25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4" y="21"/>
                        <a:pt x="2" y="24"/>
                        <a:pt x="0" y="26"/>
                      </a:cubicBezTo>
                      <a:cubicBezTo>
                        <a:pt x="3" y="37"/>
                        <a:pt x="3" y="37"/>
                        <a:pt x="3" y="37"/>
                      </a:cubicBezTo>
                      <a:lnTo>
                        <a:pt x="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9"/>
                <p:cNvSpPr>
                  <a:spLocks/>
                </p:cNvSpPr>
                <p:nvPr/>
              </p:nvSpPr>
              <p:spPr bwMode="auto">
                <a:xfrm>
                  <a:off x="5857876" y="3579813"/>
                  <a:ext cx="1071563" cy="795338"/>
                </a:xfrm>
                <a:custGeom>
                  <a:avLst/>
                  <a:gdLst>
                    <a:gd name="T0" fmla="*/ 110 w 4005"/>
                    <a:gd name="T1" fmla="*/ 498 h 2975"/>
                    <a:gd name="T2" fmla="*/ 135 w 4005"/>
                    <a:gd name="T3" fmla="*/ 586 h 2975"/>
                    <a:gd name="T4" fmla="*/ 196 w 4005"/>
                    <a:gd name="T5" fmla="*/ 542 h 2975"/>
                    <a:gd name="T6" fmla="*/ 227 w 4005"/>
                    <a:gd name="T7" fmla="*/ 443 h 2975"/>
                    <a:gd name="T8" fmla="*/ 329 w 4005"/>
                    <a:gd name="T9" fmla="*/ 444 h 2975"/>
                    <a:gd name="T10" fmla="*/ 377 w 4005"/>
                    <a:gd name="T11" fmla="*/ 522 h 2975"/>
                    <a:gd name="T12" fmla="*/ 527 w 4005"/>
                    <a:gd name="T13" fmla="*/ 460 h 2975"/>
                    <a:gd name="T14" fmla="*/ 683 w 4005"/>
                    <a:gd name="T15" fmla="*/ 431 h 2975"/>
                    <a:gd name="T16" fmla="*/ 745 w 4005"/>
                    <a:gd name="T17" fmla="*/ 529 h 2975"/>
                    <a:gd name="T18" fmla="*/ 956 w 4005"/>
                    <a:gd name="T19" fmla="*/ 520 h 2975"/>
                    <a:gd name="T20" fmla="*/ 997 w 4005"/>
                    <a:gd name="T21" fmla="*/ 568 h 2975"/>
                    <a:gd name="T22" fmla="*/ 1044 w 4005"/>
                    <a:gd name="T23" fmla="*/ 589 h 2975"/>
                    <a:gd name="T24" fmla="*/ 1093 w 4005"/>
                    <a:gd name="T25" fmla="*/ 686 h 2975"/>
                    <a:gd name="T26" fmla="*/ 1192 w 4005"/>
                    <a:gd name="T27" fmla="*/ 823 h 2975"/>
                    <a:gd name="T28" fmla="*/ 1375 w 4005"/>
                    <a:gd name="T29" fmla="*/ 735 h 2975"/>
                    <a:gd name="T30" fmla="*/ 1547 w 4005"/>
                    <a:gd name="T31" fmla="*/ 647 h 2975"/>
                    <a:gd name="T32" fmla="*/ 1616 w 4005"/>
                    <a:gd name="T33" fmla="*/ 552 h 2975"/>
                    <a:gd name="T34" fmla="*/ 1721 w 4005"/>
                    <a:gd name="T35" fmla="*/ 522 h 2975"/>
                    <a:gd name="T36" fmla="*/ 1940 w 4005"/>
                    <a:gd name="T37" fmla="*/ 590 h 2975"/>
                    <a:gd name="T38" fmla="*/ 2095 w 4005"/>
                    <a:gd name="T39" fmla="*/ 714 h 2975"/>
                    <a:gd name="T40" fmla="*/ 2208 w 4005"/>
                    <a:gd name="T41" fmla="*/ 840 h 2975"/>
                    <a:gd name="T42" fmla="*/ 2342 w 4005"/>
                    <a:gd name="T43" fmla="*/ 939 h 2975"/>
                    <a:gd name="T44" fmla="*/ 2460 w 4005"/>
                    <a:gd name="T45" fmla="*/ 993 h 2975"/>
                    <a:gd name="T46" fmla="*/ 2542 w 4005"/>
                    <a:gd name="T47" fmla="*/ 1106 h 2975"/>
                    <a:gd name="T48" fmla="*/ 2561 w 4005"/>
                    <a:gd name="T49" fmla="*/ 1291 h 2975"/>
                    <a:gd name="T50" fmla="*/ 2536 w 4005"/>
                    <a:gd name="T51" fmla="*/ 1482 h 2975"/>
                    <a:gd name="T52" fmla="*/ 2587 w 4005"/>
                    <a:gd name="T53" fmla="*/ 1716 h 2975"/>
                    <a:gd name="T54" fmla="*/ 2554 w 4005"/>
                    <a:gd name="T55" fmla="*/ 1610 h 2975"/>
                    <a:gd name="T56" fmla="*/ 2635 w 4005"/>
                    <a:gd name="T57" fmla="*/ 1585 h 2975"/>
                    <a:gd name="T58" fmla="*/ 2746 w 4005"/>
                    <a:gd name="T59" fmla="*/ 1648 h 2975"/>
                    <a:gd name="T60" fmla="*/ 2688 w 4005"/>
                    <a:gd name="T61" fmla="*/ 1781 h 2975"/>
                    <a:gd name="T62" fmla="*/ 2697 w 4005"/>
                    <a:gd name="T63" fmla="*/ 1906 h 2975"/>
                    <a:gd name="T64" fmla="*/ 2757 w 4005"/>
                    <a:gd name="T65" fmla="*/ 2022 h 2975"/>
                    <a:gd name="T66" fmla="*/ 2909 w 4005"/>
                    <a:gd name="T67" fmla="*/ 2183 h 2975"/>
                    <a:gd name="T68" fmla="*/ 2896 w 4005"/>
                    <a:gd name="T69" fmla="*/ 2099 h 2975"/>
                    <a:gd name="T70" fmla="*/ 3022 w 4005"/>
                    <a:gd name="T71" fmla="*/ 2106 h 2975"/>
                    <a:gd name="T72" fmla="*/ 3016 w 4005"/>
                    <a:gd name="T73" fmla="*/ 2281 h 2975"/>
                    <a:gd name="T74" fmla="*/ 3119 w 4005"/>
                    <a:gd name="T75" fmla="*/ 2206 h 2975"/>
                    <a:gd name="T76" fmla="*/ 3094 w 4005"/>
                    <a:gd name="T77" fmla="*/ 2330 h 2975"/>
                    <a:gd name="T78" fmla="*/ 3179 w 4005"/>
                    <a:gd name="T79" fmla="*/ 2519 h 2975"/>
                    <a:gd name="T80" fmla="*/ 3304 w 4005"/>
                    <a:gd name="T81" fmla="*/ 2621 h 2975"/>
                    <a:gd name="T82" fmla="*/ 3440 w 4005"/>
                    <a:gd name="T83" fmla="*/ 2665 h 2975"/>
                    <a:gd name="T84" fmla="*/ 3528 w 4005"/>
                    <a:gd name="T85" fmla="*/ 2784 h 2975"/>
                    <a:gd name="T86" fmla="*/ 3631 w 4005"/>
                    <a:gd name="T87" fmla="*/ 2896 h 2975"/>
                    <a:gd name="T88" fmla="*/ 3755 w 4005"/>
                    <a:gd name="T89" fmla="*/ 2966 h 2975"/>
                    <a:gd name="T90" fmla="*/ 3844 w 4005"/>
                    <a:gd name="T91" fmla="*/ 2919 h 2975"/>
                    <a:gd name="T92" fmla="*/ 3957 w 4005"/>
                    <a:gd name="T93" fmla="*/ 2832 h 2975"/>
                    <a:gd name="T94" fmla="*/ 3956 w 4005"/>
                    <a:gd name="T95" fmla="*/ 2671 h 2975"/>
                    <a:gd name="T96" fmla="*/ 3999 w 4005"/>
                    <a:gd name="T97" fmla="*/ 2518 h 2975"/>
                    <a:gd name="T98" fmla="*/ 3985 w 4005"/>
                    <a:gd name="T99" fmla="*/ 2234 h 2975"/>
                    <a:gd name="T100" fmla="*/ 3920 w 4005"/>
                    <a:gd name="T101" fmla="*/ 1937 h 2975"/>
                    <a:gd name="T102" fmla="*/ 3785 w 4005"/>
                    <a:gd name="T103" fmla="*/ 1823 h 2975"/>
                    <a:gd name="T104" fmla="*/ 3393 w 4005"/>
                    <a:gd name="T105" fmla="*/ 1073 h 2975"/>
                    <a:gd name="T106" fmla="*/ 3317 w 4005"/>
                    <a:gd name="T107" fmla="*/ 878 h 2975"/>
                    <a:gd name="T108" fmla="*/ 3081 w 4005"/>
                    <a:gd name="T109" fmla="*/ 500 h 2975"/>
                    <a:gd name="T110" fmla="*/ 2955 w 4005"/>
                    <a:gd name="T111" fmla="*/ 180 h 2975"/>
                    <a:gd name="T112" fmla="*/ 2897 w 4005"/>
                    <a:gd name="T113" fmla="*/ 43 h 2975"/>
                    <a:gd name="T114" fmla="*/ 2822 w 4005"/>
                    <a:gd name="T115" fmla="*/ 31 h 2975"/>
                    <a:gd name="T116" fmla="*/ 2667 w 4005"/>
                    <a:gd name="T117" fmla="*/ 26 h 2975"/>
                    <a:gd name="T118" fmla="*/ 2684 w 4005"/>
                    <a:gd name="T119" fmla="*/ 204 h 2975"/>
                    <a:gd name="T120" fmla="*/ 2598 w 4005"/>
                    <a:gd name="T121" fmla="*/ 269 h 2975"/>
                    <a:gd name="T122" fmla="*/ 1304 w 4005"/>
                    <a:gd name="T123" fmla="*/ 267 h 2975"/>
                    <a:gd name="T124" fmla="*/ 10 w 4005"/>
                    <a:gd name="T125" fmla="*/ 292 h 2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005" h="2975">
                      <a:moveTo>
                        <a:pt x="10" y="292"/>
                      </a:moveTo>
                      <a:cubicBezTo>
                        <a:pt x="10" y="293"/>
                        <a:pt x="9" y="297"/>
                        <a:pt x="9" y="298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11" y="335"/>
                        <a:pt x="11" y="335"/>
                        <a:pt x="11" y="335"/>
                      </a:cubicBezTo>
                      <a:cubicBezTo>
                        <a:pt x="34" y="354"/>
                        <a:pt x="34" y="354"/>
                        <a:pt x="34" y="354"/>
                      </a:cubicBezTo>
                      <a:cubicBezTo>
                        <a:pt x="35" y="355"/>
                        <a:pt x="36" y="356"/>
                        <a:pt x="37" y="357"/>
                      </a:cubicBezTo>
                      <a:cubicBezTo>
                        <a:pt x="63" y="387"/>
                        <a:pt x="63" y="387"/>
                        <a:pt x="63" y="387"/>
                      </a:cubicBezTo>
                      <a:cubicBezTo>
                        <a:pt x="108" y="410"/>
                        <a:pt x="108" y="410"/>
                        <a:pt x="108" y="410"/>
                      </a:cubicBezTo>
                      <a:cubicBezTo>
                        <a:pt x="112" y="413"/>
                        <a:pt x="117" y="419"/>
                        <a:pt x="118" y="423"/>
                      </a:cubicBezTo>
                      <a:cubicBezTo>
                        <a:pt x="120" y="440"/>
                        <a:pt x="120" y="440"/>
                        <a:pt x="120" y="440"/>
                      </a:cubicBezTo>
                      <a:cubicBezTo>
                        <a:pt x="117" y="478"/>
                        <a:pt x="117" y="478"/>
                        <a:pt x="117" y="478"/>
                      </a:cubicBezTo>
                      <a:cubicBezTo>
                        <a:pt x="117" y="480"/>
                        <a:pt x="117" y="481"/>
                        <a:pt x="116" y="483"/>
                      </a:cubicBezTo>
                      <a:cubicBezTo>
                        <a:pt x="110" y="498"/>
                        <a:pt x="110" y="498"/>
                        <a:pt x="110" y="498"/>
                      </a:cubicBezTo>
                      <a:cubicBezTo>
                        <a:pt x="111" y="502"/>
                        <a:pt x="111" y="502"/>
                        <a:pt x="111" y="502"/>
                      </a:cubicBezTo>
                      <a:cubicBezTo>
                        <a:pt x="123" y="521"/>
                        <a:pt x="123" y="521"/>
                        <a:pt x="123" y="521"/>
                      </a:cubicBezTo>
                      <a:cubicBezTo>
                        <a:pt x="126" y="520"/>
                        <a:pt x="126" y="520"/>
                        <a:pt x="126" y="520"/>
                      </a:cubicBezTo>
                      <a:cubicBezTo>
                        <a:pt x="129" y="519"/>
                        <a:pt x="132" y="519"/>
                        <a:pt x="134" y="520"/>
                      </a:cubicBezTo>
                      <a:cubicBezTo>
                        <a:pt x="138" y="521"/>
                        <a:pt x="146" y="523"/>
                        <a:pt x="148" y="526"/>
                      </a:cubicBezTo>
                      <a:cubicBezTo>
                        <a:pt x="153" y="531"/>
                        <a:pt x="153" y="531"/>
                        <a:pt x="153" y="531"/>
                      </a:cubicBezTo>
                      <a:cubicBezTo>
                        <a:pt x="155" y="532"/>
                        <a:pt x="156" y="534"/>
                        <a:pt x="157" y="536"/>
                      </a:cubicBezTo>
                      <a:cubicBezTo>
                        <a:pt x="160" y="543"/>
                        <a:pt x="160" y="543"/>
                        <a:pt x="160" y="543"/>
                      </a:cubicBezTo>
                      <a:cubicBezTo>
                        <a:pt x="161" y="545"/>
                        <a:pt x="162" y="548"/>
                        <a:pt x="162" y="550"/>
                      </a:cubicBezTo>
                      <a:cubicBezTo>
                        <a:pt x="162" y="557"/>
                        <a:pt x="162" y="557"/>
                        <a:pt x="162" y="557"/>
                      </a:cubicBezTo>
                      <a:cubicBezTo>
                        <a:pt x="163" y="563"/>
                        <a:pt x="160" y="569"/>
                        <a:pt x="155" y="573"/>
                      </a:cubicBezTo>
                      <a:cubicBezTo>
                        <a:pt x="151" y="576"/>
                        <a:pt x="151" y="576"/>
                        <a:pt x="151" y="576"/>
                      </a:cubicBezTo>
                      <a:cubicBezTo>
                        <a:pt x="150" y="578"/>
                        <a:pt x="148" y="579"/>
                        <a:pt x="146" y="579"/>
                      </a:cubicBezTo>
                      <a:cubicBezTo>
                        <a:pt x="135" y="586"/>
                        <a:pt x="135" y="586"/>
                        <a:pt x="135" y="586"/>
                      </a:cubicBezTo>
                      <a:cubicBezTo>
                        <a:pt x="132" y="590"/>
                        <a:pt x="132" y="590"/>
                        <a:pt x="132" y="590"/>
                      </a:cubicBezTo>
                      <a:cubicBezTo>
                        <a:pt x="133" y="592"/>
                        <a:pt x="134" y="594"/>
                        <a:pt x="134" y="597"/>
                      </a:cubicBezTo>
                      <a:cubicBezTo>
                        <a:pt x="135" y="602"/>
                        <a:pt x="135" y="602"/>
                        <a:pt x="135" y="602"/>
                      </a:cubicBezTo>
                      <a:cubicBezTo>
                        <a:pt x="135" y="603"/>
                        <a:pt x="135" y="604"/>
                        <a:pt x="135" y="605"/>
                      </a:cubicBezTo>
                      <a:cubicBezTo>
                        <a:pt x="146" y="601"/>
                        <a:pt x="146" y="601"/>
                        <a:pt x="146" y="601"/>
                      </a:cubicBezTo>
                      <a:cubicBezTo>
                        <a:pt x="146" y="593"/>
                        <a:pt x="151" y="586"/>
                        <a:pt x="158" y="583"/>
                      </a:cubicBezTo>
                      <a:cubicBezTo>
                        <a:pt x="166" y="580"/>
                        <a:pt x="166" y="580"/>
                        <a:pt x="166" y="580"/>
                      </a:cubicBezTo>
                      <a:cubicBezTo>
                        <a:pt x="165" y="578"/>
                        <a:pt x="165" y="578"/>
                        <a:pt x="165" y="578"/>
                      </a:cubicBezTo>
                      <a:cubicBezTo>
                        <a:pt x="165" y="576"/>
                        <a:pt x="165" y="574"/>
                        <a:pt x="165" y="572"/>
                      </a:cubicBezTo>
                      <a:cubicBezTo>
                        <a:pt x="165" y="567"/>
                        <a:pt x="165" y="567"/>
                        <a:pt x="165" y="567"/>
                      </a:cubicBezTo>
                      <a:cubicBezTo>
                        <a:pt x="166" y="561"/>
                        <a:pt x="169" y="556"/>
                        <a:pt x="173" y="553"/>
                      </a:cubicBezTo>
                      <a:cubicBezTo>
                        <a:pt x="182" y="546"/>
                        <a:pt x="182" y="546"/>
                        <a:pt x="182" y="546"/>
                      </a:cubicBezTo>
                      <a:cubicBezTo>
                        <a:pt x="184" y="545"/>
                        <a:pt x="187" y="544"/>
                        <a:pt x="189" y="543"/>
                      </a:cubicBezTo>
                      <a:cubicBezTo>
                        <a:pt x="196" y="542"/>
                        <a:pt x="196" y="542"/>
                        <a:pt x="196" y="542"/>
                      </a:cubicBezTo>
                      <a:cubicBezTo>
                        <a:pt x="196" y="538"/>
                        <a:pt x="196" y="538"/>
                        <a:pt x="196" y="538"/>
                      </a:cubicBezTo>
                      <a:cubicBezTo>
                        <a:pt x="198" y="532"/>
                        <a:pt x="202" y="527"/>
                        <a:pt x="207" y="524"/>
                      </a:cubicBezTo>
                      <a:cubicBezTo>
                        <a:pt x="208" y="524"/>
                        <a:pt x="209" y="524"/>
                        <a:pt x="210" y="524"/>
                      </a:cubicBezTo>
                      <a:cubicBezTo>
                        <a:pt x="212" y="517"/>
                        <a:pt x="212" y="517"/>
                        <a:pt x="212" y="517"/>
                      </a:cubicBezTo>
                      <a:cubicBezTo>
                        <a:pt x="211" y="515"/>
                        <a:pt x="211" y="515"/>
                        <a:pt x="211" y="515"/>
                      </a:cubicBezTo>
                      <a:cubicBezTo>
                        <a:pt x="203" y="505"/>
                        <a:pt x="203" y="505"/>
                        <a:pt x="203" y="505"/>
                      </a:cubicBezTo>
                      <a:cubicBezTo>
                        <a:pt x="202" y="503"/>
                        <a:pt x="201" y="501"/>
                        <a:pt x="200" y="499"/>
                      </a:cubicBezTo>
                      <a:cubicBezTo>
                        <a:pt x="197" y="493"/>
                        <a:pt x="197" y="493"/>
                        <a:pt x="197" y="493"/>
                      </a:cubicBezTo>
                      <a:cubicBezTo>
                        <a:pt x="192" y="473"/>
                        <a:pt x="192" y="473"/>
                        <a:pt x="192" y="473"/>
                      </a:cubicBezTo>
                      <a:cubicBezTo>
                        <a:pt x="192" y="470"/>
                        <a:pt x="192" y="468"/>
                        <a:pt x="192" y="465"/>
                      </a:cubicBezTo>
                      <a:cubicBezTo>
                        <a:pt x="194" y="459"/>
                        <a:pt x="194" y="459"/>
                        <a:pt x="194" y="459"/>
                      </a:cubicBezTo>
                      <a:cubicBezTo>
                        <a:pt x="195" y="452"/>
                        <a:pt x="200" y="446"/>
                        <a:pt x="207" y="444"/>
                      </a:cubicBezTo>
                      <a:cubicBezTo>
                        <a:pt x="213" y="442"/>
                        <a:pt x="213" y="442"/>
                        <a:pt x="213" y="442"/>
                      </a:cubicBezTo>
                      <a:cubicBezTo>
                        <a:pt x="218" y="441"/>
                        <a:pt x="223" y="441"/>
                        <a:pt x="227" y="443"/>
                      </a:cubicBezTo>
                      <a:cubicBezTo>
                        <a:pt x="233" y="446"/>
                        <a:pt x="233" y="446"/>
                        <a:pt x="233" y="446"/>
                      </a:cubicBezTo>
                      <a:cubicBezTo>
                        <a:pt x="237" y="448"/>
                        <a:pt x="240" y="451"/>
                        <a:pt x="242" y="454"/>
                      </a:cubicBezTo>
                      <a:cubicBezTo>
                        <a:pt x="247" y="455"/>
                        <a:pt x="252" y="457"/>
                        <a:pt x="256" y="462"/>
                      </a:cubicBezTo>
                      <a:cubicBezTo>
                        <a:pt x="257" y="464"/>
                        <a:pt x="258" y="466"/>
                        <a:pt x="259" y="469"/>
                      </a:cubicBezTo>
                      <a:cubicBezTo>
                        <a:pt x="261" y="470"/>
                        <a:pt x="263" y="472"/>
                        <a:pt x="264" y="474"/>
                      </a:cubicBezTo>
                      <a:cubicBezTo>
                        <a:pt x="268" y="456"/>
                        <a:pt x="268" y="456"/>
                        <a:pt x="268" y="456"/>
                      </a:cubicBezTo>
                      <a:cubicBezTo>
                        <a:pt x="268" y="456"/>
                        <a:pt x="268" y="455"/>
                        <a:pt x="268" y="454"/>
                      </a:cubicBezTo>
                      <a:cubicBezTo>
                        <a:pt x="266" y="451"/>
                        <a:pt x="266" y="451"/>
                        <a:pt x="266" y="451"/>
                      </a:cubicBezTo>
                      <a:cubicBezTo>
                        <a:pt x="262" y="444"/>
                        <a:pt x="263" y="435"/>
                        <a:pt x="268" y="429"/>
                      </a:cubicBezTo>
                      <a:cubicBezTo>
                        <a:pt x="274" y="422"/>
                        <a:pt x="283" y="420"/>
                        <a:pt x="291" y="424"/>
                      </a:cubicBezTo>
                      <a:cubicBezTo>
                        <a:pt x="301" y="429"/>
                        <a:pt x="301" y="429"/>
                        <a:pt x="301" y="429"/>
                      </a:cubicBezTo>
                      <a:cubicBezTo>
                        <a:pt x="305" y="431"/>
                        <a:pt x="307" y="433"/>
                        <a:pt x="309" y="436"/>
                      </a:cubicBezTo>
                      <a:cubicBezTo>
                        <a:pt x="310" y="438"/>
                        <a:pt x="310" y="438"/>
                        <a:pt x="310" y="438"/>
                      </a:cubicBezTo>
                      <a:cubicBezTo>
                        <a:pt x="317" y="436"/>
                        <a:pt x="324" y="439"/>
                        <a:pt x="329" y="444"/>
                      </a:cubicBezTo>
                      <a:cubicBezTo>
                        <a:pt x="332" y="447"/>
                        <a:pt x="332" y="447"/>
                        <a:pt x="332" y="447"/>
                      </a:cubicBezTo>
                      <a:cubicBezTo>
                        <a:pt x="333" y="449"/>
                        <a:pt x="334" y="450"/>
                        <a:pt x="334" y="451"/>
                      </a:cubicBezTo>
                      <a:cubicBezTo>
                        <a:pt x="335" y="453"/>
                        <a:pt x="336" y="456"/>
                        <a:pt x="337" y="458"/>
                      </a:cubicBezTo>
                      <a:cubicBezTo>
                        <a:pt x="338" y="466"/>
                        <a:pt x="335" y="476"/>
                        <a:pt x="328" y="480"/>
                      </a:cubicBezTo>
                      <a:cubicBezTo>
                        <a:pt x="323" y="484"/>
                        <a:pt x="323" y="484"/>
                        <a:pt x="323" y="484"/>
                      </a:cubicBezTo>
                      <a:cubicBezTo>
                        <a:pt x="324" y="485"/>
                        <a:pt x="325" y="486"/>
                        <a:pt x="325" y="487"/>
                      </a:cubicBezTo>
                      <a:cubicBezTo>
                        <a:pt x="330" y="491"/>
                        <a:pt x="330" y="491"/>
                        <a:pt x="330" y="491"/>
                      </a:cubicBezTo>
                      <a:cubicBezTo>
                        <a:pt x="343" y="492"/>
                        <a:pt x="343" y="492"/>
                        <a:pt x="343" y="492"/>
                      </a:cubicBezTo>
                      <a:cubicBezTo>
                        <a:pt x="345" y="492"/>
                        <a:pt x="346" y="493"/>
                        <a:pt x="348" y="493"/>
                      </a:cubicBezTo>
                      <a:cubicBezTo>
                        <a:pt x="358" y="497"/>
                        <a:pt x="358" y="497"/>
                        <a:pt x="358" y="497"/>
                      </a:cubicBezTo>
                      <a:cubicBezTo>
                        <a:pt x="360" y="498"/>
                        <a:pt x="362" y="499"/>
                        <a:pt x="364" y="501"/>
                      </a:cubicBezTo>
                      <a:cubicBezTo>
                        <a:pt x="371" y="506"/>
                        <a:pt x="371" y="506"/>
                        <a:pt x="371" y="506"/>
                      </a:cubicBezTo>
                      <a:cubicBezTo>
                        <a:pt x="374" y="510"/>
                        <a:pt x="377" y="514"/>
                        <a:pt x="377" y="519"/>
                      </a:cubicBezTo>
                      <a:cubicBezTo>
                        <a:pt x="377" y="522"/>
                        <a:pt x="377" y="522"/>
                        <a:pt x="377" y="522"/>
                      </a:cubicBezTo>
                      <a:cubicBezTo>
                        <a:pt x="394" y="519"/>
                        <a:pt x="394" y="519"/>
                        <a:pt x="394" y="519"/>
                      </a:cubicBezTo>
                      <a:cubicBezTo>
                        <a:pt x="401" y="514"/>
                        <a:pt x="401" y="514"/>
                        <a:pt x="401" y="514"/>
                      </a:cubicBezTo>
                      <a:cubicBezTo>
                        <a:pt x="406" y="511"/>
                        <a:pt x="412" y="510"/>
                        <a:pt x="417" y="511"/>
                      </a:cubicBezTo>
                      <a:cubicBezTo>
                        <a:pt x="423" y="513"/>
                        <a:pt x="423" y="513"/>
                        <a:pt x="423" y="513"/>
                      </a:cubicBezTo>
                      <a:cubicBezTo>
                        <a:pt x="457" y="505"/>
                        <a:pt x="457" y="505"/>
                        <a:pt x="457" y="505"/>
                      </a:cubicBezTo>
                      <a:cubicBezTo>
                        <a:pt x="484" y="503"/>
                        <a:pt x="484" y="503"/>
                        <a:pt x="484" y="503"/>
                      </a:cubicBezTo>
                      <a:cubicBezTo>
                        <a:pt x="486" y="495"/>
                        <a:pt x="494" y="487"/>
                        <a:pt x="504" y="487"/>
                      </a:cubicBezTo>
                      <a:cubicBezTo>
                        <a:pt x="507" y="487"/>
                        <a:pt x="507" y="487"/>
                        <a:pt x="507" y="487"/>
                      </a:cubicBezTo>
                      <a:cubicBezTo>
                        <a:pt x="508" y="486"/>
                        <a:pt x="508" y="486"/>
                        <a:pt x="508" y="486"/>
                      </a:cubicBezTo>
                      <a:cubicBezTo>
                        <a:pt x="510" y="482"/>
                        <a:pt x="513" y="479"/>
                        <a:pt x="516" y="478"/>
                      </a:cubicBezTo>
                      <a:cubicBezTo>
                        <a:pt x="521" y="475"/>
                        <a:pt x="521" y="475"/>
                        <a:pt x="521" y="475"/>
                      </a:cubicBezTo>
                      <a:cubicBezTo>
                        <a:pt x="522" y="475"/>
                        <a:pt x="524" y="474"/>
                        <a:pt x="525" y="474"/>
                      </a:cubicBezTo>
                      <a:cubicBezTo>
                        <a:pt x="530" y="473"/>
                        <a:pt x="530" y="473"/>
                        <a:pt x="530" y="473"/>
                      </a:cubicBezTo>
                      <a:cubicBezTo>
                        <a:pt x="527" y="460"/>
                        <a:pt x="527" y="460"/>
                        <a:pt x="527" y="460"/>
                      </a:cubicBezTo>
                      <a:cubicBezTo>
                        <a:pt x="526" y="451"/>
                        <a:pt x="530" y="442"/>
                        <a:pt x="539" y="439"/>
                      </a:cubicBezTo>
                      <a:cubicBezTo>
                        <a:pt x="545" y="436"/>
                        <a:pt x="552" y="437"/>
                        <a:pt x="558" y="441"/>
                      </a:cubicBezTo>
                      <a:cubicBezTo>
                        <a:pt x="559" y="441"/>
                        <a:pt x="559" y="441"/>
                        <a:pt x="560" y="440"/>
                      </a:cubicBezTo>
                      <a:cubicBezTo>
                        <a:pt x="565" y="439"/>
                        <a:pt x="565" y="439"/>
                        <a:pt x="565" y="439"/>
                      </a:cubicBezTo>
                      <a:cubicBezTo>
                        <a:pt x="566" y="438"/>
                        <a:pt x="567" y="438"/>
                        <a:pt x="569" y="438"/>
                      </a:cubicBezTo>
                      <a:cubicBezTo>
                        <a:pt x="580" y="436"/>
                        <a:pt x="580" y="436"/>
                        <a:pt x="580" y="436"/>
                      </a:cubicBezTo>
                      <a:cubicBezTo>
                        <a:pt x="587" y="436"/>
                        <a:pt x="594" y="439"/>
                        <a:pt x="598" y="445"/>
                      </a:cubicBezTo>
                      <a:cubicBezTo>
                        <a:pt x="600" y="447"/>
                        <a:pt x="601" y="451"/>
                        <a:pt x="601" y="454"/>
                      </a:cubicBezTo>
                      <a:cubicBezTo>
                        <a:pt x="639" y="441"/>
                        <a:pt x="639" y="441"/>
                        <a:pt x="639" y="441"/>
                      </a:cubicBezTo>
                      <a:cubicBezTo>
                        <a:pt x="641" y="440"/>
                        <a:pt x="643" y="440"/>
                        <a:pt x="645" y="440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7" y="438"/>
                        <a:pt x="667" y="438"/>
                        <a:pt x="667" y="438"/>
                      </a:cubicBezTo>
                      <a:cubicBezTo>
                        <a:pt x="671" y="433"/>
                        <a:pt x="677" y="431"/>
                        <a:pt x="683" y="431"/>
                      </a:cubicBezTo>
                      <a:cubicBezTo>
                        <a:pt x="689" y="432"/>
                        <a:pt x="695" y="436"/>
                        <a:pt x="698" y="441"/>
                      </a:cubicBezTo>
                      <a:cubicBezTo>
                        <a:pt x="700" y="446"/>
                        <a:pt x="700" y="446"/>
                        <a:pt x="700" y="446"/>
                      </a:cubicBezTo>
                      <a:cubicBezTo>
                        <a:pt x="705" y="442"/>
                        <a:pt x="705" y="442"/>
                        <a:pt x="705" y="442"/>
                      </a:cubicBezTo>
                      <a:cubicBezTo>
                        <a:pt x="711" y="439"/>
                        <a:pt x="718" y="438"/>
                        <a:pt x="724" y="441"/>
                      </a:cubicBezTo>
                      <a:cubicBezTo>
                        <a:pt x="730" y="444"/>
                        <a:pt x="734" y="450"/>
                        <a:pt x="734" y="456"/>
                      </a:cubicBezTo>
                      <a:cubicBezTo>
                        <a:pt x="735" y="466"/>
                        <a:pt x="735" y="466"/>
                        <a:pt x="735" y="466"/>
                      </a:cubicBezTo>
                      <a:cubicBezTo>
                        <a:pt x="735" y="468"/>
                        <a:pt x="735" y="471"/>
                        <a:pt x="734" y="473"/>
                      </a:cubicBezTo>
                      <a:cubicBezTo>
                        <a:pt x="744" y="481"/>
                        <a:pt x="744" y="481"/>
                        <a:pt x="744" y="481"/>
                      </a:cubicBezTo>
                      <a:cubicBezTo>
                        <a:pt x="746" y="483"/>
                        <a:pt x="748" y="485"/>
                        <a:pt x="749" y="488"/>
                      </a:cubicBezTo>
                      <a:cubicBezTo>
                        <a:pt x="753" y="491"/>
                        <a:pt x="755" y="496"/>
                        <a:pt x="756" y="501"/>
                      </a:cubicBezTo>
                      <a:cubicBezTo>
                        <a:pt x="756" y="508"/>
                        <a:pt x="756" y="508"/>
                        <a:pt x="756" y="508"/>
                      </a:cubicBezTo>
                      <a:cubicBezTo>
                        <a:pt x="756" y="513"/>
                        <a:pt x="755" y="518"/>
                        <a:pt x="752" y="522"/>
                      </a:cubicBezTo>
                      <a:cubicBezTo>
                        <a:pt x="747" y="527"/>
                        <a:pt x="747" y="527"/>
                        <a:pt x="747" y="527"/>
                      </a:cubicBezTo>
                      <a:cubicBezTo>
                        <a:pt x="747" y="528"/>
                        <a:pt x="746" y="528"/>
                        <a:pt x="745" y="529"/>
                      </a:cubicBezTo>
                      <a:cubicBezTo>
                        <a:pt x="766" y="533"/>
                        <a:pt x="766" y="533"/>
                        <a:pt x="766" y="533"/>
                      </a:cubicBezTo>
                      <a:cubicBezTo>
                        <a:pt x="847" y="563"/>
                        <a:pt x="847" y="563"/>
                        <a:pt x="847" y="563"/>
                      </a:cubicBezTo>
                      <a:cubicBezTo>
                        <a:pt x="847" y="560"/>
                        <a:pt x="848" y="556"/>
                        <a:pt x="849" y="554"/>
                      </a:cubicBezTo>
                      <a:cubicBezTo>
                        <a:pt x="853" y="546"/>
                        <a:pt x="853" y="546"/>
                        <a:pt x="853" y="546"/>
                      </a:cubicBezTo>
                      <a:cubicBezTo>
                        <a:pt x="854" y="543"/>
                        <a:pt x="856" y="540"/>
                        <a:pt x="859" y="539"/>
                      </a:cubicBezTo>
                      <a:cubicBezTo>
                        <a:pt x="867" y="532"/>
                        <a:pt x="867" y="532"/>
                        <a:pt x="867" y="532"/>
                      </a:cubicBezTo>
                      <a:cubicBezTo>
                        <a:pt x="868" y="531"/>
                        <a:pt x="869" y="531"/>
                        <a:pt x="871" y="530"/>
                      </a:cubicBezTo>
                      <a:cubicBezTo>
                        <a:pt x="890" y="524"/>
                        <a:pt x="890" y="524"/>
                        <a:pt x="890" y="524"/>
                      </a:cubicBezTo>
                      <a:cubicBezTo>
                        <a:pt x="892" y="518"/>
                        <a:pt x="892" y="518"/>
                        <a:pt x="892" y="518"/>
                      </a:cubicBezTo>
                      <a:cubicBezTo>
                        <a:pt x="895" y="512"/>
                        <a:pt x="901" y="507"/>
                        <a:pt x="908" y="506"/>
                      </a:cubicBezTo>
                      <a:cubicBezTo>
                        <a:pt x="915" y="506"/>
                        <a:pt x="921" y="509"/>
                        <a:pt x="925" y="514"/>
                      </a:cubicBezTo>
                      <a:cubicBezTo>
                        <a:pt x="938" y="531"/>
                        <a:pt x="938" y="531"/>
                        <a:pt x="938" y="531"/>
                      </a:cubicBezTo>
                      <a:cubicBezTo>
                        <a:pt x="949" y="524"/>
                        <a:pt x="949" y="524"/>
                        <a:pt x="949" y="524"/>
                      </a:cubicBezTo>
                      <a:cubicBezTo>
                        <a:pt x="951" y="522"/>
                        <a:pt x="953" y="521"/>
                        <a:pt x="956" y="520"/>
                      </a:cubicBezTo>
                      <a:cubicBezTo>
                        <a:pt x="961" y="519"/>
                        <a:pt x="961" y="519"/>
                        <a:pt x="961" y="519"/>
                      </a:cubicBezTo>
                      <a:cubicBezTo>
                        <a:pt x="962" y="519"/>
                        <a:pt x="963" y="519"/>
                        <a:pt x="964" y="519"/>
                      </a:cubicBezTo>
                      <a:cubicBezTo>
                        <a:pt x="968" y="509"/>
                        <a:pt x="968" y="509"/>
                        <a:pt x="968" y="509"/>
                      </a:cubicBezTo>
                      <a:cubicBezTo>
                        <a:pt x="969" y="507"/>
                        <a:pt x="970" y="505"/>
                        <a:pt x="971" y="504"/>
                      </a:cubicBezTo>
                      <a:cubicBezTo>
                        <a:pt x="975" y="499"/>
                        <a:pt x="975" y="499"/>
                        <a:pt x="975" y="499"/>
                      </a:cubicBezTo>
                      <a:cubicBezTo>
                        <a:pt x="980" y="493"/>
                        <a:pt x="989" y="490"/>
                        <a:pt x="997" y="494"/>
                      </a:cubicBezTo>
                      <a:cubicBezTo>
                        <a:pt x="1002" y="496"/>
                        <a:pt x="1002" y="496"/>
                        <a:pt x="1002" y="496"/>
                      </a:cubicBezTo>
                      <a:cubicBezTo>
                        <a:pt x="1005" y="497"/>
                        <a:pt x="1007" y="499"/>
                        <a:pt x="1009" y="501"/>
                      </a:cubicBezTo>
                      <a:cubicBezTo>
                        <a:pt x="1014" y="507"/>
                        <a:pt x="1014" y="507"/>
                        <a:pt x="1014" y="507"/>
                      </a:cubicBezTo>
                      <a:cubicBezTo>
                        <a:pt x="1024" y="522"/>
                        <a:pt x="1024" y="522"/>
                        <a:pt x="1024" y="522"/>
                      </a:cubicBezTo>
                      <a:cubicBezTo>
                        <a:pt x="1027" y="528"/>
                        <a:pt x="1027" y="535"/>
                        <a:pt x="1024" y="541"/>
                      </a:cubicBezTo>
                      <a:cubicBezTo>
                        <a:pt x="1021" y="546"/>
                        <a:pt x="1015" y="550"/>
                        <a:pt x="1009" y="551"/>
                      </a:cubicBezTo>
                      <a:cubicBezTo>
                        <a:pt x="1007" y="551"/>
                        <a:pt x="1007" y="551"/>
                        <a:pt x="1007" y="551"/>
                      </a:cubicBezTo>
                      <a:cubicBezTo>
                        <a:pt x="997" y="568"/>
                        <a:pt x="997" y="568"/>
                        <a:pt x="997" y="568"/>
                      </a:cubicBezTo>
                      <a:cubicBezTo>
                        <a:pt x="992" y="575"/>
                        <a:pt x="984" y="578"/>
                        <a:pt x="976" y="576"/>
                      </a:cubicBezTo>
                      <a:cubicBezTo>
                        <a:pt x="972" y="575"/>
                        <a:pt x="972" y="575"/>
                        <a:pt x="972" y="575"/>
                      </a:cubicBezTo>
                      <a:cubicBezTo>
                        <a:pt x="964" y="588"/>
                        <a:pt x="964" y="588"/>
                        <a:pt x="964" y="588"/>
                      </a:cubicBezTo>
                      <a:cubicBezTo>
                        <a:pt x="980" y="595"/>
                        <a:pt x="980" y="595"/>
                        <a:pt x="980" y="595"/>
                      </a:cubicBezTo>
                      <a:cubicBezTo>
                        <a:pt x="980" y="595"/>
                        <a:pt x="981" y="595"/>
                        <a:pt x="981" y="595"/>
                      </a:cubicBezTo>
                      <a:cubicBezTo>
                        <a:pt x="983" y="595"/>
                        <a:pt x="985" y="595"/>
                        <a:pt x="986" y="596"/>
                      </a:cubicBezTo>
                      <a:cubicBezTo>
                        <a:pt x="998" y="598"/>
                        <a:pt x="998" y="598"/>
                        <a:pt x="998" y="598"/>
                      </a:cubicBezTo>
                      <a:cubicBezTo>
                        <a:pt x="1000" y="598"/>
                        <a:pt x="1002" y="599"/>
                        <a:pt x="1003" y="600"/>
                      </a:cubicBezTo>
                      <a:cubicBezTo>
                        <a:pt x="1004" y="600"/>
                        <a:pt x="1004" y="600"/>
                        <a:pt x="1004" y="600"/>
                      </a:cubicBezTo>
                      <a:cubicBezTo>
                        <a:pt x="1009" y="597"/>
                        <a:pt x="1014" y="596"/>
                        <a:pt x="1020" y="597"/>
                      </a:cubicBezTo>
                      <a:cubicBezTo>
                        <a:pt x="1022" y="598"/>
                        <a:pt x="1022" y="598"/>
                        <a:pt x="1022" y="598"/>
                      </a:cubicBezTo>
                      <a:cubicBezTo>
                        <a:pt x="1027" y="594"/>
                        <a:pt x="1027" y="594"/>
                        <a:pt x="1027" y="594"/>
                      </a:cubicBezTo>
                      <a:cubicBezTo>
                        <a:pt x="1029" y="593"/>
                        <a:pt x="1032" y="591"/>
                        <a:pt x="1035" y="591"/>
                      </a:cubicBezTo>
                      <a:cubicBezTo>
                        <a:pt x="1044" y="589"/>
                        <a:pt x="1044" y="589"/>
                        <a:pt x="1044" y="589"/>
                      </a:cubicBezTo>
                      <a:cubicBezTo>
                        <a:pt x="1049" y="588"/>
                        <a:pt x="1054" y="590"/>
                        <a:pt x="1058" y="593"/>
                      </a:cubicBezTo>
                      <a:cubicBezTo>
                        <a:pt x="1063" y="596"/>
                        <a:pt x="1065" y="600"/>
                        <a:pt x="1066" y="606"/>
                      </a:cubicBezTo>
                      <a:cubicBezTo>
                        <a:pt x="1066" y="607"/>
                        <a:pt x="1066" y="610"/>
                        <a:pt x="1066" y="612"/>
                      </a:cubicBezTo>
                      <a:cubicBezTo>
                        <a:pt x="1068" y="614"/>
                        <a:pt x="1070" y="616"/>
                        <a:pt x="1071" y="619"/>
                      </a:cubicBezTo>
                      <a:cubicBezTo>
                        <a:pt x="1073" y="626"/>
                        <a:pt x="1073" y="626"/>
                        <a:pt x="1073" y="626"/>
                      </a:cubicBezTo>
                      <a:cubicBezTo>
                        <a:pt x="1078" y="623"/>
                        <a:pt x="1083" y="622"/>
                        <a:pt x="1088" y="624"/>
                      </a:cubicBezTo>
                      <a:cubicBezTo>
                        <a:pt x="1091" y="625"/>
                        <a:pt x="1093" y="626"/>
                        <a:pt x="1096" y="628"/>
                      </a:cubicBezTo>
                      <a:cubicBezTo>
                        <a:pt x="1098" y="628"/>
                        <a:pt x="1101" y="628"/>
                        <a:pt x="1103" y="629"/>
                      </a:cubicBezTo>
                      <a:cubicBezTo>
                        <a:pt x="1108" y="631"/>
                        <a:pt x="1116" y="635"/>
                        <a:pt x="1118" y="640"/>
                      </a:cubicBezTo>
                      <a:cubicBezTo>
                        <a:pt x="1121" y="646"/>
                        <a:pt x="1121" y="646"/>
                        <a:pt x="1121" y="646"/>
                      </a:cubicBezTo>
                      <a:cubicBezTo>
                        <a:pt x="1125" y="655"/>
                        <a:pt x="1122" y="665"/>
                        <a:pt x="1114" y="670"/>
                      </a:cubicBezTo>
                      <a:cubicBezTo>
                        <a:pt x="1103" y="677"/>
                        <a:pt x="1103" y="677"/>
                        <a:pt x="1103" y="677"/>
                      </a:cubicBezTo>
                      <a:cubicBezTo>
                        <a:pt x="1102" y="678"/>
                        <a:pt x="1101" y="679"/>
                        <a:pt x="1100" y="680"/>
                      </a:cubicBezTo>
                      <a:cubicBezTo>
                        <a:pt x="1093" y="686"/>
                        <a:pt x="1093" y="686"/>
                        <a:pt x="1093" y="686"/>
                      </a:cubicBezTo>
                      <a:cubicBezTo>
                        <a:pt x="1091" y="687"/>
                        <a:pt x="1088" y="689"/>
                        <a:pt x="1085" y="689"/>
                      </a:cubicBezTo>
                      <a:cubicBezTo>
                        <a:pt x="1110" y="697"/>
                        <a:pt x="1110" y="697"/>
                        <a:pt x="1110" y="697"/>
                      </a:cubicBezTo>
                      <a:cubicBezTo>
                        <a:pt x="1112" y="698"/>
                        <a:pt x="1113" y="699"/>
                        <a:pt x="1115" y="699"/>
                      </a:cubicBezTo>
                      <a:cubicBezTo>
                        <a:pt x="1135" y="714"/>
                        <a:pt x="1135" y="714"/>
                        <a:pt x="1135" y="714"/>
                      </a:cubicBezTo>
                      <a:cubicBezTo>
                        <a:pt x="1146" y="726"/>
                        <a:pt x="1146" y="726"/>
                        <a:pt x="1146" y="726"/>
                      </a:cubicBezTo>
                      <a:cubicBezTo>
                        <a:pt x="1147" y="727"/>
                        <a:pt x="1148" y="729"/>
                        <a:pt x="1149" y="731"/>
                      </a:cubicBezTo>
                      <a:cubicBezTo>
                        <a:pt x="1155" y="744"/>
                        <a:pt x="1155" y="744"/>
                        <a:pt x="1155" y="744"/>
                      </a:cubicBezTo>
                      <a:cubicBezTo>
                        <a:pt x="1171" y="760"/>
                        <a:pt x="1171" y="760"/>
                        <a:pt x="1171" y="760"/>
                      </a:cubicBezTo>
                      <a:cubicBezTo>
                        <a:pt x="1173" y="761"/>
                        <a:pt x="1174" y="763"/>
                        <a:pt x="1175" y="764"/>
                      </a:cubicBezTo>
                      <a:cubicBezTo>
                        <a:pt x="1181" y="775"/>
                        <a:pt x="1181" y="775"/>
                        <a:pt x="1181" y="775"/>
                      </a:cubicBezTo>
                      <a:cubicBezTo>
                        <a:pt x="1182" y="778"/>
                        <a:pt x="1183" y="780"/>
                        <a:pt x="1183" y="783"/>
                      </a:cubicBezTo>
                      <a:cubicBezTo>
                        <a:pt x="1186" y="823"/>
                        <a:pt x="1186" y="823"/>
                        <a:pt x="1186" y="823"/>
                      </a:cubicBezTo>
                      <a:cubicBezTo>
                        <a:pt x="1187" y="823"/>
                        <a:pt x="1187" y="823"/>
                        <a:pt x="1187" y="823"/>
                      </a:cubicBezTo>
                      <a:cubicBezTo>
                        <a:pt x="1192" y="823"/>
                        <a:pt x="1192" y="823"/>
                        <a:pt x="1192" y="823"/>
                      </a:cubicBezTo>
                      <a:cubicBezTo>
                        <a:pt x="1196" y="822"/>
                        <a:pt x="1196" y="822"/>
                        <a:pt x="1196" y="822"/>
                      </a:cubicBezTo>
                      <a:cubicBezTo>
                        <a:pt x="1247" y="798"/>
                        <a:pt x="1247" y="798"/>
                        <a:pt x="1247" y="798"/>
                      </a:cubicBezTo>
                      <a:cubicBezTo>
                        <a:pt x="1248" y="797"/>
                        <a:pt x="1250" y="797"/>
                        <a:pt x="1251" y="796"/>
                      </a:cubicBezTo>
                      <a:cubicBezTo>
                        <a:pt x="1271" y="793"/>
                        <a:pt x="1271" y="793"/>
                        <a:pt x="1271" y="793"/>
                      </a:cubicBezTo>
                      <a:cubicBezTo>
                        <a:pt x="1305" y="792"/>
                        <a:pt x="1305" y="792"/>
                        <a:pt x="1305" y="792"/>
                      </a:cubicBezTo>
                      <a:cubicBezTo>
                        <a:pt x="1310" y="782"/>
                        <a:pt x="1310" y="782"/>
                        <a:pt x="1310" y="782"/>
                      </a:cubicBezTo>
                      <a:cubicBezTo>
                        <a:pt x="1312" y="777"/>
                        <a:pt x="1316" y="773"/>
                        <a:pt x="1321" y="772"/>
                      </a:cubicBezTo>
                      <a:cubicBezTo>
                        <a:pt x="1324" y="771"/>
                        <a:pt x="1324" y="771"/>
                        <a:pt x="1324" y="771"/>
                      </a:cubicBezTo>
                      <a:cubicBezTo>
                        <a:pt x="1327" y="764"/>
                        <a:pt x="1327" y="764"/>
                        <a:pt x="1327" y="764"/>
                      </a:cubicBezTo>
                      <a:cubicBezTo>
                        <a:pt x="1329" y="761"/>
                        <a:pt x="1331" y="758"/>
                        <a:pt x="1333" y="756"/>
                      </a:cubicBezTo>
                      <a:cubicBezTo>
                        <a:pt x="1350" y="744"/>
                        <a:pt x="1350" y="744"/>
                        <a:pt x="1350" y="744"/>
                      </a:cubicBezTo>
                      <a:cubicBezTo>
                        <a:pt x="1351" y="743"/>
                        <a:pt x="1352" y="742"/>
                        <a:pt x="1353" y="741"/>
                      </a:cubicBezTo>
                      <a:cubicBezTo>
                        <a:pt x="1359" y="737"/>
                        <a:pt x="1359" y="737"/>
                        <a:pt x="1359" y="737"/>
                      </a:cubicBezTo>
                      <a:cubicBezTo>
                        <a:pt x="1364" y="734"/>
                        <a:pt x="1369" y="733"/>
                        <a:pt x="1375" y="735"/>
                      </a:cubicBezTo>
                      <a:cubicBezTo>
                        <a:pt x="1383" y="737"/>
                        <a:pt x="1383" y="737"/>
                        <a:pt x="1383" y="737"/>
                      </a:cubicBezTo>
                      <a:cubicBezTo>
                        <a:pt x="1388" y="739"/>
                        <a:pt x="1393" y="743"/>
                        <a:pt x="1395" y="748"/>
                      </a:cubicBezTo>
                      <a:cubicBezTo>
                        <a:pt x="1395" y="749"/>
                        <a:pt x="1396" y="750"/>
                        <a:pt x="1396" y="751"/>
                      </a:cubicBezTo>
                      <a:cubicBezTo>
                        <a:pt x="1398" y="749"/>
                        <a:pt x="1398" y="749"/>
                        <a:pt x="1398" y="749"/>
                      </a:cubicBezTo>
                      <a:cubicBezTo>
                        <a:pt x="1400" y="747"/>
                        <a:pt x="1402" y="746"/>
                        <a:pt x="1404" y="745"/>
                      </a:cubicBezTo>
                      <a:cubicBezTo>
                        <a:pt x="1424" y="737"/>
                        <a:pt x="1424" y="737"/>
                        <a:pt x="1424" y="737"/>
                      </a:cubicBezTo>
                      <a:cubicBezTo>
                        <a:pt x="1443" y="712"/>
                        <a:pt x="1443" y="712"/>
                        <a:pt x="1443" y="712"/>
                      </a:cubicBezTo>
                      <a:cubicBezTo>
                        <a:pt x="1458" y="698"/>
                        <a:pt x="1458" y="698"/>
                        <a:pt x="1458" y="698"/>
                      </a:cubicBezTo>
                      <a:cubicBezTo>
                        <a:pt x="1459" y="696"/>
                        <a:pt x="1461" y="695"/>
                        <a:pt x="1464" y="694"/>
                      </a:cubicBezTo>
                      <a:cubicBezTo>
                        <a:pt x="1482" y="686"/>
                        <a:pt x="1482" y="686"/>
                        <a:pt x="1482" y="686"/>
                      </a:cubicBezTo>
                      <a:cubicBezTo>
                        <a:pt x="1497" y="670"/>
                        <a:pt x="1497" y="670"/>
                        <a:pt x="1497" y="670"/>
                      </a:cubicBezTo>
                      <a:cubicBezTo>
                        <a:pt x="1523" y="649"/>
                        <a:pt x="1523" y="649"/>
                        <a:pt x="1523" y="649"/>
                      </a:cubicBezTo>
                      <a:cubicBezTo>
                        <a:pt x="1530" y="644"/>
                        <a:pt x="1538" y="644"/>
                        <a:pt x="1545" y="648"/>
                      </a:cubicBezTo>
                      <a:cubicBezTo>
                        <a:pt x="1547" y="647"/>
                        <a:pt x="1547" y="647"/>
                        <a:pt x="1547" y="647"/>
                      </a:cubicBezTo>
                      <a:cubicBezTo>
                        <a:pt x="1546" y="645"/>
                        <a:pt x="1545" y="644"/>
                        <a:pt x="1544" y="642"/>
                      </a:cubicBezTo>
                      <a:cubicBezTo>
                        <a:pt x="1540" y="641"/>
                        <a:pt x="1537" y="638"/>
                        <a:pt x="1534" y="635"/>
                      </a:cubicBezTo>
                      <a:cubicBezTo>
                        <a:pt x="1530" y="629"/>
                        <a:pt x="1530" y="622"/>
                        <a:pt x="1533" y="616"/>
                      </a:cubicBezTo>
                      <a:cubicBezTo>
                        <a:pt x="1537" y="606"/>
                        <a:pt x="1537" y="606"/>
                        <a:pt x="1537" y="606"/>
                      </a:cubicBezTo>
                      <a:cubicBezTo>
                        <a:pt x="1541" y="599"/>
                        <a:pt x="1549" y="594"/>
                        <a:pt x="1558" y="596"/>
                      </a:cubicBezTo>
                      <a:cubicBezTo>
                        <a:pt x="1564" y="597"/>
                        <a:pt x="1564" y="597"/>
                        <a:pt x="1564" y="597"/>
                      </a:cubicBezTo>
                      <a:cubicBezTo>
                        <a:pt x="1565" y="594"/>
                        <a:pt x="1566" y="592"/>
                        <a:pt x="1567" y="589"/>
                      </a:cubicBezTo>
                      <a:cubicBezTo>
                        <a:pt x="1570" y="585"/>
                        <a:pt x="1570" y="585"/>
                        <a:pt x="1570" y="585"/>
                      </a:cubicBezTo>
                      <a:cubicBezTo>
                        <a:pt x="1571" y="583"/>
                        <a:pt x="1573" y="581"/>
                        <a:pt x="1575" y="580"/>
                      </a:cubicBezTo>
                      <a:cubicBezTo>
                        <a:pt x="1577" y="576"/>
                        <a:pt x="1577" y="576"/>
                        <a:pt x="1577" y="576"/>
                      </a:cubicBezTo>
                      <a:cubicBezTo>
                        <a:pt x="1578" y="573"/>
                        <a:pt x="1580" y="571"/>
                        <a:pt x="1582" y="569"/>
                      </a:cubicBezTo>
                      <a:cubicBezTo>
                        <a:pt x="1598" y="557"/>
                        <a:pt x="1598" y="557"/>
                        <a:pt x="1598" y="557"/>
                      </a:cubicBezTo>
                      <a:cubicBezTo>
                        <a:pt x="1600" y="556"/>
                        <a:pt x="1602" y="555"/>
                        <a:pt x="1604" y="554"/>
                      </a:cubicBezTo>
                      <a:cubicBezTo>
                        <a:pt x="1616" y="552"/>
                        <a:pt x="1616" y="552"/>
                        <a:pt x="1616" y="552"/>
                      </a:cubicBezTo>
                      <a:cubicBezTo>
                        <a:pt x="1618" y="547"/>
                        <a:pt x="1618" y="547"/>
                        <a:pt x="1618" y="547"/>
                      </a:cubicBezTo>
                      <a:cubicBezTo>
                        <a:pt x="1619" y="545"/>
                        <a:pt x="1620" y="543"/>
                        <a:pt x="1621" y="542"/>
                      </a:cubicBezTo>
                      <a:cubicBezTo>
                        <a:pt x="1625" y="537"/>
                        <a:pt x="1625" y="537"/>
                        <a:pt x="1625" y="537"/>
                      </a:cubicBezTo>
                      <a:cubicBezTo>
                        <a:pt x="1628" y="533"/>
                        <a:pt x="1634" y="530"/>
                        <a:pt x="1639" y="530"/>
                      </a:cubicBezTo>
                      <a:cubicBezTo>
                        <a:pt x="1640" y="530"/>
                        <a:pt x="1644" y="530"/>
                        <a:pt x="1645" y="530"/>
                      </a:cubicBezTo>
                      <a:cubicBezTo>
                        <a:pt x="1645" y="531"/>
                        <a:pt x="1646" y="531"/>
                        <a:pt x="1646" y="531"/>
                      </a:cubicBezTo>
                      <a:cubicBezTo>
                        <a:pt x="1648" y="529"/>
                        <a:pt x="1649" y="528"/>
                        <a:pt x="1651" y="527"/>
                      </a:cubicBezTo>
                      <a:cubicBezTo>
                        <a:pt x="1655" y="525"/>
                        <a:pt x="1662" y="522"/>
                        <a:pt x="1666" y="523"/>
                      </a:cubicBezTo>
                      <a:cubicBezTo>
                        <a:pt x="1668" y="523"/>
                        <a:pt x="1673" y="524"/>
                        <a:pt x="1675" y="525"/>
                      </a:cubicBezTo>
                      <a:cubicBezTo>
                        <a:pt x="1676" y="526"/>
                        <a:pt x="1679" y="527"/>
                        <a:pt x="1680" y="529"/>
                      </a:cubicBezTo>
                      <a:cubicBezTo>
                        <a:pt x="1684" y="531"/>
                        <a:pt x="1684" y="531"/>
                        <a:pt x="1684" y="531"/>
                      </a:cubicBezTo>
                      <a:cubicBezTo>
                        <a:pt x="1684" y="531"/>
                        <a:pt x="1685" y="531"/>
                        <a:pt x="1685" y="532"/>
                      </a:cubicBezTo>
                      <a:cubicBezTo>
                        <a:pt x="1686" y="531"/>
                        <a:pt x="1688" y="530"/>
                        <a:pt x="1690" y="529"/>
                      </a:cubicBezTo>
                      <a:cubicBezTo>
                        <a:pt x="1721" y="522"/>
                        <a:pt x="1721" y="522"/>
                        <a:pt x="1721" y="522"/>
                      </a:cubicBezTo>
                      <a:cubicBezTo>
                        <a:pt x="1733" y="515"/>
                        <a:pt x="1733" y="515"/>
                        <a:pt x="1733" y="515"/>
                      </a:cubicBezTo>
                      <a:cubicBezTo>
                        <a:pt x="1735" y="514"/>
                        <a:pt x="1737" y="513"/>
                        <a:pt x="1738" y="513"/>
                      </a:cubicBezTo>
                      <a:cubicBezTo>
                        <a:pt x="1748" y="511"/>
                        <a:pt x="1748" y="511"/>
                        <a:pt x="1748" y="511"/>
                      </a:cubicBezTo>
                      <a:cubicBezTo>
                        <a:pt x="1752" y="510"/>
                        <a:pt x="1757" y="511"/>
                        <a:pt x="1762" y="513"/>
                      </a:cubicBezTo>
                      <a:cubicBezTo>
                        <a:pt x="1801" y="537"/>
                        <a:pt x="1801" y="537"/>
                        <a:pt x="1801" y="537"/>
                      </a:cubicBezTo>
                      <a:cubicBezTo>
                        <a:pt x="1848" y="557"/>
                        <a:pt x="1848" y="557"/>
                        <a:pt x="1848" y="557"/>
                      </a:cubicBezTo>
                      <a:cubicBezTo>
                        <a:pt x="1862" y="561"/>
                        <a:pt x="1862" y="561"/>
                        <a:pt x="1862" y="561"/>
                      </a:cubicBezTo>
                      <a:cubicBezTo>
                        <a:pt x="1867" y="559"/>
                        <a:pt x="1867" y="559"/>
                        <a:pt x="1867" y="559"/>
                      </a:cubicBezTo>
                      <a:cubicBezTo>
                        <a:pt x="1874" y="557"/>
                        <a:pt x="1881" y="558"/>
                        <a:pt x="1886" y="563"/>
                      </a:cubicBezTo>
                      <a:cubicBezTo>
                        <a:pt x="1898" y="573"/>
                        <a:pt x="1898" y="573"/>
                        <a:pt x="1898" y="573"/>
                      </a:cubicBezTo>
                      <a:cubicBezTo>
                        <a:pt x="1902" y="573"/>
                        <a:pt x="1902" y="573"/>
                        <a:pt x="1902" y="573"/>
                      </a:cubicBezTo>
                      <a:cubicBezTo>
                        <a:pt x="1904" y="573"/>
                        <a:pt x="1906" y="573"/>
                        <a:pt x="1908" y="574"/>
                      </a:cubicBezTo>
                      <a:cubicBezTo>
                        <a:pt x="1914" y="577"/>
                        <a:pt x="1914" y="577"/>
                        <a:pt x="1914" y="577"/>
                      </a:cubicBezTo>
                      <a:cubicBezTo>
                        <a:pt x="1940" y="590"/>
                        <a:pt x="1940" y="590"/>
                        <a:pt x="1940" y="590"/>
                      </a:cubicBezTo>
                      <a:cubicBezTo>
                        <a:pt x="1941" y="591"/>
                        <a:pt x="1943" y="592"/>
                        <a:pt x="1944" y="593"/>
                      </a:cubicBezTo>
                      <a:cubicBezTo>
                        <a:pt x="1974" y="619"/>
                        <a:pt x="1974" y="619"/>
                        <a:pt x="1974" y="619"/>
                      </a:cubicBezTo>
                      <a:cubicBezTo>
                        <a:pt x="1976" y="621"/>
                        <a:pt x="1978" y="623"/>
                        <a:pt x="1979" y="626"/>
                      </a:cubicBezTo>
                      <a:cubicBezTo>
                        <a:pt x="1983" y="633"/>
                        <a:pt x="1983" y="633"/>
                        <a:pt x="1983" y="633"/>
                      </a:cubicBezTo>
                      <a:cubicBezTo>
                        <a:pt x="1989" y="637"/>
                        <a:pt x="1989" y="637"/>
                        <a:pt x="1989" y="637"/>
                      </a:cubicBezTo>
                      <a:cubicBezTo>
                        <a:pt x="1993" y="638"/>
                        <a:pt x="1995" y="641"/>
                        <a:pt x="1997" y="644"/>
                      </a:cubicBezTo>
                      <a:cubicBezTo>
                        <a:pt x="2000" y="650"/>
                        <a:pt x="2000" y="650"/>
                        <a:pt x="2000" y="650"/>
                      </a:cubicBezTo>
                      <a:cubicBezTo>
                        <a:pt x="2009" y="675"/>
                        <a:pt x="2009" y="675"/>
                        <a:pt x="2009" y="675"/>
                      </a:cubicBezTo>
                      <a:cubicBezTo>
                        <a:pt x="2028" y="692"/>
                        <a:pt x="2028" y="692"/>
                        <a:pt x="2028" y="692"/>
                      </a:cubicBezTo>
                      <a:cubicBezTo>
                        <a:pt x="2043" y="696"/>
                        <a:pt x="2043" y="696"/>
                        <a:pt x="2043" y="696"/>
                      </a:cubicBezTo>
                      <a:cubicBezTo>
                        <a:pt x="2045" y="696"/>
                        <a:pt x="2046" y="697"/>
                        <a:pt x="2048" y="698"/>
                      </a:cubicBezTo>
                      <a:cubicBezTo>
                        <a:pt x="2065" y="707"/>
                        <a:pt x="2065" y="707"/>
                        <a:pt x="2065" y="707"/>
                      </a:cubicBezTo>
                      <a:cubicBezTo>
                        <a:pt x="2084" y="709"/>
                        <a:pt x="2084" y="709"/>
                        <a:pt x="2084" y="709"/>
                      </a:cubicBezTo>
                      <a:cubicBezTo>
                        <a:pt x="2088" y="709"/>
                        <a:pt x="2092" y="711"/>
                        <a:pt x="2095" y="714"/>
                      </a:cubicBezTo>
                      <a:cubicBezTo>
                        <a:pt x="2101" y="720"/>
                        <a:pt x="2101" y="720"/>
                        <a:pt x="2101" y="720"/>
                      </a:cubicBezTo>
                      <a:cubicBezTo>
                        <a:pt x="2104" y="722"/>
                        <a:pt x="2105" y="725"/>
                        <a:pt x="2106" y="728"/>
                      </a:cubicBezTo>
                      <a:cubicBezTo>
                        <a:pt x="2110" y="739"/>
                        <a:pt x="2110" y="739"/>
                        <a:pt x="2110" y="739"/>
                      </a:cubicBezTo>
                      <a:cubicBezTo>
                        <a:pt x="2111" y="740"/>
                        <a:pt x="2111" y="742"/>
                        <a:pt x="2111" y="743"/>
                      </a:cubicBezTo>
                      <a:cubicBezTo>
                        <a:pt x="2112" y="756"/>
                        <a:pt x="2112" y="756"/>
                        <a:pt x="2112" y="756"/>
                      </a:cubicBezTo>
                      <a:cubicBezTo>
                        <a:pt x="2112" y="757"/>
                        <a:pt x="2112" y="759"/>
                        <a:pt x="2112" y="760"/>
                      </a:cubicBezTo>
                      <a:cubicBezTo>
                        <a:pt x="2111" y="772"/>
                        <a:pt x="2111" y="772"/>
                        <a:pt x="2111" y="772"/>
                      </a:cubicBezTo>
                      <a:cubicBezTo>
                        <a:pt x="2110" y="773"/>
                        <a:pt x="2110" y="774"/>
                        <a:pt x="2110" y="776"/>
                      </a:cubicBezTo>
                      <a:cubicBezTo>
                        <a:pt x="2116" y="792"/>
                        <a:pt x="2116" y="792"/>
                        <a:pt x="2116" y="792"/>
                      </a:cubicBezTo>
                      <a:cubicBezTo>
                        <a:pt x="2122" y="790"/>
                        <a:pt x="2128" y="792"/>
                        <a:pt x="2132" y="796"/>
                      </a:cubicBezTo>
                      <a:cubicBezTo>
                        <a:pt x="2165" y="823"/>
                        <a:pt x="2165" y="823"/>
                        <a:pt x="2165" y="823"/>
                      </a:cubicBezTo>
                      <a:cubicBezTo>
                        <a:pt x="2169" y="822"/>
                        <a:pt x="2169" y="822"/>
                        <a:pt x="2169" y="822"/>
                      </a:cubicBezTo>
                      <a:cubicBezTo>
                        <a:pt x="2174" y="820"/>
                        <a:pt x="2180" y="821"/>
                        <a:pt x="2185" y="824"/>
                      </a:cubicBezTo>
                      <a:cubicBezTo>
                        <a:pt x="2208" y="840"/>
                        <a:pt x="2208" y="840"/>
                        <a:pt x="2208" y="840"/>
                      </a:cubicBezTo>
                      <a:cubicBezTo>
                        <a:pt x="2227" y="859"/>
                        <a:pt x="2227" y="859"/>
                        <a:pt x="2227" y="859"/>
                      </a:cubicBezTo>
                      <a:cubicBezTo>
                        <a:pt x="2238" y="874"/>
                        <a:pt x="2238" y="874"/>
                        <a:pt x="2238" y="874"/>
                      </a:cubicBezTo>
                      <a:cubicBezTo>
                        <a:pt x="2241" y="877"/>
                        <a:pt x="2243" y="881"/>
                        <a:pt x="2244" y="884"/>
                      </a:cubicBezTo>
                      <a:cubicBezTo>
                        <a:pt x="2247" y="896"/>
                        <a:pt x="2247" y="896"/>
                        <a:pt x="2247" y="896"/>
                      </a:cubicBezTo>
                      <a:cubicBezTo>
                        <a:pt x="2258" y="900"/>
                        <a:pt x="2258" y="900"/>
                        <a:pt x="2258" y="900"/>
                      </a:cubicBezTo>
                      <a:cubicBezTo>
                        <a:pt x="2263" y="900"/>
                        <a:pt x="2263" y="900"/>
                        <a:pt x="2263" y="900"/>
                      </a:cubicBezTo>
                      <a:cubicBezTo>
                        <a:pt x="2265" y="900"/>
                        <a:pt x="2266" y="900"/>
                        <a:pt x="2268" y="901"/>
                      </a:cubicBezTo>
                      <a:cubicBezTo>
                        <a:pt x="2275" y="903"/>
                        <a:pt x="2275" y="903"/>
                        <a:pt x="2275" y="903"/>
                      </a:cubicBezTo>
                      <a:cubicBezTo>
                        <a:pt x="2279" y="904"/>
                        <a:pt x="2283" y="906"/>
                        <a:pt x="2285" y="909"/>
                      </a:cubicBezTo>
                      <a:cubicBezTo>
                        <a:pt x="2298" y="925"/>
                        <a:pt x="2298" y="925"/>
                        <a:pt x="2298" y="925"/>
                      </a:cubicBezTo>
                      <a:cubicBezTo>
                        <a:pt x="2302" y="929"/>
                        <a:pt x="2303" y="934"/>
                        <a:pt x="2303" y="939"/>
                      </a:cubicBezTo>
                      <a:cubicBezTo>
                        <a:pt x="2306" y="941"/>
                        <a:pt x="2310" y="945"/>
                        <a:pt x="2312" y="949"/>
                      </a:cubicBezTo>
                      <a:cubicBezTo>
                        <a:pt x="2316" y="946"/>
                        <a:pt x="2316" y="946"/>
                        <a:pt x="2316" y="946"/>
                      </a:cubicBezTo>
                      <a:cubicBezTo>
                        <a:pt x="2342" y="939"/>
                        <a:pt x="2342" y="939"/>
                        <a:pt x="2342" y="939"/>
                      </a:cubicBezTo>
                      <a:cubicBezTo>
                        <a:pt x="2347" y="936"/>
                        <a:pt x="2353" y="936"/>
                        <a:pt x="2359" y="938"/>
                      </a:cubicBezTo>
                      <a:cubicBezTo>
                        <a:pt x="2373" y="944"/>
                        <a:pt x="2373" y="944"/>
                        <a:pt x="2373" y="944"/>
                      </a:cubicBezTo>
                      <a:cubicBezTo>
                        <a:pt x="2374" y="943"/>
                        <a:pt x="2374" y="943"/>
                        <a:pt x="2374" y="943"/>
                      </a:cubicBezTo>
                      <a:cubicBezTo>
                        <a:pt x="2377" y="940"/>
                        <a:pt x="2377" y="940"/>
                        <a:pt x="2377" y="940"/>
                      </a:cubicBezTo>
                      <a:cubicBezTo>
                        <a:pt x="2381" y="936"/>
                        <a:pt x="2386" y="934"/>
                        <a:pt x="2391" y="934"/>
                      </a:cubicBezTo>
                      <a:cubicBezTo>
                        <a:pt x="2395" y="934"/>
                        <a:pt x="2400" y="935"/>
                        <a:pt x="2404" y="938"/>
                      </a:cubicBezTo>
                      <a:cubicBezTo>
                        <a:pt x="2404" y="938"/>
                        <a:pt x="2404" y="938"/>
                        <a:pt x="2404" y="938"/>
                      </a:cubicBezTo>
                      <a:cubicBezTo>
                        <a:pt x="2409" y="934"/>
                        <a:pt x="2416" y="934"/>
                        <a:pt x="2422" y="936"/>
                      </a:cubicBezTo>
                      <a:cubicBezTo>
                        <a:pt x="2429" y="939"/>
                        <a:pt x="2433" y="944"/>
                        <a:pt x="2434" y="951"/>
                      </a:cubicBezTo>
                      <a:cubicBezTo>
                        <a:pt x="2436" y="963"/>
                        <a:pt x="2436" y="963"/>
                        <a:pt x="2436" y="963"/>
                      </a:cubicBezTo>
                      <a:cubicBezTo>
                        <a:pt x="2439" y="964"/>
                        <a:pt x="2439" y="964"/>
                        <a:pt x="2439" y="964"/>
                      </a:cubicBezTo>
                      <a:cubicBezTo>
                        <a:pt x="2446" y="966"/>
                        <a:pt x="2451" y="971"/>
                        <a:pt x="2452" y="978"/>
                      </a:cubicBezTo>
                      <a:cubicBezTo>
                        <a:pt x="2453" y="982"/>
                        <a:pt x="2452" y="985"/>
                        <a:pt x="2451" y="988"/>
                      </a:cubicBezTo>
                      <a:cubicBezTo>
                        <a:pt x="2460" y="993"/>
                        <a:pt x="2460" y="993"/>
                        <a:pt x="2460" y="993"/>
                      </a:cubicBezTo>
                      <a:cubicBezTo>
                        <a:pt x="2466" y="997"/>
                        <a:pt x="2470" y="1003"/>
                        <a:pt x="2470" y="1010"/>
                      </a:cubicBezTo>
                      <a:cubicBezTo>
                        <a:pt x="2472" y="1028"/>
                        <a:pt x="2472" y="1028"/>
                        <a:pt x="2472" y="1028"/>
                      </a:cubicBezTo>
                      <a:cubicBezTo>
                        <a:pt x="2475" y="1029"/>
                        <a:pt x="2478" y="1030"/>
                        <a:pt x="2481" y="1033"/>
                      </a:cubicBezTo>
                      <a:cubicBezTo>
                        <a:pt x="2485" y="1037"/>
                        <a:pt x="2486" y="1043"/>
                        <a:pt x="2486" y="1049"/>
                      </a:cubicBezTo>
                      <a:cubicBezTo>
                        <a:pt x="2485" y="1054"/>
                        <a:pt x="2485" y="1054"/>
                        <a:pt x="2485" y="1054"/>
                      </a:cubicBezTo>
                      <a:cubicBezTo>
                        <a:pt x="2485" y="1055"/>
                        <a:pt x="2485" y="1055"/>
                        <a:pt x="2485" y="1055"/>
                      </a:cubicBezTo>
                      <a:cubicBezTo>
                        <a:pt x="2504" y="1072"/>
                        <a:pt x="2504" y="1072"/>
                        <a:pt x="2504" y="1072"/>
                      </a:cubicBezTo>
                      <a:cubicBezTo>
                        <a:pt x="2510" y="1072"/>
                        <a:pt x="2510" y="1072"/>
                        <a:pt x="2510" y="1072"/>
                      </a:cubicBezTo>
                      <a:cubicBezTo>
                        <a:pt x="2512" y="1072"/>
                        <a:pt x="2513" y="1072"/>
                        <a:pt x="2515" y="1073"/>
                      </a:cubicBezTo>
                      <a:cubicBezTo>
                        <a:pt x="2518" y="1074"/>
                        <a:pt x="2525" y="1076"/>
                        <a:pt x="2528" y="1079"/>
                      </a:cubicBezTo>
                      <a:cubicBezTo>
                        <a:pt x="2534" y="1085"/>
                        <a:pt x="2534" y="1085"/>
                        <a:pt x="2534" y="1085"/>
                      </a:cubicBezTo>
                      <a:cubicBezTo>
                        <a:pt x="2536" y="1087"/>
                        <a:pt x="2538" y="1090"/>
                        <a:pt x="2539" y="1093"/>
                      </a:cubicBezTo>
                      <a:cubicBezTo>
                        <a:pt x="2541" y="1101"/>
                        <a:pt x="2541" y="1101"/>
                        <a:pt x="2541" y="1101"/>
                      </a:cubicBezTo>
                      <a:cubicBezTo>
                        <a:pt x="2542" y="1102"/>
                        <a:pt x="2542" y="1104"/>
                        <a:pt x="2542" y="1106"/>
                      </a:cubicBezTo>
                      <a:cubicBezTo>
                        <a:pt x="2543" y="1134"/>
                        <a:pt x="2543" y="1134"/>
                        <a:pt x="2543" y="1134"/>
                      </a:cubicBezTo>
                      <a:cubicBezTo>
                        <a:pt x="2549" y="1148"/>
                        <a:pt x="2549" y="1148"/>
                        <a:pt x="2549" y="1148"/>
                      </a:cubicBezTo>
                      <a:cubicBezTo>
                        <a:pt x="2551" y="1154"/>
                        <a:pt x="2550" y="1161"/>
                        <a:pt x="2547" y="1166"/>
                      </a:cubicBezTo>
                      <a:cubicBezTo>
                        <a:pt x="2548" y="1169"/>
                        <a:pt x="2548" y="1169"/>
                        <a:pt x="2548" y="1169"/>
                      </a:cubicBezTo>
                      <a:cubicBezTo>
                        <a:pt x="2549" y="1170"/>
                        <a:pt x="2549" y="1172"/>
                        <a:pt x="2550" y="1173"/>
                      </a:cubicBezTo>
                      <a:cubicBezTo>
                        <a:pt x="2555" y="1195"/>
                        <a:pt x="2555" y="1195"/>
                        <a:pt x="2555" y="1195"/>
                      </a:cubicBezTo>
                      <a:cubicBezTo>
                        <a:pt x="2556" y="1197"/>
                        <a:pt x="2557" y="1200"/>
                        <a:pt x="2557" y="1202"/>
                      </a:cubicBezTo>
                      <a:cubicBezTo>
                        <a:pt x="2557" y="1206"/>
                        <a:pt x="2557" y="1214"/>
                        <a:pt x="2555" y="1217"/>
                      </a:cubicBezTo>
                      <a:cubicBezTo>
                        <a:pt x="2554" y="1219"/>
                        <a:pt x="2554" y="1219"/>
                        <a:pt x="2554" y="1219"/>
                      </a:cubicBezTo>
                      <a:cubicBezTo>
                        <a:pt x="2554" y="1220"/>
                        <a:pt x="2554" y="1220"/>
                        <a:pt x="2554" y="1220"/>
                      </a:cubicBezTo>
                      <a:cubicBezTo>
                        <a:pt x="2558" y="1224"/>
                        <a:pt x="2560" y="1231"/>
                        <a:pt x="2558" y="1236"/>
                      </a:cubicBezTo>
                      <a:cubicBezTo>
                        <a:pt x="2556" y="1243"/>
                        <a:pt x="2556" y="1243"/>
                        <a:pt x="2556" y="1243"/>
                      </a:cubicBezTo>
                      <a:cubicBezTo>
                        <a:pt x="2561" y="1286"/>
                        <a:pt x="2561" y="1286"/>
                        <a:pt x="2561" y="1286"/>
                      </a:cubicBezTo>
                      <a:cubicBezTo>
                        <a:pt x="2561" y="1288"/>
                        <a:pt x="2561" y="1290"/>
                        <a:pt x="2561" y="1291"/>
                      </a:cubicBezTo>
                      <a:cubicBezTo>
                        <a:pt x="2558" y="1309"/>
                        <a:pt x="2558" y="1309"/>
                        <a:pt x="2558" y="1309"/>
                      </a:cubicBezTo>
                      <a:cubicBezTo>
                        <a:pt x="2559" y="1313"/>
                        <a:pt x="2559" y="1313"/>
                        <a:pt x="2559" y="1313"/>
                      </a:cubicBezTo>
                      <a:cubicBezTo>
                        <a:pt x="2563" y="1340"/>
                        <a:pt x="2563" y="1340"/>
                        <a:pt x="2563" y="1340"/>
                      </a:cubicBezTo>
                      <a:cubicBezTo>
                        <a:pt x="2563" y="1343"/>
                        <a:pt x="2563" y="1346"/>
                        <a:pt x="2562" y="1349"/>
                      </a:cubicBezTo>
                      <a:cubicBezTo>
                        <a:pt x="2556" y="1363"/>
                        <a:pt x="2556" y="1363"/>
                        <a:pt x="2556" y="1363"/>
                      </a:cubicBezTo>
                      <a:cubicBezTo>
                        <a:pt x="2556" y="1364"/>
                        <a:pt x="2556" y="1364"/>
                        <a:pt x="2556" y="1364"/>
                      </a:cubicBezTo>
                      <a:cubicBezTo>
                        <a:pt x="2557" y="1368"/>
                        <a:pt x="2556" y="1376"/>
                        <a:pt x="2554" y="1379"/>
                      </a:cubicBezTo>
                      <a:cubicBezTo>
                        <a:pt x="2551" y="1384"/>
                        <a:pt x="2551" y="1384"/>
                        <a:pt x="2551" y="1384"/>
                      </a:cubicBezTo>
                      <a:cubicBezTo>
                        <a:pt x="2546" y="1412"/>
                        <a:pt x="2546" y="1412"/>
                        <a:pt x="2546" y="1412"/>
                      </a:cubicBezTo>
                      <a:cubicBezTo>
                        <a:pt x="2546" y="1413"/>
                        <a:pt x="2547" y="1414"/>
                        <a:pt x="2548" y="1416"/>
                      </a:cubicBezTo>
                      <a:cubicBezTo>
                        <a:pt x="2550" y="1423"/>
                        <a:pt x="2550" y="1423"/>
                        <a:pt x="2550" y="1423"/>
                      </a:cubicBezTo>
                      <a:cubicBezTo>
                        <a:pt x="2551" y="1427"/>
                        <a:pt x="2551" y="1431"/>
                        <a:pt x="2549" y="1435"/>
                      </a:cubicBezTo>
                      <a:cubicBezTo>
                        <a:pt x="2539" y="1459"/>
                        <a:pt x="2539" y="1459"/>
                        <a:pt x="2539" y="1459"/>
                      </a:cubicBezTo>
                      <a:cubicBezTo>
                        <a:pt x="2536" y="1482"/>
                        <a:pt x="2536" y="1482"/>
                        <a:pt x="2536" y="1482"/>
                      </a:cubicBezTo>
                      <a:cubicBezTo>
                        <a:pt x="2536" y="1484"/>
                        <a:pt x="2535" y="1486"/>
                        <a:pt x="2534" y="1488"/>
                      </a:cubicBezTo>
                      <a:cubicBezTo>
                        <a:pt x="2528" y="1496"/>
                        <a:pt x="2528" y="1496"/>
                        <a:pt x="2528" y="1496"/>
                      </a:cubicBezTo>
                      <a:cubicBezTo>
                        <a:pt x="2528" y="1497"/>
                        <a:pt x="2527" y="1498"/>
                        <a:pt x="2526" y="1499"/>
                      </a:cubicBezTo>
                      <a:cubicBezTo>
                        <a:pt x="2527" y="1506"/>
                        <a:pt x="2527" y="1506"/>
                        <a:pt x="2527" y="1506"/>
                      </a:cubicBezTo>
                      <a:cubicBezTo>
                        <a:pt x="2538" y="1526"/>
                        <a:pt x="2538" y="1526"/>
                        <a:pt x="2538" y="1526"/>
                      </a:cubicBezTo>
                      <a:cubicBezTo>
                        <a:pt x="2543" y="1532"/>
                        <a:pt x="2544" y="1541"/>
                        <a:pt x="2539" y="1548"/>
                      </a:cubicBezTo>
                      <a:cubicBezTo>
                        <a:pt x="2538" y="1552"/>
                        <a:pt x="2538" y="1552"/>
                        <a:pt x="2538" y="1552"/>
                      </a:cubicBezTo>
                      <a:cubicBezTo>
                        <a:pt x="2540" y="1563"/>
                        <a:pt x="2540" y="1563"/>
                        <a:pt x="2540" y="1563"/>
                      </a:cubicBezTo>
                      <a:cubicBezTo>
                        <a:pt x="2537" y="1618"/>
                        <a:pt x="2537" y="1618"/>
                        <a:pt x="2537" y="1618"/>
                      </a:cubicBezTo>
                      <a:cubicBezTo>
                        <a:pt x="2528" y="1668"/>
                        <a:pt x="2528" y="1668"/>
                        <a:pt x="2528" y="1668"/>
                      </a:cubicBezTo>
                      <a:cubicBezTo>
                        <a:pt x="2527" y="1669"/>
                        <a:pt x="2526" y="1671"/>
                        <a:pt x="2526" y="1673"/>
                      </a:cubicBezTo>
                      <a:cubicBezTo>
                        <a:pt x="2529" y="1673"/>
                        <a:pt x="2532" y="1674"/>
                        <a:pt x="2534" y="1676"/>
                      </a:cubicBezTo>
                      <a:cubicBezTo>
                        <a:pt x="2578" y="1706"/>
                        <a:pt x="2578" y="1706"/>
                        <a:pt x="2578" y="1706"/>
                      </a:cubicBezTo>
                      <a:cubicBezTo>
                        <a:pt x="2587" y="1716"/>
                        <a:pt x="2587" y="1716"/>
                        <a:pt x="2587" y="1716"/>
                      </a:cubicBezTo>
                      <a:cubicBezTo>
                        <a:pt x="2593" y="1716"/>
                        <a:pt x="2593" y="1716"/>
                        <a:pt x="2593" y="1716"/>
                      </a:cubicBezTo>
                      <a:cubicBezTo>
                        <a:pt x="2597" y="1715"/>
                        <a:pt x="2600" y="1716"/>
                        <a:pt x="2603" y="1718"/>
                      </a:cubicBezTo>
                      <a:cubicBezTo>
                        <a:pt x="2606" y="1702"/>
                        <a:pt x="2606" y="1702"/>
                        <a:pt x="2606" y="1702"/>
                      </a:cubicBezTo>
                      <a:cubicBezTo>
                        <a:pt x="2606" y="1700"/>
                        <a:pt x="2606" y="1698"/>
                        <a:pt x="2606" y="1697"/>
                      </a:cubicBezTo>
                      <a:cubicBezTo>
                        <a:pt x="2606" y="1695"/>
                        <a:pt x="2608" y="1690"/>
                        <a:pt x="2609" y="1689"/>
                      </a:cubicBezTo>
                      <a:cubicBezTo>
                        <a:pt x="2612" y="1682"/>
                        <a:pt x="2612" y="1682"/>
                        <a:pt x="2612" y="1682"/>
                      </a:cubicBezTo>
                      <a:cubicBezTo>
                        <a:pt x="2606" y="1665"/>
                        <a:pt x="2606" y="1665"/>
                        <a:pt x="2606" y="1665"/>
                      </a:cubicBezTo>
                      <a:cubicBezTo>
                        <a:pt x="2598" y="1663"/>
                        <a:pt x="2598" y="1663"/>
                        <a:pt x="2598" y="1663"/>
                      </a:cubicBezTo>
                      <a:cubicBezTo>
                        <a:pt x="2575" y="1654"/>
                        <a:pt x="2575" y="1654"/>
                        <a:pt x="2575" y="1654"/>
                      </a:cubicBezTo>
                      <a:cubicBezTo>
                        <a:pt x="2558" y="1651"/>
                        <a:pt x="2558" y="1651"/>
                        <a:pt x="2558" y="1651"/>
                      </a:cubicBezTo>
                      <a:cubicBezTo>
                        <a:pt x="2552" y="1650"/>
                        <a:pt x="2547" y="1645"/>
                        <a:pt x="2545" y="1640"/>
                      </a:cubicBezTo>
                      <a:cubicBezTo>
                        <a:pt x="2542" y="1634"/>
                        <a:pt x="2543" y="1627"/>
                        <a:pt x="2546" y="1622"/>
                      </a:cubicBezTo>
                      <a:cubicBezTo>
                        <a:pt x="2553" y="1611"/>
                        <a:pt x="2553" y="1611"/>
                        <a:pt x="2553" y="1611"/>
                      </a:cubicBezTo>
                      <a:cubicBezTo>
                        <a:pt x="2553" y="1611"/>
                        <a:pt x="2553" y="1611"/>
                        <a:pt x="2554" y="1610"/>
                      </a:cubicBezTo>
                      <a:cubicBezTo>
                        <a:pt x="2554" y="1610"/>
                        <a:pt x="2554" y="1610"/>
                        <a:pt x="2553" y="1609"/>
                      </a:cubicBezTo>
                      <a:cubicBezTo>
                        <a:pt x="2553" y="1605"/>
                        <a:pt x="2553" y="1598"/>
                        <a:pt x="2555" y="1595"/>
                      </a:cubicBezTo>
                      <a:cubicBezTo>
                        <a:pt x="2555" y="1595"/>
                        <a:pt x="2555" y="1595"/>
                        <a:pt x="2555" y="1595"/>
                      </a:cubicBezTo>
                      <a:cubicBezTo>
                        <a:pt x="2555" y="1594"/>
                        <a:pt x="2555" y="1593"/>
                        <a:pt x="2556" y="1592"/>
                      </a:cubicBezTo>
                      <a:cubicBezTo>
                        <a:pt x="2556" y="1590"/>
                        <a:pt x="2556" y="1590"/>
                        <a:pt x="2556" y="1590"/>
                      </a:cubicBezTo>
                      <a:cubicBezTo>
                        <a:pt x="2549" y="1578"/>
                        <a:pt x="2549" y="1578"/>
                        <a:pt x="2549" y="1578"/>
                      </a:cubicBezTo>
                      <a:cubicBezTo>
                        <a:pt x="2546" y="1570"/>
                        <a:pt x="2548" y="1561"/>
                        <a:pt x="2554" y="1555"/>
                      </a:cubicBezTo>
                      <a:cubicBezTo>
                        <a:pt x="2561" y="1550"/>
                        <a:pt x="2570" y="1549"/>
                        <a:pt x="2577" y="1554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91" y="1558"/>
                        <a:pt x="2601" y="1560"/>
                        <a:pt x="2605" y="1565"/>
                      </a:cubicBezTo>
                      <a:cubicBezTo>
                        <a:pt x="2612" y="1571"/>
                        <a:pt x="2612" y="1571"/>
                        <a:pt x="2612" y="1571"/>
                      </a:cubicBezTo>
                      <a:cubicBezTo>
                        <a:pt x="2623" y="1574"/>
                        <a:pt x="2623" y="1574"/>
                        <a:pt x="2623" y="1574"/>
                      </a:cubicBezTo>
                      <a:cubicBezTo>
                        <a:pt x="2629" y="1576"/>
                        <a:pt x="2633" y="1580"/>
                        <a:pt x="2635" y="1585"/>
                      </a:cubicBezTo>
                      <a:cubicBezTo>
                        <a:pt x="2639" y="1586"/>
                        <a:pt x="2639" y="1586"/>
                        <a:pt x="2639" y="1586"/>
                      </a:cubicBezTo>
                      <a:cubicBezTo>
                        <a:pt x="2642" y="1586"/>
                        <a:pt x="2645" y="1587"/>
                        <a:pt x="2647" y="1588"/>
                      </a:cubicBezTo>
                      <a:cubicBezTo>
                        <a:pt x="2657" y="1594"/>
                        <a:pt x="2657" y="1594"/>
                        <a:pt x="2657" y="1594"/>
                      </a:cubicBezTo>
                      <a:cubicBezTo>
                        <a:pt x="2661" y="1596"/>
                        <a:pt x="2664" y="1599"/>
                        <a:pt x="2665" y="1603"/>
                      </a:cubicBezTo>
                      <a:cubicBezTo>
                        <a:pt x="2667" y="1607"/>
                        <a:pt x="2667" y="1607"/>
                        <a:pt x="2667" y="1607"/>
                      </a:cubicBezTo>
                      <a:cubicBezTo>
                        <a:pt x="2668" y="1605"/>
                        <a:pt x="2670" y="1603"/>
                        <a:pt x="2672" y="1602"/>
                      </a:cubicBezTo>
                      <a:cubicBezTo>
                        <a:pt x="2681" y="1595"/>
                        <a:pt x="2681" y="1595"/>
                        <a:pt x="2681" y="1595"/>
                      </a:cubicBezTo>
                      <a:cubicBezTo>
                        <a:pt x="2684" y="1592"/>
                        <a:pt x="2688" y="1591"/>
                        <a:pt x="2692" y="1591"/>
                      </a:cubicBezTo>
                      <a:cubicBezTo>
                        <a:pt x="2700" y="1591"/>
                        <a:pt x="2700" y="1591"/>
                        <a:pt x="2700" y="1591"/>
                      </a:cubicBezTo>
                      <a:cubicBezTo>
                        <a:pt x="2705" y="1590"/>
                        <a:pt x="2710" y="1592"/>
                        <a:pt x="2713" y="1595"/>
                      </a:cubicBezTo>
                      <a:cubicBezTo>
                        <a:pt x="2720" y="1600"/>
                        <a:pt x="2720" y="1600"/>
                        <a:pt x="2720" y="1600"/>
                      </a:cubicBezTo>
                      <a:cubicBezTo>
                        <a:pt x="2722" y="1602"/>
                        <a:pt x="2725" y="1605"/>
                        <a:pt x="2726" y="1608"/>
                      </a:cubicBezTo>
                      <a:cubicBezTo>
                        <a:pt x="2734" y="1630"/>
                        <a:pt x="2734" y="1630"/>
                        <a:pt x="2734" y="1630"/>
                      </a:cubicBezTo>
                      <a:cubicBezTo>
                        <a:pt x="2746" y="1648"/>
                        <a:pt x="2746" y="1648"/>
                        <a:pt x="2746" y="1648"/>
                      </a:cubicBezTo>
                      <a:cubicBezTo>
                        <a:pt x="2747" y="1650"/>
                        <a:pt x="2747" y="1652"/>
                        <a:pt x="2748" y="1653"/>
                      </a:cubicBezTo>
                      <a:cubicBezTo>
                        <a:pt x="2751" y="1666"/>
                        <a:pt x="2751" y="1666"/>
                        <a:pt x="2751" y="1666"/>
                      </a:cubicBezTo>
                      <a:cubicBezTo>
                        <a:pt x="2752" y="1669"/>
                        <a:pt x="2752" y="1673"/>
                        <a:pt x="2751" y="1676"/>
                      </a:cubicBezTo>
                      <a:cubicBezTo>
                        <a:pt x="2748" y="1685"/>
                        <a:pt x="2748" y="1685"/>
                        <a:pt x="2748" y="1685"/>
                      </a:cubicBezTo>
                      <a:cubicBezTo>
                        <a:pt x="2748" y="1686"/>
                        <a:pt x="2747" y="1688"/>
                        <a:pt x="2746" y="1690"/>
                      </a:cubicBezTo>
                      <a:cubicBezTo>
                        <a:pt x="2732" y="1713"/>
                        <a:pt x="2732" y="1713"/>
                        <a:pt x="2732" y="1713"/>
                      </a:cubicBezTo>
                      <a:cubicBezTo>
                        <a:pt x="2731" y="1715"/>
                        <a:pt x="2730" y="1718"/>
                        <a:pt x="2728" y="1719"/>
                      </a:cubicBezTo>
                      <a:cubicBezTo>
                        <a:pt x="2717" y="1731"/>
                        <a:pt x="2717" y="1731"/>
                        <a:pt x="2717" y="1731"/>
                      </a:cubicBezTo>
                      <a:cubicBezTo>
                        <a:pt x="2714" y="1744"/>
                        <a:pt x="2714" y="1744"/>
                        <a:pt x="2714" y="1744"/>
                      </a:cubicBezTo>
                      <a:cubicBezTo>
                        <a:pt x="2713" y="1747"/>
                        <a:pt x="2711" y="1750"/>
                        <a:pt x="2709" y="1752"/>
                      </a:cubicBezTo>
                      <a:cubicBezTo>
                        <a:pt x="2708" y="1753"/>
                        <a:pt x="2705" y="1756"/>
                        <a:pt x="2703" y="1757"/>
                      </a:cubicBezTo>
                      <a:cubicBezTo>
                        <a:pt x="2702" y="1761"/>
                        <a:pt x="2702" y="1761"/>
                        <a:pt x="2702" y="1761"/>
                      </a:cubicBezTo>
                      <a:cubicBezTo>
                        <a:pt x="2702" y="1765"/>
                        <a:pt x="2700" y="1768"/>
                        <a:pt x="2698" y="1771"/>
                      </a:cubicBezTo>
                      <a:cubicBezTo>
                        <a:pt x="2688" y="1781"/>
                        <a:pt x="2688" y="1781"/>
                        <a:pt x="2688" y="1781"/>
                      </a:cubicBezTo>
                      <a:cubicBezTo>
                        <a:pt x="2686" y="1788"/>
                        <a:pt x="2686" y="1788"/>
                        <a:pt x="2686" y="1788"/>
                      </a:cubicBezTo>
                      <a:cubicBezTo>
                        <a:pt x="2680" y="1811"/>
                        <a:pt x="2680" y="1811"/>
                        <a:pt x="2680" y="1811"/>
                      </a:cubicBezTo>
                      <a:cubicBezTo>
                        <a:pt x="2684" y="1816"/>
                        <a:pt x="2686" y="1822"/>
                        <a:pt x="2684" y="1828"/>
                      </a:cubicBezTo>
                      <a:cubicBezTo>
                        <a:pt x="2682" y="1835"/>
                        <a:pt x="2682" y="1835"/>
                        <a:pt x="2682" y="1835"/>
                      </a:cubicBezTo>
                      <a:cubicBezTo>
                        <a:pt x="2681" y="1838"/>
                        <a:pt x="2680" y="1841"/>
                        <a:pt x="2677" y="1843"/>
                      </a:cubicBezTo>
                      <a:cubicBezTo>
                        <a:pt x="2677" y="1843"/>
                        <a:pt x="2677" y="1843"/>
                        <a:pt x="2677" y="1843"/>
                      </a:cubicBezTo>
                      <a:cubicBezTo>
                        <a:pt x="2681" y="1848"/>
                        <a:pt x="2682" y="1853"/>
                        <a:pt x="2681" y="1859"/>
                      </a:cubicBezTo>
                      <a:cubicBezTo>
                        <a:pt x="2680" y="1866"/>
                        <a:pt x="2674" y="1872"/>
                        <a:pt x="2666" y="1874"/>
                      </a:cubicBezTo>
                      <a:cubicBezTo>
                        <a:pt x="2656" y="1876"/>
                        <a:pt x="2656" y="1876"/>
                        <a:pt x="2656" y="1876"/>
                      </a:cubicBezTo>
                      <a:cubicBezTo>
                        <a:pt x="2656" y="1877"/>
                        <a:pt x="2656" y="1878"/>
                        <a:pt x="2655" y="1879"/>
                      </a:cubicBezTo>
                      <a:cubicBezTo>
                        <a:pt x="2678" y="1889"/>
                        <a:pt x="2678" y="1889"/>
                        <a:pt x="2678" y="1889"/>
                      </a:cubicBezTo>
                      <a:cubicBezTo>
                        <a:pt x="2680" y="1890"/>
                        <a:pt x="2681" y="1891"/>
                        <a:pt x="2683" y="1892"/>
                      </a:cubicBezTo>
                      <a:cubicBezTo>
                        <a:pt x="2691" y="1898"/>
                        <a:pt x="2691" y="1898"/>
                        <a:pt x="2691" y="1898"/>
                      </a:cubicBezTo>
                      <a:cubicBezTo>
                        <a:pt x="2694" y="1900"/>
                        <a:pt x="2696" y="1903"/>
                        <a:pt x="2697" y="1906"/>
                      </a:cubicBezTo>
                      <a:cubicBezTo>
                        <a:pt x="2706" y="1930"/>
                        <a:pt x="2706" y="1930"/>
                        <a:pt x="2706" y="1930"/>
                      </a:cubicBezTo>
                      <a:cubicBezTo>
                        <a:pt x="2718" y="1947"/>
                        <a:pt x="2718" y="1947"/>
                        <a:pt x="2718" y="1947"/>
                      </a:cubicBezTo>
                      <a:cubicBezTo>
                        <a:pt x="2719" y="1949"/>
                        <a:pt x="2721" y="1952"/>
                        <a:pt x="2721" y="1954"/>
                      </a:cubicBezTo>
                      <a:cubicBezTo>
                        <a:pt x="2724" y="1968"/>
                        <a:pt x="2724" y="1968"/>
                        <a:pt x="2724" y="1968"/>
                      </a:cubicBezTo>
                      <a:cubicBezTo>
                        <a:pt x="2725" y="1972"/>
                        <a:pt x="2724" y="1976"/>
                        <a:pt x="2723" y="1979"/>
                      </a:cubicBezTo>
                      <a:cubicBezTo>
                        <a:pt x="2724" y="1980"/>
                        <a:pt x="2724" y="1980"/>
                        <a:pt x="2724" y="1980"/>
                      </a:cubicBezTo>
                      <a:cubicBezTo>
                        <a:pt x="2727" y="1981"/>
                        <a:pt x="2730" y="1981"/>
                        <a:pt x="2733" y="1983"/>
                      </a:cubicBezTo>
                      <a:cubicBezTo>
                        <a:pt x="2738" y="1986"/>
                        <a:pt x="2738" y="1986"/>
                        <a:pt x="2738" y="1986"/>
                      </a:cubicBezTo>
                      <a:cubicBezTo>
                        <a:pt x="2740" y="1987"/>
                        <a:pt x="2742" y="1988"/>
                        <a:pt x="2744" y="1990"/>
                      </a:cubicBezTo>
                      <a:cubicBezTo>
                        <a:pt x="2748" y="1996"/>
                        <a:pt x="2748" y="1996"/>
                        <a:pt x="2748" y="1996"/>
                      </a:cubicBezTo>
                      <a:cubicBezTo>
                        <a:pt x="2749" y="1997"/>
                        <a:pt x="2750" y="1999"/>
                        <a:pt x="2751" y="2001"/>
                      </a:cubicBezTo>
                      <a:cubicBezTo>
                        <a:pt x="2754" y="2008"/>
                        <a:pt x="2754" y="2008"/>
                        <a:pt x="2754" y="2008"/>
                      </a:cubicBezTo>
                      <a:cubicBezTo>
                        <a:pt x="2755" y="2010"/>
                        <a:pt x="2755" y="2011"/>
                        <a:pt x="2755" y="2013"/>
                      </a:cubicBezTo>
                      <a:cubicBezTo>
                        <a:pt x="2757" y="2022"/>
                        <a:pt x="2757" y="2022"/>
                        <a:pt x="2757" y="2022"/>
                      </a:cubicBezTo>
                      <a:cubicBezTo>
                        <a:pt x="2757" y="2023"/>
                        <a:pt x="2757" y="2024"/>
                        <a:pt x="2757" y="2025"/>
                      </a:cubicBezTo>
                      <a:cubicBezTo>
                        <a:pt x="2765" y="2035"/>
                        <a:pt x="2765" y="2035"/>
                        <a:pt x="2765" y="2035"/>
                      </a:cubicBezTo>
                      <a:cubicBezTo>
                        <a:pt x="2765" y="2037"/>
                        <a:pt x="2766" y="2038"/>
                        <a:pt x="2767" y="2039"/>
                      </a:cubicBezTo>
                      <a:cubicBezTo>
                        <a:pt x="2774" y="2056"/>
                        <a:pt x="2774" y="2056"/>
                        <a:pt x="2774" y="2056"/>
                      </a:cubicBezTo>
                      <a:cubicBezTo>
                        <a:pt x="2817" y="2116"/>
                        <a:pt x="2817" y="2116"/>
                        <a:pt x="2817" y="2116"/>
                      </a:cubicBezTo>
                      <a:cubicBezTo>
                        <a:pt x="2821" y="2115"/>
                        <a:pt x="2826" y="2117"/>
                        <a:pt x="2830" y="2120"/>
                      </a:cubicBezTo>
                      <a:cubicBezTo>
                        <a:pt x="2845" y="2133"/>
                        <a:pt x="2845" y="2133"/>
                        <a:pt x="2845" y="2133"/>
                      </a:cubicBezTo>
                      <a:cubicBezTo>
                        <a:pt x="2847" y="2135"/>
                        <a:pt x="2849" y="2137"/>
                        <a:pt x="2850" y="2139"/>
                      </a:cubicBezTo>
                      <a:cubicBezTo>
                        <a:pt x="2869" y="2177"/>
                        <a:pt x="2869" y="2177"/>
                        <a:pt x="2869" y="2177"/>
                      </a:cubicBezTo>
                      <a:cubicBezTo>
                        <a:pt x="2875" y="2180"/>
                        <a:pt x="2875" y="2180"/>
                        <a:pt x="2875" y="2180"/>
                      </a:cubicBezTo>
                      <a:cubicBezTo>
                        <a:pt x="2875" y="2180"/>
                        <a:pt x="2880" y="2180"/>
                        <a:pt x="2881" y="2180"/>
                      </a:cubicBezTo>
                      <a:cubicBezTo>
                        <a:pt x="2898" y="2184"/>
                        <a:pt x="2898" y="2184"/>
                        <a:pt x="2898" y="2184"/>
                      </a:cubicBezTo>
                      <a:cubicBezTo>
                        <a:pt x="2898" y="2184"/>
                        <a:pt x="2898" y="2184"/>
                        <a:pt x="2898" y="2185"/>
                      </a:cubicBezTo>
                      <a:cubicBezTo>
                        <a:pt x="2902" y="2183"/>
                        <a:pt x="2906" y="2183"/>
                        <a:pt x="2909" y="2183"/>
                      </a:cubicBezTo>
                      <a:cubicBezTo>
                        <a:pt x="2910" y="2182"/>
                        <a:pt x="2911" y="2181"/>
                        <a:pt x="2912" y="2180"/>
                      </a:cubicBezTo>
                      <a:cubicBezTo>
                        <a:pt x="2912" y="2179"/>
                        <a:pt x="2912" y="2179"/>
                        <a:pt x="2912" y="2179"/>
                      </a:cubicBezTo>
                      <a:cubicBezTo>
                        <a:pt x="2899" y="2161"/>
                        <a:pt x="2899" y="2161"/>
                        <a:pt x="2899" y="2161"/>
                      </a:cubicBezTo>
                      <a:cubicBezTo>
                        <a:pt x="2897" y="2160"/>
                        <a:pt x="2896" y="2158"/>
                        <a:pt x="2895" y="2157"/>
                      </a:cubicBezTo>
                      <a:cubicBezTo>
                        <a:pt x="2891" y="2150"/>
                        <a:pt x="2891" y="2150"/>
                        <a:pt x="2891" y="2150"/>
                      </a:cubicBezTo>
                      <a:cubicBezTo>
                        <a:pt x="2888" y="2149"/>
                        <a:pt x="2885" y="2148"/>
                        <a:pt x="2882" y="2146"/>
                      </a:cubicBezTo>
                      <a:cubicBezTo>
                        <a:pt x="2876" y="2142"/>
                        <a:pt x="2876" y="2142"/>
                        <a:pt x="2876" y="2142"/>
                      </a:cubicBezTo>
                      <a:cubicBezTo>
                        <a:pt x="2856" y="2125"/>
                        <a:pt x="2856" y="2125"/>
                        <a:pt x="2856" y="2125"/>
                      </a:cubicBezTo>
                      <a:cubicBezTo>
                        <a:pt x="2843" y="2107"/>
                        <a:pt x="2843" y="2107"/>
                        <a:pt x="2843" y="2107"/>
                      </a:cubicBezTo>
                      <a:cubicBezTo>
                        <a:pt x="2839" y="2100"/>
                        <a:pt x="2840" y="2092"/>
                        <a:pt x="2845" y="2086"/>
                      </a:cubicBezTo>
                      <a:cubicBezTo>
                        <a:pt x="2850" y="2080"/>
                        <a:pt x="2858" y="2077"/>
                        <a:pt x="2865" y="2079"/>
                      </a:cubicBezTo>
                      <a:cubicBezTo>
                        <a:pt x="2876" y="2083"/>
                        <a:pt x="2876" y="2083"/>
                        <a:pt x="2876" y="2083"/>
                      </a:cubicBezTo>
                      <a:cubicBezTo>
                        <a:pt x="2879" y="2083"/>
                        <a:pt x="2881" y="2085"/>
                        <a:pt x="2883" y="2086"/>
                      </a:cubicBezTo>
                      <a:cubicBezTo>
                        <a:pt x="2896" y="2099"/>
                        <a:pt x="2896" y="2099"/>
                        <a:pt x="2896" y="2099"/>
                      </a:cubicBezTo>
                      <a:cubicBezTo>
                        <a:pt x="2896" y="2099"/>
                        <a:pt x="2897" y="2099"/>
                        <a:pt x="2897" y="2099"/>
                      </a:cubicBezTo>
                      <a:cubicBezTo>
                        <a:pt x="2901" y="2097"/>
                        <a:pt x="2901" y="2097"/>
                        <a:pt x="2901" y="2097"/>
                      </a:cubicBezTo>
                      <a:cubicBezTo>
                        <a:pt x="2907" y="2094"/>
                        <a:pt x="2914" y="2095"/>
                        <a:pt x="2920" y="2098"/>
                      </a:cubicBezTo>
                      <a:cubicBezTo>
                        <a:pt x="2923" y="2100"/>
                        <a:pt x="2925" y="2102"/>
                        <a:pt x="2926" y="2105"/>
                      </a:cubicBezTo>
                      <a:cubicBezTo>
                        <a:pt x="2927" y="2103"/>
                        <a:pt x="2929" y="2102"/>
                        <a:pt x="2930" y="2100"/>
                      </a:cubicBezTo>
                      <a:cubicBezTo>
                        <a:pt x="2934" y="2097"/>
                        <a:pt x="2940" y="2095"/>
                        <a:pt x="2944" y="2096"/>
                      </a:cubicBezTo>
                      <a:cubicBezTo>
                        <a:pt x="2952" y="2097"/>
                        <a:pt x="2952" y="2097"/>
                        <a:pt x="2952" y="2097"/>
                      </a:cubicBezTo>
                      <a:cubicBezTo>
                        <a:pt x="2978" y="2085"/>
                        <a:pt x="2978" y="2085"/>
                        <a:pt x="2978" y="2085"/>
                      </a:cubicBezTo>
                      <a:cubicBezTo>
                        <a:pt x="2984" y="2077"/>
                        <a:pt x="2984" y="2077"/>
                        <a:pt x="2984" y="2077"/>
                      </a:cubicBezTo>
                      <a:cubicBezTo>
                        <a:pt x="2986" y="2075"/>
                        <a:pt x="2988" y="2073"/>
                        <a:pt x="2991" y="2071"/>
                      </a:cubicBezTo>
                      <a:cubicBezTo>
                        <a:pt x="2998" y="2068"/>
                        <a:pt x="2998" y="2068"/>
                        <a:pt x="2998" y="2068"/>
                      </a:cubicBezTo>
                      <a:cubicBezTo>
                        <a:pt x="3004" y="2064"/>
                        <a:pt x="3012" y="2065"/>
                        <a:pt x="3018" y="2070"/>
                      </a:cubicBezTo>
                      <a:cubicBezTo>
                        <a:pt x="3024" y="2074"/>
                        <a:pt x="3026" y="2081"/>
                        <a:pt x="3025" y="2088"/>
                      </a:cubicBezTo>
                      <a:cubicBezTo>
                        <a:pt x="3022" y="2106"/>
                        <a:pt x="3022" y="2106"/>
                        <a:pt x="3022" y="2106"/>
                      </a:cubicBezTo>
                      <a:cubicBezTo>
                        <a:pt x="3022" y="2108"/>
                        <a:pt x="3021" y="2109"/>
                        <a:pt x="3020" y="2111"/>
                      </a:cubicBezTo>
                      <a:cubicBezTo>
                        <a:pt x="3018" y="2115"/>
                        <a:pt x="3018" y="2115"/>
                        <a:pt x="3018" y="2115"/>
                      </a:cubicBezTo>
                      <a:cubicBezTo>
                        <a:pt x="3017" y="2118"/>
                        <a:pt x="3015" y="2120"/>
                        <a:pt x="3013" y="2121"/>
                      </a:cubicBezTo>
                      <a:cubicBezTo>
                        <a:pt x="3009" y="2125"/>
                        <a:pt x="3009" y="2125"/>
                        <a:pt x="3009" y="2125"/>
                      </a:cubicBezTo>
                      <a:cubicBezTo>
                        <a:pt x="3007" y="2126"/>
                        <a:pt x="3006" y="2127"/>
                        <a:pt x="3004" y="2128"/>
                      </a:cubicBezTo>
                      <a:cubicBezTo>
                        <a:pt x="2997" y="2131"/>
                        <a:pt x="2997" y="2131"/>
                        <a:pt x="2997" y="2131"/>
                      </a:cubicBezTo>
                      <a:cubicBezTo>
                        <a:pt x="2984" y="2141"/>
                        <a:pt x="2984" y="2141"/>
                        <a:pt x="2984" y="2141"/>
                      </a:cubicBezTo>
                      <a:cubicBezTo>
                        <a:pt x="2986" y="2142"/>
                        <a:pt x="2987" y="2143"/>
                        <a:pt x="2988" y="2144"/>
                      </a:cubicBezTo>
                      <a:cubicBezTo>
                        <a:pt x="2993" y="2149"/>
                        <a:pt x="2993" y="2149"/>
                        <a:pt x="2993" y="2149"/>
                      </a:cubicBezTo>
                      <a:cubicBezTo>
                        <a:pt x="2995" y="2151"/>
                        <a:pt x="2997" y="2154"/>
                        <a:pt x="2998" y="2158"/>
                      </a:cubicBezTo>
                      <a:cubicBezTo>
                        <a:pt x="3003" y="2186"/>
                        <a:pt x="3003" y="2186"/>
                        <a:pt x="3003" y="2186"/>
                      </a:cubicBezTo>
                      <a:cubicBezTo>
                        <a:pt x="3001" y="2254"/>
                        <a:pt x="3001" y="2254"/>
                        <a:pt x="3001" y="2254"/>
                      </a:cubicBezTo>
                      <a:cubicBezTo>
                        <a:pt x="3005" y="2266"/>
                        <a:pt x="3005" y="2266"/>
                        <a:pt x="3005" y="2266"/>
                      </a:cubicBezTo>
                      <a:cubicBezTo>
                        <a:pt x="3016" y="2281"/>
                        <a:pt x="3016" y="2281"/>
                        <a:pt x="3016" y="2281"/>
                      </a:cubicBezTo>
                      <a:cubicBezTo>
                        <a:pt x="3021" y="2294"/>
                        <a:pt x="3021" y="2294"/>
                        <a:pt x="3021" y="2294"/>
                      </a:cubicBezTo>
                      <a:cubicBezTo>
                        <a:pt x="3022" y="2296"/>
                        <a:pt x="3022" y="2298"/>
                        <a:pt x="3023" y="2300"/>
                      </a:cubicBezTo>
                      <a:cubicBezTo>
                        <a:pt x="3024" y="2312"/>
                        <a:pt x="3024" y="2312"/>
                        <a:pt x="3024" y="2312"/>
                      </a:cubicBezTo>
                      <a:cubicBezTo>
                        <a:pt x="3023" y="2322"/>
                        <a:pt x="3023" y="2322"/>
                        <a:pt x="3023" y="2322"/>
                      </a:cubicBezTo>
                      <a:cubicBezTo>
                        <a:pt x="3030" y="2317"/>
                        <a:pt x="3030" y="2317"/>
                        <a:pt x="3030" y="2317"/>
                      </a:cubicBezTo>
                      <a:cubicBezTo>
                        <a:pt x="3035" y="2315"/>
                        <a:pt x="3040" y="2314"/>
                        <a:pt x="3045" y="2315"/>
                      </a:cubicBezTo>
                      <a:cubicBezTo>
                        <a:pt x="3051" y="2279"/>
                        <a:pt x="3051" y="2279"/>
                        <a:pt x="3051" y="2279"/>
                      </a:cubicBezTo>
                      <a:cubicBezTo>
                        <a:pt x="3056" y="2266"/>
                        <a:pt x="3056" y="2266"/>
                        <a:pt x="3056" y="2266"/>
                      </a:cubicBezTo>
                      <a:cubicBezTo>
                        <a:pt x="3081" y="2231"/>
                        <a:pt x="3081" y="2231"/>
                        <a:pt x="3081" y="2231"/>
                      </a:cubicBezTo>
                      <a:cubicBezTo>
                        <a:pt x="3082" y="2229"/>
                        <a:pt x="3083" y="2228"/>
                        <a:pt x="3085" y="2227"/>
                      </a:cubicBezTo>
                      <a:cubicBezTo>
                        <a:pt x="3092" y="2222"/>
                        <a:pt x="3092" y="2222"/>
                        <a:pt x="3092" y="2222"/>
                      </a:cubicBezTo>
                      <a:cubicBezTo>
                        <a:pt x="3094" y="2221"/>
                        <a:pt x="3096" y="2220"/>
                        <a:pt x="3098" y="2220"/>
                      </a:cubicBezTo>
                      <a:cubicBezTo>
                        <a:pt x="3103" y="2218"/>
                        <a:pt x="3103" y="2218"/>
                        <a:pt x="3103" y="2218"/>
                      </a:cubicBezTo>
                      <a:cubicBezTo>
                        <a:pt x="3119" y="2206"/>
                        <a:pt x="3119" y="2206"/>
                        <a:pt x="3119" y="2206"/>
                      </a:cubicBezTo>
                      <a:cubicBezTo>
                        <a:pt x="3125" y="2202"/>
                        <a:pt x="3133" y="2202"/>
                        <a:pt x="3140" y="2206"/>
                      </a:cubicBezTo>
                      <a:cubicBezTo>
                        <a:pt x="3146" y="2210"/>
                        <a:pt x="3149" y="2217"/>
                        <a:pt x="3148" y="2225"/>
                      </a:cubicBezTo>
                      <a:cubicBezTo>
                        <a:pt x="3147" y="2232"/>
                        <a:pt x="3147" y="2232"/>
                        <a:pt x="3147" y="2232"/>
                      </a:cubicBezTo>
                      <a:cubicBezTo>
                        <a:pt x="3147" y="2233"/>
                        <a:pt x="3147" y="2235"/>
                        <a:pt x="3146" y="2236"/>
                      </a:cubicBezTo>
                      <a:cubicBezTo>
                        <a:pt x="3140" y="2250"/>
                        <a:pt x="3140" y="2250"/>
                        <a:pt x="3140" y="2250"/>
                      </a:cubicBezTo>
                      <a:cubicBezTo>
                        <a:pt x="3139" y="2251"/>
                        <a:pt x="3138" y="2252"/>
                        <a:pt x="3137" y="2253"/>
                      </a:cubicBezTo>
                      <a:cubicBezTo>
                        <a:pt x="3132" y="2258"/>
                        <a:pt x="3132" y="2258"/>
                        <a:pt x="3132" y="2258"/>
                      </a:cubicBezTo>
                      <a:cubicBezTo>
                        <a:pt x="3129" y="2260"/>
                        <a:pt x="3126" y="2262"/>
                        <a:pt x="3122" y="2263"/>
                      </a:cubicBezTo>
                      <a:cubicBezTo>
                        <a:pt x="3121" y="2264"/>
                        <a:pt x="3120" y="2266"/>
                        <a:pt x="3119" y="2267"/>
                      </a:cubicBezTo>
                      <a:cubicBezTo>
                        <a:pt x="3102" y="2291"/>
                        <a:pt x="3102" y="2291"/>
                        <a:pt x="3102" y="2291"/>
                      </a:cubicBezTo>
                      <a:cubicBezTo>
                        <a:pt x="3104" y="2297"/>
                        <a:pt x="3104" y="2297"/>
                        <a:pt x="3104" y="2297"/>
                      </a:cubicBezTo>
                      <a:cubicBezTo>
                        <a:pt x="3105" y="2301"/>
                        <a:pt x="3105" y="2305"/>
                        <a:pt x="3103" y="2309"/>
                      </a:cubicBezTo>
                      <a:cubicBezTo>
                        <a:pt x="3097" y="2326"/>
                        <a:pt x="3097" y="2326"/>
                        <a:pt x="3097" y="2326"/>
                      </a:cubicBezTo>
                      <a:cubicBezTo>
                        <a:pt x="3096" y="2327"/>
                        <a:pt x="3095" y="2329"/>
                        <a:pt x="3094" y="2330"/>
                      </a:cubicBezTo>
                      <a:cubicBezTo>
                        <a:pt x="3092" y="2333"/>
                        <a:pt x="3092" y="2333"/>
                        <a:pt x="3092" y="2333"/>
                      </a:cubicBezTo>
                      <a:cubicBezTo>
                        <a:pt x="3101" y="2330"/>
                        <a:pt x="3110" y="2333"/>
                        <a:pt x="3115" y="2340"/>
                      </a:cubicBezTo>
                      <a:cubicBezTo>
                        <a:pt x="3120" y="2348"/>
                        <a:pt x="3120" y="2348"/>
                        <a:pt x="3120" y="2348"/>
                      </a:cubicBezTo>
                      <a:cubicBezTo>
                        <a:pt x="3137" y="2372"/>
                        <a:pt x="3137" y="2372"/>
                        <a:pt x="3137" y="2372"/>
                      </a:cubicBezTo>
                      <a:cubicBezTo>
                        <a:pt x="3143" y="2385"/>
                        <a:pt x="3143" y="2385"/>
                        <a:pt x="3143" y="2385"/>
                      </a:cubicBezTo>
                      <a:cubicBezTo>
                        <a:pt x="3151" y="2423"/>
                        <a:pt x="3151" y="2423"/>
                        <a:pt x="3151" y="2423"/>
                      </a:cubicBezTo>
                      <a:cubicBezTo>
                        <a:pt x="3151" y="2425"/>
                        <a:pt x="3151" y="2428"/>
                        <a:pt x="3151" y="2431"/>
                      </a:cubicBezTo>
                      <a:cubicBezTo>
                        <a:pt x="3162" y="2445"/>
                        <a:pt x="3162" y="2445"/>
                        <a:pt x="3162" y="2445"/>
                      </a:cubicBezTo>
                      <a:cubicBezTo>
                        <a:pt x="3163" y="2446"/>
                        <a:pt x="3164" y="2449"/>
                        <a:pt x="3165" y="2450"/>
                      </a:cubicBezTo>
                      <a:cubicBezTo>
                        <a:pt x="3166" y="2452"/>
                        <a:pt x="3167" y="2454"/>
                        <a:pt x="3167" y="2456"/>
                      </a:cubicBezTo>
                      <a:cubicBezTo>
                        <a:pt x="3167" y="2457"/>
                        <a:pt x="3167" y="2462"/>
                        <a:pt x="3167" y="2462"/>
                      </a:cubicBezTo>
                      <a:cubicBezTo>
                        <a:pt x="3167" y="2479"/>
                        <a:pt x="3167" y="2479"/>
                        <a:pt x="3167" y="2479"/>
                      </a:cubicBezTo>
                      <a:cubicBezTo>
                        <a:pt x="3178" y="2519"/>
                        <a:pt x="3178" y="2519"/>
                        <a:pt x="3178" y="2519"/>
                      </a:cubicBezTo>
                      <a:cubicBezTo>
                        <a:pt x="3178" y="2519"/>
                        <a:pt x="3178" y="2519"/>
                        <a:pt x="3179" y="2519"/>
                      </a:cubicBezTo>
                      <a:cubicBezTo>
                        <a:pt x="3186" y="2519"/>
                        <a:pt x="3193" y="2524"/>
                        <a:pt x="3196" y="2531"/>
                      </a:cubicBezTo>
                      <a:cubicBezTo>
                        <a:pt x="3210" y="2566"/>
                        <a:pt x="3210" y="2566"/>
                        <a:pt x="3210" y="2566"/>
                      </a:cubicBezTo>
                      <a:cubicBezTo>
                        <a:pt x="3216" y="2574"/>
                        <a:pt x="3216" y="2574"/>
                        <a:pt x="3216" y="2574"/>
                      </a:cubicBezTo>
                      <a:cubicBezTo>
                        <a:pt x="3228" y="2580"/>
                        <a:pt x="3228" y="2580"/>
                        <a:pt x="3228" y="2580"/>
                      </a:cubicBezTo>
                      <a:cubicBezTo>
                        <a:pt x="3233" y="2583"/>
                        <a:pt x="3236" y="2587"/>
                        <a:pt x="3238" y="2592"/>
                      </a:cubicBezTo>
                      <a:cubicBezTo>
                        <a:pt x="3238" y="2594"/>
                        <a:pt x="3239" y="2596"/>
                        <a:pt x="3238" y="2598"/>
                      </a:cubicBezTo>
                      <a:cubicBezTo>
                        <a:pt x="3251" y="2595"/>
                        <a:pt x="3251" y="2595"/>
                        <a:pt x="3251" y="2595"/>
                      </a:cubicBezTo>
                      <a:cubicBezTo>
                        <a:pt x="3256" y="2594"/>
                        <a:pt x="3263" y="2596"/>
                        <a:pt x="3267" y="2600"/>
                      </a:cubicBezTo>
                      <a:cubicBezTo>
                        <a:pt x="3270" y="2603"/>
                        <a:pt x="3272" y="2607"/>
                        <a:pt x="3273" y="2611"/>
                      </a:cubicBezTo>
                      <a:cubicBezTo>
                        <a:pt x="3274" y="2610"/>
                        <a:pt x="3276" y="2610"/>
                        <a:pt x="3279" y="2610"/>
                      </a:cubicBezTo>
                      <a:cubicBezTo>
                        <a:pt x="3285" y="2611"/>
                        <a:pt x="3290" y="2614"/>
                        <a:pt x="3293" y="2619"/>
                      </a:cubicBezTo>
                      <a:cubicBezTo>
                        <a:pt x="3293" y="2619"/>
                        <a:pt x="3293" y="2619"/>
                        <a:pt x="3293" y="2619"/>
                      </a:cubicBezTo>
                      <a:cubicBezTo>
                        <a:pt x="3296" y="2619"/>
                        <a:pt x="3299" y="2619"/>
                        <a:pt x="3302" y="2620"/>
                      </a:cubicBezTo>
                      <a:cubicBezTo>
                        <a:pt x="3303" y="2620"/>
                        <a:pt x="3303" y="2620"/>
                        <a:pt x="3304" y="2621"/>
                      </a:cubicBezTo>
                      <a:cubicBezTo>
                        <a:pt x="3307" y="2620"/>
                        <a:pt x="3310" y="2620"/>
                        <a:pt x="3313" y="2620"/>
                      </a:cubicBezTo>
                      <a:cubicBezTo>
                        <a:pt x="3317" y="2621"/>
                        <a:pt x="3317" y="2621"/>
                        <a:pt x="3317" y="2621"/>
                      </a:cubicBezTo>
                      <a:cubicBezTo>
                        <a:pt x="3319" y="2621"/>
                        <a:pt x="3321" y="2622"/>
                        <a:pt x="3322" y="2623"/>
                      </a:cubicBezTo>
                      <a:cubicBezTo>
                        <a:pt x="3328" y="2625"/>
                        <a:pt x="3328" y="2625"/>
                        <a:pt x="3328" y="2625"/>
                      </a:cubicBezTo>
                      <a:cubicBezTo>
                        <a:pt x="3336" y="2627"/>
                        <a:pt x="3336" y="2627"/>
                        <a:pt x="3336" y="2627"/>
                      </a:cubicBezTo>
                      <a:cubicBezTo>
                        <a:pt x="3337" y="2628"/>
                        <a:pt x="3338" y="2628"/>
                        <a:pt x="3339" y="2628"/>
                      </a:cubicBezTo>
                      <a:cubicBezTo>
                        <a:pt x="3341" y="2627"/>
                        <a:pt x="3343" y="2626"/>
                        <a:pt x="3346" y="2625"/>
                      </a:cubicBezTo>
                      <a:cubicBezTo>
                        <a:pt x="3351" y="2624"/>
                        <a:pt x="3356" y="2625"/>
                        <a:pt x="3360" y="2628"/>
                      </a:cubicBezTo>
                      <a:cubicBezTo>
                        <a:pt x="3366" y="2632"/>
                        <a:pt x="3366" y="2632"/>
                        <a:pt x="3366" y="2632"/>
                      </a:cubicBezTo>
                      <a:cubicBezTo>
                        <a:pt x="3381" y="2642"/>
                        <a:pt x="3381" y="2642"/>
                        <a:pt x="3381" y="2642"/>
                      </a:cubicBezTo>
                      <a:cubicBezTo>
                        <a:pt x="3402" y="2644"/>
                        <a:pt x="3402" y="2644"/>
                        <a:pt x="3402" y="2644"/>
                      </a:cubicBezTo>
                      <a:cubicBezTo>
                        <a:pt x="3404" y="2644"/>
                        <a:pt x="3405" y="2645"/>
                        <a:pt x="3407" y="2645"/>
                      </a:cubicBezTo>
                      <a:cubicBezTo>
                        <a:pt x="3436" y="2662"/>
                        <a:pt x="3436" y="2662"/>
                        <a:pt x="3436" y="2662"/>
                      </a:cubicBezTo>
                      <a:cubicBezTo>
                        <a:pt x="3437" y="2663"/>
                        <a:pt x="3439" y="2664"/>
                        <a:pt x="3440" y="2665"/>
                      </a:cubicBezTo>
                      <a:cubicBezTo>
                        <a:pt x="3453" y="2678"/>
                        <a:pt x="3453" y="2678"/>
                        <a:pt x="3453" y="2678"/>
                      </a:cubicBezTo>
                      <a:cubicBezTo>
                        <a:pt x="3457" y="2682"/>
                        <a:pt x="3460" y="2686"/>
                        <a:pt x="3461" y="2692"/>
                      </a:cubicBezTo>
                      <a:cubicBezTo>
                        <a:pt x="3461" y="2697"/>
                        <a:pt x="3460" y="2703"/>
                        <a:pt x="3456" y="2707"/>
                      </a:cubicBezTo>
                      <a:cubicBezTo>
                        <a:pt x="3454" y="2709"/>
                        <a:pt x="3454" y="2709"/>
                        <a:pt x="3454" y="2709"/>
                      </a:cubicBezTo>
                      <a:cubicBezTo>
                        <a:pt x="3458" y="2716"/>
                        <a:pt x="3458" y="2716"/>
                        <a:pt x="3458" y="2716"/>
                      </a:cubicBezTo>
                      <a:cubicBezTo>
                        <a:pt x="3468" y="2714"/>
                        <a:pt x="3468" y="2714"/>
                        <a:pt x="3468" y="2714"/>
                      </a:cubicBezTo>
                      <a:cubicBezTo>
                        <a:pt x="3478" y="2713"/>
                        <a:pt x="3487" y="2720"/>
                        <a:pt x="3489" y="2729"/>
                      </a:cubicBezTo>
                      <a:cubicBezTo>
                        <a:pt x="3492" y="2737"/>
                        <a:pt x="3492" y="2737"/>
                        <a:pt x="3492" y="2737"/>
                      </a:cubicBezTo>
                      <a:cubicBezTo>
                        <a:pt x="3496" y="2740"/>
                        <a:pt x="3499" y="2745"/>
                        <a:pt x="3499" y="2750"/>
                      </a:cubicBezTo>
                      <a:cubicBezTo>
                        <a:pt x="3500" y="2753"/>
                        <a:pt x="3500" y="2753"/>
                        <a:pt x="3500" y="2753"/>
                      </a:cubicBezTo>
                      <a:cubicBezTo>
                        <a:pt x="3510" y="2766"/>
                        <a:pt x="3510" y="2766"/>
                        <a:pt x="3510" y="2766"/>
                      </a:cubicBezTo>
                      <a:cubicBezTo>
                        <a:pt x="3511" y="2767"/>
                        <a:pt x="3512" y="2769"/>
                        <a:pt x="3513" y="2770"/>
                      </a:cubicBezTo>
                      <a:cubicBezTo>
                        <a:pt x="3518" y="2785"/>
                        <a:pt x="3518" y="2785"/>
                        <a:pt x="3518" y="2785"/>
                      </a:cubicBezTo>
                      <a:cubicBezTo>
                        <a:pt x="3522" y="2783"/>
                        <a:pt x="3525" y="2783"/>
                        <a:pt x="3528" y="2784"/>
                      </a:cubicBezTo>
                      <a:cubicBezTo>
                        <a:pt x="3534" y="2785"/>
                        <a:pt x="3534" y="2785"/>
                        <a:pt x="3534" y="2785"/>
                      </a:cubicBezTo>
                      <a:cubicBezTo>
                        <a:pt x="3540" y="2787"/>
                        <a:pt x="3545" y="2792"/>
                        <a:pt x="3548" y="2798"/>
                      </a:cubicBezTo>
                      <a:cubicBezTo>
                        <a:pt x="3549" y="2801"/>
                        <a:pt x="3550" y="2809"/>
                        <a:pt x="3549" y="2812"/>
                      </a:cubicBezTo>
                      <a:cubicBezTo>
                        <a:pt x="3548" y="2817"/>
                        <a:pt x="3548" y="2817"/>
                        <a:pt x="3548" y="2817"/>
                      </a:cubicBezTo>
                      <a:cubicBezTo>
                        <a:pt x="3547" y="2819"/>
                        <a:pt x="3547" y="2821"/>
                        <a:pt x="3545" y="2823"/>
                      </a:cubicBezTo>
                      <a:cubicBezTo>
                        <a:pt x="3545" y="2824"/>
                        <a:pt x="3545" y="2824"/>
                        <a:pt x="3545" y="2824"/>
                      </a:cubicBezTo>
                      <a:cubicBezTo>
                        <a:pt x="3557" y="2834"/>
                        <a:pt x="3557" y="2834"/>
                        <a:pt x="3557" y="2834"/>
                      </a:cubicBezTo>
                      <a:cubicBezTo>
                        <a:pt x="3559" y="2836"/>
                        <a:pt x="3561" y="2838"/>
                        <a:pt x="3562" y="2840"/>
                      </a:cubicBezTo>
                      <a:cubicBezTo>
                        <a:pt x="3581" y="2881"/>
                        <a:pt x="3581" y="2881"/>
                        <a:pt x="3581" y="2881"/>
                      </a:cubicBezTo>
                      <a:cubicBezTo>
                        <a:pt x="3600" y="2891"/>
                        <a:pt x="3600" y="2891"/>
                        <a:pt x="3600" y="2891"/>
                      </a:cubicBezTo>
                      <a:cubicBezTo>
                        <a:pt x="3615" y="2891"/>
                        <a:pt x="3615" y="2891"/>
                        <a:pt x="3615" y="2891"/>
                      </a:cubicBezTo>
                      <a:cubicBezTo>
                        <a:pt x="3617" y="2892"/>
                        <a:pt x="3618" y="2892"/>
                        <a:pt x="3620" y="2892"/>
                      </a:cubicBezTo>
                      <a:cubicBezTo>
                        <a:pt x="3621" y="2892"/>
                        <a:pt x="3624" y="2893"/>
                        <a:pt x="3625" y="2894"/>
                      </a:cubicBezTo>
                      <a:cubicBezTo>
                        <a:pt x="3631" y="2896"/>
                        <a:pt x="3631" y="2896"/>
                        <a:pt x="3631" y="2896"/>
                      </a:cubicBezTo>
                      <a:cubicBezTo>
                        <a:pt x="3645" y="2896"/>
                        <a:pt x="3645" y="2896"/>
                        <a:pt x="3645" y="2896"/>
                      </a:cubicBezTo>
                      <a:cubicBezTo>
                        <a:pt x="3647" y="2896"/>
                        <a:pt x="3649" y="2896"/>
                        <a:pt x="3651" y="2897"/>
                      </a:cubicBezTo>
                      <a:cubicBezTo>
                        <a:pt x="3661" y="2900"/>
                        <a:pt x="3661" y="2900"/>
                        <a:pt x="3661" y="2900"/>
                      </a:cubicBezTo>
                      <a:cubicBezTo>
                        <a:pt x="3663" y="2900"/>
                        <a:pt x="3665" y="2901"/>
                        <a:pt x="3667" y="2903"/>
                      </a:cubicBezTo>
                      <a:cubicBezTo>
                        <a:pt x="3700" y="2928"/>
                        <a:pt x="3700" y="2928"/>
                        <a:pt x="3700" y="2928"/>
                      </a:cubicBezTo>
                      <a:cubicBezTo>
                        <a:pt x="3702" y="2930"/>
                        <a:pt x="3704" y="2932"/>
                        <a:pt x="3706" y="2934"/>
                      </a:cubicBezTo>
                      <a:cubicBezTo>
                        <a:pt x="3710" y="2943"/>
                        <a:pt x="3710" y="2943"/>
                        <a:pt x="3710" y="2943"/>
                      </a:cubicBezTo>
                      <a:cubicBezTo>
                        <a:pt x="3713" y="2947"/>
                        <a:pt x="3713" y="2952"/>
                        <a:pt x="3712" y="2957"/>
                      </a:cubicBezTo>
                      <a:cubicBezTo>
                        <a:pt x="3709" y="2969"/>
                        <a:pt x="3709" y="2969"/>
                        <a:pt x="3709" y="2969"/>
                      </a:cubicBezTo>
                      <a:cubicBezTo>
                        <a:pt x="3709" y="2971"/>
                        <a:pt x="3708" y="2973"/>
                        <a:pt x="3707" y="2975"/>
                      </a:cubicBezTo>
                      <a:cubicBezTo>
                        <a:pt x="3718" y="2965"/>
                        <a:pt x="3718" y="2965"/>
                        <a:pt x="3718" y="2965"/>
                      </a:cubicBezTo>
                      <a:cubicBezTo>
                        <a:pt x="3724" y="2959"/>
                        <a:pt x="3734" y="2959"/>
                        <a:pt x="3741" y="2963"/>
                      </a:cubicBezTo>
                      <a:cubicBezTo>
                        <a:pt x="3745" y="2966"/>
                        <a:pt x="3745" y="2966"/>
                        <a:pt x="3745" y="2966"/>
                      </a:cubicBezTo>
                      <a:cubicBezTo>
                        <a:pt x="3755" y="2966"/>
                        <a:pt x="3755" y="2966"/>
                        <a:pt x="3755" y="2966"/>
                      </a:cubicBezTo>
                      <a:cubicBezTo>
                        <a:pt x="3759" y="2967"/>
                        <a:pt x="3762" y="2967"/>
                        <a:pt x="3765" y="2969"/>
                      </a:cubicBezTo>
                      <a:cubicBezTo>
                        <a:pt x="3766" y="2969"/>
                        <a:pt x="3767" y="2970"/>
                        <a:pt x="3769" y="2970"/>
                      </a:cubicBezTo>
                      <a:cubicBezTo>
                        <a:pt x="3770" y="2969"/>
                        <a:pt x="3771" y="2969"/>
                        <a:pt x="3772" y="2968"/>
                      </a:cubicBezTo>
                      <a:cubicBezTo>
                        <a:pt x="3778" y="2967"/>
                        <a:pt x="3785" y="2967"/>
                        <a:pt x="3790" y="2971"/>
                      </a:cubicBezTo>
                      <a:cubicBezTo>
                        <a:pt x="3793" y="2973"/>
                        <a:pt x="3793" y="2973"/>
                        <a:pt x="3793" y="2973"/>
                      </a:cubicBezTo>
                      <a:cubicBezTo>
                        <a:pt x="3795" y="2973"/>
                        <a:pt x="3795" y="2973"/>
                        <a:pt x="3795" y="2973"/>
                      </a:cubicBezTo>
                      <a:cubicBezTo>
                        <a:pt x="3799" y="2967"/>
                        <a:pt x="3799" y="2967"/>
                        <a:pt x="3799" y="2967"/>
                      </a:cubicBezTo>
                      <a:cubicBezTo>
                        <a:pt x="3801" y="2965"/>
                        <a:pt x="3802" y="2963"/>
                        <a:pt x="3804" y="2962"/>
                      </a:cubicBezTo>
                      <a:cubicBezTo>
                        <a:pt x="3810" y="2958"/>
                        <a:pt x="3810" y="2958"/>
                        <a:pt x="3810" y="2958"/>
                      </a:cubicBezTo>
                      <a:cubicBezTo>
                        <a:pt x="3810" y="2953"/>
                        <a:pt x="3813" y="2948"/>
                        <a:pt x="3817" y="2945"/>
                      </a:cubicBezTo>
                      <a:cubicBezTo>
                        <a:pt x="3818" y="2944"/>
                        <a:pt x="3822" y="2941"/>
                        <a:pt x="3824" y="2940"/>
                      </a:cubicBezTo>
                      <a:cubicBezTo>
                        <a:pt x="3840" y="2933"/>
                        <a:pt x="3840" y="2933"/>
                        <a:pt x="3840" y="2933"/>
                      </a:cubicBezTo>
                      <a:cubicBezTo>
                        <a:pt x="3840" y="2932"/>
                        <a:pt x="3840" y="2930"/>
                        <a:pt x="3841" y="2929"/>
                      </a:cubicBezTo>
                      <a:cubicBezTo>
                        <a:pt x="3844" y="2919"/>
                        <a:pt x="3844" y="2919"/>
                        <a:pt x="3844" y="2919"/>
                      </a:cubicBezTo>
                      <a:cubicBezTo>
                        <a:pt x="3846" y="2914"/>
                        <a:pt x="3849" y="2910"/>
                        <a:pt x="3853" y="2908"/>
                      </a:cubicBezTo>
                      <a:cubicBezTo>
                        <a:pt x="3860" y="2904"/>
                        <a:pt x="3860" y="2904"/>
                        <a:pt x="3860" y="2904"/>
                      </a:cubicBezTo>
                      <a:cubicBezTo>
                        <a:pt x="3862" y="2904"/>
                        <a:pt x="3864" y="2903"/>
                        <a:pt x="3866" y="2903"/>
                      </a:cubicBezTo>
                      <a:cubicBezTo>
                        <a:pt x="3888" y="2897"/>
                        <a:pt x="3888" y="2897"/>
                        <a:pt x="3888" y="2897"/>
                      </a:cubicBezTo>
                      <a:cubicBezTo>
                        <a:pt x="3895" y="2895"/>
                        <a:pt x="3902" y="2896"/>
                        <a:pt x="3907" y="2900"/>
                      </a:cubicBezTo>
                      <a:cubicBezTo>
                        <a:pt x="3908" y="2899"/>
                        <a:pt x="3908" y="2899"/>
                        <a:pt x="3908" y="2899"/>
                      </a:cubicBezTo>
                      <a:cubicBezTo>
                        <a:pt x="3910" y="2898"/>
                        <a:pt x="3912" y="2897"/>
                        <a:pt x="3914" y="2896"/>
                      </a:cubicBezTo>
                      <a:cubicBezTo>
                        <a:pt x="3921" y="2894"/>
                        <a:pt x="3921" y="2894"/>
                        <a:pt x="3921" y="2894"/>
                      </a:cubicBezTo>
                      <a:cubicBezTo>
                        <a:pt x="3922" y="2894"/>
                        <a:pt x="3923" y="2894"/>
                        <a:pt x="3925" y="2894"/>
                      </a:cubicBezTo>
                      <a:cubicBezTo>
                        <a:pt x="3928" y="2886"/>
                        <a:pt x="3928" y="2886"/>
                        <a:pt x="3928" y="2886"/>
                      </a:cubicBezTo>
                      <a:cubicBezTo>
                        <a:pt x="3928" y="2884"/>
                        <a:pt x="3928" y="2884"/>
                        <a:pt x="3928" y="2884"/>
                      </a:cubicBezTo>
                      <a:cubicBezTo>
                        <a:pt x="3928" y="2882"/>
                        <a:pt x="3929" y="2879"/>
                        <a:pt x="3929" y="2877"/>
                      </a:cubicBezTo>
                      <a:cubicBezTo>
                        <a:pt x="3931" y="2873"/>
                        <a:pt x="3931" y="2873"/>
                        <a:pt x="3931" y="2873"/>
                      </a:cubicBezTo>
                      <a:cubicBezTo>
                        <a:pt x="3957" y="2832"/>
                        <a:pt x="3957" y="2832"/>
                        <a:pt x="3957" y="2832"/>
                      </a:cubicBezTo>
                      <a:cubicBezTo>
                        <a:pt x="3954" y="2829"/>
                        <a:pt x="3954" y="2829"/>
                        <a:pt x="3954" y="2829"/>
                      </a:cubicBezTo>
                      <a:cubicBezTo>
                        <a:pt x="3948" y="2825"/>
                        <a:pt x="3946" y="2818"/>
                        <a:pt x="3947" y="2811"/>
                      </a:cubicBezTo>
                      <a:cubicBezTo>
                        <a:pt x="3948" y="2802"/>
                        <a:pt x="3948" y="2802"/>
                        <a:pt x="3948" y="2802"/>
                      </a:cubicBezTo>
                      <a:cubicBezTo>
                        <a:pt x="3946" y="2799"/>
                        <a:pt x="3944" y="2796"/>
                        <a:pt x="3943" y="2794"/>
                      </a:cubicBezTo>
                      <a:cubicBezTo>
                        <a:pt x="3939" y="2782"/>
                        <a:pt x="3939" y="2782"/>
                        <a:pt x="3939" y="2782"/>
                      </a:cubicBezTo>
                      <a:cubicBezTo>
                        <a:pt x="3939" y="2781"/>
                        <a:pt x="3938" y="2780"/>
                        <a:pt x="3938" y="2778"/>
                      </a:cubicBezTo>
                      <a:cubicBezTo>
                        <a:pt x="3937" y="2768"/>
                        <a:pt x="3937" y="2768"/>
                        <a:pt x="3937" y="2768"/>
                      </a:cubicBezTo>
                      <a:cubicBezTo>
                        <a:pt x="3937" y="2767"/>
                        <a:pt x="3937" y="2765"/>
                        <a:pt x="3938" y="2763"/>
                      </a:cubicBezTo>
                      <a:cubicBezTo>
                        <a:pt x="3940" y="2752"/>
                        <a:pt x="3940" y="2752"/>
                        <a:pt x="3940" y="2752"/>
                      </a:cubicBezTo>
                      <a:cubicBezTo>
                        <a:pt x="3940" y="2751"/>
                        <a:pt x="3941" y="2749"/>
                        <a:pt x="3941" y="2748"/>
                      </a:cubicBezTo>
                      <a:cubicBezTo>
                        <a:pt x="3947" y="2733"/>
                        <a:pt x="3947" y="2733"/>
                        <a:pt x="3947" y="2733"/>
                      </a:cubicBezTo>
                      <a:cubicBezTo>
                        <a:pt x="3943" y="2696"/>
                        <a:pt x="3943" y="2696"/>
                        <a:pt x="3943" y="2696"/>
                      </a:cubicBezTo>
                      <a:cubicBezTo>
                        <a:pt x="3943" y="2692"/>
                        <a:pt x="3944" y="2688"/>
                        <a:pt x="3946" y="2685"/>
                      </a:cubicBezTo>
                      <a:cubicBezTo>
                        <a:pt x="3956" y="2671"/>
                        <a:pt x="3956" y="2671"/>
                        <a:pt x="3956" y="2671"/>
                      </a:cubicBezTo>
                      <a:cubicBezTo>
                        <a:pt x="3961" y="2653"/>
                        <a:pt x="3961" y="2653"/>
                        <a:pt x="3961" y="2653"/>
                      </a:cubicBezTo>
                      <a:cubicBezTo>
                        <a:pt x="3959" y="2642"/>
                        <a:pt x="3959" y="2642"/>
                        <a:pt x="3959" y="2642"/>
                      </a:cubicBezTo>
                      <a:cubicBezTo>
                        <a:pt x="3959" y="2641"/>
                        <a:pt x="3959" y="2639"/>
                        <a:pt x="3959" y="2637"/>
                      </a:cubicBezTo>
                      <a:cubicBezTo>
                        <a:pt x="3960" y="2632"/>
                        <a:pt x="3960" y="2632"/>
                        <a:pt x="3960" y="2632"/>
                      </a:cubicBezTo>
                      <a:cubicBezTo>
                        <a:pt x="3961" y="2629"/>
                        <a:pt x="3962" y="2625"/>
                        <a:pt x="3964" y="2623"/>
                      </a:cubicBezTo>
                      <a:cubicBezTo>
                        <a:pt x="3969" y="2617"/>
                        <a:pt x="3969" y="2617"/>
                        <a:pt x="3969" y="2617"/>
                      </a:cubicBezTo>
                      <a:cubicBezTo>
                        <a:pt x="3971" y="2614"/>
                        <a:pt x="3974" y="2612"/>
                        <a:pt x="3977" y="2611"/>
                      </a:cubicBezTo>
                      <a:cubicBezTo>
                        <a:pt x="3984" y="2609"/>
                        <a:pt x="3984" y="2609"/>
                        <a:pt x="3984" y="2609"/>
                      </a:cubicBezTo>
                      <a:cubicBezTo>
                        <a:pt x="3981" y="2592"/>
                        <a:pt x="3981" y="2592"/>
                        <a:pt x="3981" y="2592"/>
                      </a:cubicBezTo>
                      <a:cubicBezTo>
                        <a:pt x="3980" y="2589"/>
                        <a:pt x="3980" y="2586"/>
                        <a:pt x="3981" y="2584"/>
                      </a:cubicBezTo>
                      <a:cubicBezTo>
                        <a:pt x="3984" y="2571"/>
                        <a:pt x="3984" y="2571"/>
                        <a:pt x="3984" y="2571"/>
                      </a:cubicBezTo>
                      <a:cubicBezTo>
                        <a:pt x="3984" y="2553"/>
                        <a:pt x="3984" y="2553"/>
                        <a:pt x="3984" y="2553"/>
                      </a:cubicBezTo>
                      <a:cubicBezTo>
                        <a:pt x="3984" y="2550"/>
                        <a:pt x="3984" y="2547"/>
                        <a:pt x="3986" y="2544"/>
                      </a:cubicBezTo>
                      <a:cubicBezTo>
                        <a:pt x="3999" y="2518"/>
                        <a:pt x="3999" y="2518"/>
                        <a:pt x="3999" y="2518"/>
                      </a:cubicBezTo>
                      <a:cubicBezTo>
                        <a:pt x="4001" y="2515"/>
                        <a:pt x="4002" y="2513"/>
                        <a:pt x="4005" y="2511"/>
                      </a:cubicBezTo>
                      <a:cubicBezTo>
                        <a:pt x="3995" y="2441"/>
                        <a:pt x="3995" y="2441"/>
                        <a:pt x="3995" y="2441"/>
                      </a:cubicBezTo>
                      <a:cubicBezTo>
                        <a:pt x="3990" y="2435"/>
                        <a:pt x="3990" y="2435"/>
                        <a:pt x="3990" y="2435"/>
                      </a:cubicBezTo>
                      <a:cubicBezTo>
                        <a:pt x="3987" y="2432"/>
                        <a:pt x="3986" y="2429"/>
                        <a:pt x="3985" y="2425"/>
                      </a:cubicBezTo>
                      <a:cubicBezTo>
                        <a:pt x="3984" y="2421"/>
                        <a:pt x="3984" y="2421"/>
                        <a:pt x="3984" y="2421"/>
                      </a:cubicBezTo>
                      <a:cubicBezTo>
                        <a:pt x="3983" y="2415"/>
                        <a:pt x="3985" y="2409"/>
                        <a:pt x="3989" y="2405"/>
                      </a:cubicBezTo>
                      <a:cubicBezTo>
                        <a:pt x="3991" y="2402"/>
                        <a:pt x="3991" y="2402"/>
                        <a:pt x="3991" y="2402"/>
                      </a:cubicBezTo>
                      <a:cubicBezTo>
                        <a:pt x="3992" y="2391"/>
                        <a:pt x="3992" y="2391"/>
                        <a:pt x="3992" y="2391"/>
                      </a:cubicBezTo>
                      <a:cubicBezTo>
                        <a:pt x="3990" y="2313"/>
                        <a:pt x="3990" y="2313"/>
                        <a:pt x="3990" y="2313"/>
                      </a:cubicBezTo>
                      <a:cubicBezTo>
                        <a:pt x="3987" y="2304"/>
                        <a:pt x="3987" y="2304"/>
                        <a:pt x="3987" y="2304"/>
                      </a:cubicBezTo>
                      <a:cubicBezTo>
                        <a:pt x="3987" y="2301"/>
                        <a:pt x="3986" y="2298"/>
                        <a:pt x="3987" y="2295"/>
                      </a:cubicBezTo>
                      <a:cubicBezTo>
                        <a:pt x="3988" y="2289"/>
                        <a:pt x="3988" y="2289"/>
                        <a:pt x="3988" y="2289"/>
                      </a:cubicBezTo>
                      <a:cubicBezTo>
                        <a:pt x="3983" y="2254"/>
                        <a:pt x="3983" y="2254"/>
                        <a:pt x="3983" y="2254"/>
                      </a:cubicBezTo>
                      <a:cubicBezTo>
                        <a:pt x="3985" y="2234"/>
                        <a:pt x="3985" y="2234"/>
                        <a:pt x="3985" y="2234"/>
                      </a:cubicBezTo>
                      <a:cubicBezTo>
                        <a:pt x="3976" y="2163"/>
                        <a:pt x="3976" y="2163"/>
                        <a:pt x="3976" y="2163"/>
                      </a:cubicBezTo>
                      <a:cubicBezTo>
                        <a:pt x="3975" y="2156"/>
                        <a:pt x="3978" y="2150"/>
                        <a:pt x="3983" y="2146"/>
                      </a:cubicBezTo>
                      <a:cubicBezTo>
                        <a:pt x="3983" y="2143"/>
                        <a:pt x="3983" y="2143"/>
                        <a:pt x="3983" y="2143"/>
                      </a:cubicBezTo>
                      <a:cubicBezTo>
                        <a:pt x="3965" y="2067"/>
                        <a:pt x="3965" y="2067"/>
                        <a:pt x="3965" y="2067"/>
                      </a:cubicBezTo>
                      <a:cubicBezTo>
                        <a:pt x="3961" y="2063"/>
                        <a:pt x="3961" y="2063"/>
                        <a:pt x="3961" y="2063"/>
                      </a:cubicBezTo>
                      <a:cubicBezTo>
                        <a:pt x="3958" y="2060"/>
                        <a:pt x="3956" y="2057"/>
                        <a:pt x="3955" y="2053"/>
                      </a:cubicBezTo>
                      <a:cubicBezTo>
                        <a:pt x="3954" y="2048"/>
                        <a:pt x="3954" y="2039"/>
                        <a:pt x="3957" y="2035"/>
                      </a:cubicBezTo>
                      <a:cubicBezTo>
                        <a:pt x="3959" y="2031"/>
                        <a:pt x="3959" y="2031"/>
                        <a:pt x="3959" y="2031"/>
                      </a:cubicBezTo>
                      <a:cubicBezTo>
                        <a:pt x="3958" y="2026"/>
                        <a:pt x="3958" y="2026"/>
                        <a:pt x="3958" y="2026"/>
                      </a:cubicBezTo>
                      <a:cubicBezTo>
                        <a:pt x="3938" y="1982"/>
                        <a:pt x="3938" y="1982"/>
                        <a:pt x="3938" y="1982"/>
                      </a:cubicBezTo>
                      <a:cubicBezTo>
                        <a:pt x="3922" y="1979"/>
                        <a:pt x="3922" y="1979"/>
                        <a:pt x="3922" y="1979"/>
                      </a:cubicBezTo>
                      <a:cubicBezTo>
                        <a:pt x="3915" y="1977"/>
                        <a:pt x="3910" y="1971"/>
                        <a:pt x="3908" y="1964"/>
                      </a:cubicBezTo>
                      <a:cubicBezTo>
                        <a:pt x="3906" y="1957"/>
                        <a:pt x="3909" y="1945"/>
                        <a:pt x="3915" y="1941"/>
                      </a:cubicBezTo>
                      <a:cubicBezTo>
                        <a:pt x="3920" y="1937"/>
                        <a:pt x="3920" y="1937"/>
                        <a:pt x="3920" y="1937"/>
                      </a:cubicBezTo>
                      <a:cubicBezTo>
                        <a:pt x="3914" y="1928"/>
                        <a:pt x="3914" y="1928"/>
                        <a:pt x="3914" y="1928"/>
                      </a:cubicBezTo>
                      <a:cubicBezTo>
                        <a:pt x="3897" y="1899"/>
                        <a:pt x="3897" y="1899"/>
                        <a:pt x="3897" y="1899"/>
                      </a:cubicBezTo>
                      <a:cubicBezTo>
                        <a:pt x="3882" y="1879"/>
                        <a:pt x="3882" y="1879"/>
                        <a:pt x="3882" y="1879"/>
                      </a:cubicBezTo>
                      <a:cubicBezTo>
                        <a:pt x="3881" y="1878"/>
                        <a:pt x="3880" y="1876"/>
                        <a:pt x="3880" y="1874"/>
                      </a:cubicBezTo>
                      <a:cubicBezTo>
                        <a:pt x="3877" y="1868"/>
                        <a:pt x="3877" y="1868"/>
                        <a:pt x="3877" y="1868"/>
                      </a:cubicBezTo>
                      <a:cubicBezTo>
                        <a:pt x="3870" y="1866"/>
                        <a:pt x="3870" y="1866"/>
                        <a:pt x="3870" y="1866"/>
                      </a:cubicBezTo>
                      <a:cubicBezTo>
                        <a:pt x="3866" y="1865"/>
                        <a:pt x="3862" y="1862"/>
                        <a:pt x="3859" y="1858"/>
                      </a:cubicBezTo>
                      <a:cubicBezTo>
                        <a:pt x="3856" y="1854"/>
                        <a:pt x="3856" y="1854"/>
                        <a:pt x="3856" y="1854"/>
                      </a:cubicBezTo>
                      <a:cubicBezTo>
                        <a:pt x="3846" y="1846"/>
                        <a:pt x="3846" y="1846"/>
                        <a:pt x="3846" y="1846"/>
                      </a:cubicBezTo>
                      <a:cubicBezTo>
                        <a:pt x="3842" y="1847"/>
                        <a:pt x="3842" y="1847"/>
                        <a:pt x="3842" y="1847"/>
                      </a:cubicBezTo>
                      <a:cubicBezTo>
                        <a:pt x="3839" y="1849"/>
                        <a:pt x="3835" y="1850"/>
                        <a:pt x="3831" y="1849"/>
                      </a:cubicBezTo>
                      <a:cubicBezTo>
                        <a:pt x="3816" y="1845"/>
                        <a:pt x="3816" y="1845"/>
                        <a:pt x="3816" y="1845"/>
                      </a:cubicBezTo>
                      <a:cubicBezTo>
                        <a:pt x="3812" y="1844"/>
                        <a:pt x="3808" y="1842"/>
                        <a:pt x="3805" y="1840"/>
                      </a:cubicBezTo>
                      <a:cubicBezTo>
                        <a:pt x="3785" y="1823"/>
                        <a:pt x="3785" y="1823"/>
                        <a:pt x="3785" y="1823"/>
                      </a:cubicBezTo>
                      <a:cubicBezTo>
                        <a:pt x="3781" y="1818"/>
                        <a:pt x="3779" y="1811"/>
                        <a:pt x="3780" y="1805"/>
                      </a:cubicBezTo>
                      <a:cubicBezTo>
                        <a:pt x="3782" y="1798"/>
                        <a:pt x="3787" y="1793"/>
                        <a:pt x="3794" y="1791"/>
                      </a:cubicBezTo>
                      <a:cubicBezTo>
                        <a:pt x="3800" y="1790"/>
                        <a:pt x="3800" y="1790"/>
                        <a:pt x="3800" y="1790"/>
                      </a:cubicBezTo>
                      <a:cubicBezTo>
                        <a:pt x="3803" y="1789"/>
                        <a:pt x="3807" y="1789"/>
                        <a:pt x="3810" y="1790"/>
                      </a:cubicBezTo>
                      <a:cubicBezTo>
                        <a:pt x="3815" y="1791"/>
                        <a:pt x="3815" y="1791"/>
                        <a:pt x="3815" y="1791"/>
                      </a:cubicBezTo>
                      <a:cubicBezTo>
                        <a:pt x="3815" y="1791"/>
                        <a:pt x="3816" y="1791"/>
                        <a:pt x="3816" y="1791"/>
                      </a:cubicBezTo>
                      <a:cubicBezTo>
                        <a:pt x="3741" y="1674"/>
                        <a:pt x="3741" y="1674"/>
                        <a:pt x="3741" y="1674"/>
                      </a:cubicBezTo>
                      <a:cubicBezTo>
                        <a:pt x="3707" y="1591"/>
                        <a:pt x="3707" y="1591"/>
                        <a:pt x="3707" y="1591"/>
                      </a:cubicBezTo>
                      <a:cubicBezTo>
                        <a:pt x="3467" y="1239"/>
                        <a:pt x="3467" y="1239"/>
                        <a:pt x="3467" y="1239"/>
                      </a:cubicBezTo>
                      <a:cubicBezTo>
                        <a:pt x="3446" y="1198"/>
                        <a:pt x="3446" y="1198"/>
                        <a:pt x="3446" y="1198"/>
                      </a:cubicBezTo>
                      <a:cubicBezTo>
                        <a:pt x="3423" y="1144"/>
                        <a:pt x="3423" y="1144"/>
                        <a:pt x="3423" y="1144"/>
                      </a:cubicBezTo>
                      <a:cubicBezTo>
                        <a:pt x="3415" y="1113"/>
                        <a:pt x="3415" y="1113"/>
                        <a:pt x="3415" y="1113"/>
                      </a:cubicBezTo>
                      <a:cubicBezTo>
                        <a:pt x="3397" y="1089"/>
                        <a:pt x="3397" y="1089"/>
                        <a:pt x="3397" y="1089"/>
                      </a:cubicBezTo>
                      <a:cubicBezTo>
                        <a:pt x="3393" y="1084"/>
                        <a:pt x="3392" y="1078"/>
                        <a:pt x="3393" y="1073"/>
                      </a:cubicBezTo>
                      <a:cubicBezTo>
                        <a:pt x="3390" y="1067"/>
                        <a:pt x="3390" y="1067"/>
                        <a:pt x="3390" y="1067"/>
                      </a:cubicBezTo>
                      <a:cubicBezTo>
                        <a:pt x="3389" y="1066"/>
                        <a:pt x="3388" y="1065"/>
                        <a:pt x="3388" y="1063"/>
                      </a:cubicBezTo>
                      <a:cubicBezTo>
                        <a:pt x="3371" y="1015"/>
                        <a:pt x="3371" y="1015"/>
                        <a:pt x="3371" y="1015"/>
                      </a:cubicBezTo>
                      <a:cubicBezTo>
                        <a:pt x="3369" y="1008"/>
                        <a:pt x="3371" y="1001"/>
                        <a:pt x="3375" y="996"/>
                      </a:cubicBezTo>
                      <a:cubicBezTo>
                        <a:pt x="3380" y="991"/>
                        <a:pt x="3387" y="988"/>
                        <a:pt x="3394" y="990"/>
                      </a:cubicBezTo>
                      <a:cubicBezTo>
                        <a:pt x="3404" y="993"/>
                        <a:pt x="3404" y="993"/>
                        <a:pt x="3404" y="993"/>
                      </a:cubicBezTo>
                      <a:cubicBezTo>
                        <a:pt x="3406" y="993"/>
                        <a:pt x="3408" y="994"/>
                        <a:pt x="3410" y="995"/>
                      </a:cubicBezTo>
                      <a:cubicBezTo>
                        <a:pt x="3426" y="1005"/>
                        <a:pt x="3426" y="1005"/>
                        <a:pt x="3426" y="1005"/>
                      </a:cubicBezTo>
                      <a:cubicBezTo>
                        <a:pt x="3431" y="1006"/>
                        <a:pt x="3431" y="1006"/>
                        <a:pt x="3431" y="1006"/>
                      </a:cubicBezTo>
                      <a:cubicBezTo>
                        <a:pt x="3422" y="996"/>
                        <a:pt x="3422" y="996"/>
                        <a:pt x="3422" y="996"/>
                      </a:cubicBezTo>
                      <a:cubicBezTo>
                        <a:pt x="3341" y="904"/>
                        <a:pt x="3341" y="904"/>
                        <a:pt x="3341" y="904"/>
                      </a:cubicBezTo>
                      <a:cubicBezTo>
                        <a:pt x="3339" y="903"/>
                        <a:pt x="3338" y="901"/>
                        <a:pt x="3337" y="900"/>
                      </a:cubicBezTo>
                      <a:cubicBezTo>
                        <a:pt x="3331" y="887"/>
                        <a:pt x="3331" y="887"/>
                        <a:pt x="3331" y="887"/>
                      </a:cubicBezTo>
                      <a:cubicBezTo>
                        <a:pt x="3317" y="878"/>
                        <a:pt x="3317" y="878"/>
                        <a:pt x="3317" y="878"/>
                      </a:cubicBezTo>
                      <a:cubicBezTo>
                        <a:pt x="3311" y="875"/>
                        <a:pt x="3308" y="868"/>
                        <a:pt x="3308" y="860"/>
                      </a:cubicBezTo>
                      <a:cubicBezTo>
                        <a:pt x="3309" y="858"/>
                        <a:pt x="3309" y="858"/>
                        <a:pt x="3309" y="858"/>
                      </a:cubicBezTo>
                      <a:cubicBezTo>
                        <a:pt x="3255" y="789"/>
                        <a:pt x="3255" y="789"/>
                        <a:pt x="3255" y="789"/>
                      </a:cubicBezTo>
                      <a:cubicBezTo>
                        <a:pt x="3207" y="705"/>
                        <a:pt x="3207" y="705"/>
                        <a:pt x="3207" y="705"/>
                      </a:cubicBezTo>
                      <a:cubicBezTo>
                        <a:pt x="3168" y="647"/>
                        <a:pt x="3168" y="647"/>
                        <a:pt x="3168" y="647"/>
                      </a:cubicBezTo>
                      <a:cubicBezTo>
                        <a:pt x="3141" y="612"/>
                        <a:pt x="3141" y="612"/>
                        <a:pt x="3141" y="612"/>
                      </a:cubicBezTo>
                      <a:cubicBezTo>
                        <a:pt x="3129" y="586"/>
                        <a:pt x="3129" y="586"/>
                        <a:pt x="3129" y="586"/>
                      </a:cubicBezTo>
                      <a:cubicBezTo>
                        <a:pt x="3124" y="569"/>
                        <a:pt x="3124" y="569"/>
                        <a:pt x="3124" y="569"/>
                      </a:cubicBezTo>
                      <a:cubicBezTo>
                        <a:pt x="3107" y="548"/>
                        <a:pt x="3107" y="548"/>
                        <a:pt x="3107" y="548"/>
                      </a:cubicBezTo>
                      <a:cubicBezTo>
                        <a:pt x="3105" y="546"/>
                        <a:pt x="3104" y="545"/>
                        <a:pt x="3104" y="543"/>
                      </a:cubicBezTo>
                      <a:cubicBezTo>
                        <a:pt x="3093" y="515"/>
                        <a:pt x="3093" y="515"/>
                        <a:pt x="3093" y="515"/>
                      </a:cubicBezTo>
                      <a:cubicBezTo>
                        <a:pt x="3091" y="514"/>
                        <a:pt x="3090" y="513"/>
                        <a:pt x="3089" y="512"/>
                      </a:cubicBezTo>
                      <a:cubicBezTo>
                        <a:pt x="3084" y="506"/>
                        <a:pt x="3084" y="506"/>
                        <a:pt x="3084" y="506"/>
                      </a:cubicBezTo>
                      <a:cubicBezTo>
                        <a:pt x="3083" y="504"/>
                        <a:pt x="3082" y="502"/>
                        <a:pt x="3081" y="500"/>
                      </a:cubicBezTo>
                      <a:cubicBezTo>
                        <a:pt x="3072" y="469"/>
                        <a:pt x="3072" y="469"/>
                        <a:pt x="3072" y="469"/>
                      </a:cubicBezTo>
                      <a:cubicBezTo>
                        <a:pt x="3071" y="468"/>
                        <a:pt x="3071" y="468"/>
                        <a:pt x="3071" y="467"/>
                      </a:cubicBezTo>
                      <a:cubicBezTo>
                        <a:pt x="3068" y="465"/>
                        <a:pt x="3066" y="463"/>
                        <a:pt x="3065" y="460"/>
                      </a:cubicBezTo>
                      <a:cubicBezTo>
                        <a:pt x="3065" y="459"/>
                        <a:pt x="3064" y="458"/>
                        <a:pt x="3064" y="457"/>
                      </a:cubicBezTo>
                      <a:cubicBezTo>
                        <a:pt x="3058" y="453"/>
                        <a:pt x="3053" y="447"/>
                        <a:pt x="3053" y="440"/>
                      </a:cubicBezTo>
                      <a:cubicBezTo>
                        <a:pt x="3053" y="426"/>
                        <a:pt x="3053" y="426"/>
                        <a:pt x="3053" y="426"/>
                      </a:cubicBezTo>
                      <a:cubicBezTo>
                        <a:pt x="3027" y="370"/>
                        <a:pt x="3027" y="370"/>
                        <a:pt x="3027" y="370"/>
                      </a:cubicBezTo>
                      <a:cubicBezTo>
                        <a:pt x="3014" y="320"/>
                        <a:pt x="3014" y="320"/>
                        <a:pt x="3014" y="320"/>
                      </a:cubicBezTo>
                      <a:cubicBezTo>
                        <a:pt x="2995" y="294"/>
                        <a:pt x="2995" y="294"/>
                        <a:pt x="2995" y="294"/>
                      </a:cubicBezTo>
                      <a:cubicBezTo>
                        <a:pt x="2968" y="234"/>
                        <a:pt x="2968" y="234"/>
                        <a:pt x="2968" y="234"/>
                      </a:cubicBezTo>
                      <a:cubicBezTo>
                        <a:pt x="2968" y="233"/>
                        <a:pt x="2967" y="232"/>
                        <a:pt x="2967" y="230"/>
                      </a:cubicBezTo>
                      <a:cubicBezTo>
                        <a:pt x="2963" y="208"/>
                        <a:pt x="2963" y="208"/>
                        <a:pt x="2963" y="208"/>
                      </a:cubicBezTo>
                      <a:cubicBezTo>
                        <a:pt x="2960" y="185"/>
                        <a:pt x="2960" y="185"/>
                        <a:pt x="2960" y="185"/>
                      </a:cubicBezTo>
                      <a:cubicBezTo>
                        <a:pt x="2958" y="183"/>
                        <a:pt x="2956" y="182"/>
                        <a:pt x="2955" y="180"/>
                      </a:cubicBezTo>
                      <a:cubicBezTo>
                        <a:pt x="2953" y="177"/>
                        <a:pt x="2950" y="171"/>
                        <a:pt x="2949" y="167"/>
                      </a:cubicBezTo>
                      <a:cubicBezTo>
                        <a:pt x="2948" y="151"/>
                        <a:pt x="2948" y="151"/>
                        <a:pt x="2948" y="151"/>
                      </a:cubicBezTo>
                      <a:cubicBezTo>
                        <a:pt x="2947" y="151"/>
                        <a:pt x="2946" y="150"/>
                        <a:pt x="2945" y="149"/>
                      </a:cubicBezTo>
                      <a:cubicBezTo>
                        <a:pt x="2944" y="148"/>
                        <a:pt x="2939" y="145"/>
                        <a:pt x="2939" y="144"/>
                      </a:cubicBezTo>
                      <a:cubicBezTo>
                        <a:pt x="2929" y="131"/>
                        <a:pt x="2929" y="131"/>
                        <a:pt x="2929" y="131"/>
                      </a:cubicBezTo>
                      <a:cubicBezTo>
                        <a:pt x="2917" y="124"/>
                        <a:pt x="2917" y="124"/>
                        <a:pt x="2917" y="124"/>
                      </a:cubicBezTo>
                      <a:cubicBezTo>
                        <a:pt x="2916" y="124"/>
                        <a:pt x="2915" y="123"/>
                        <a:pt x="2914" y="122"/>
                      </a:cubicBezTo>
                      <a:cubicBezTo>
                        <a:pt x="2914" y="122"/>
                        <a:pt x="2914" y="122"/>
                        <a:pt x="2914" y="122"/>
                      </a:cubicBezTo>
                      <a:cubicBezTo>
                        <a:pt x="2909" y="121"/>
                        <a:pt x="2905" y="118"/>
                        <a:pt x="2902" y="114"/>
                      </a:cubicBezTo>
                      <a:cubicBezTo>
                        <a:pt x="2897" y="107"/>
                        <a:pt x="2897" y="107"/>
                        <a:pt x="2897" y="107"/>
                      </a:cubicBezTo>
                      <a:cubicBezTo>
                        <a:pt x="2896" y="105"/>
                        <a:pt x="2895" y="103"/>
                        <a:pt x="2894" y="101"/>
                      </a:cubicBezTo>
                      <a:cubicBezTo>
                        <a:pt x="2892" y="91"/>
                        <a:pt x="2892" y="91"/>
                        <a:pt x="2892" y="91"/>
                      </a:cubicBezTo>
                      <a:cubicBezTo>
                        <a:pt x="2888" y="60"/>
                        <a:pt x="2888" y="60"/>
                        <a:pt x="2888" y="60"/>
                      </a:cubicBezTo>
                      <a:cubicBezTo>
                        <a:pt x="2888" y="53"/>
                        <a:pt x="2892" y="47"/>
                        <a:pt x="2897" y="43"/>
                      </a:cubicBezTo>
                      <a:cubicBezTo>
                        <a:pt x="2902" y="41"/>
                        <a:pt x="2902" y="41"/>
                        <a:pt x="2902" y="41"/>
                      </a:cubicBezTo>
                      <a:cubicBezTo>
                        <a:pt x="2906" y="38"/>
                        <a:pt x="2911" y="38"/>
                        <a:pt x="2915" y="39"/>
                      </a:cubicBezTo>
                      <a:cubicBezTo>
                        <a:pt x="2916" y="33"/>
                        <a:pt x="2916" y="33"/>
                        <a:pt x="2916" y="33"/>
                      </a:cubicBezTo>
                      <a:cubicBezTo>
                        <a:pt x="2913" y="34"/>
                        <a:pt x="2909" y="34"/>
                        <a:pt x="2907" y="34"/>
                      </a:cubicBezTo>
                      <a:cubicBezTo>
                        <a:pt x="2895" y="31"/>
                        <a:pt x="2895" y="31"/>
                        <a:pt x="2895" y="31"/>
                      </a:cubicBezTo>
                      <a:cubicBezTo>
                        <a:pt x="2892" y="30"/>
                        <a:pt x="2889" y="29"/>
                        <a:pt x="2887" y="27"/>
                      </a:cubicBezTo>
                      <a:cubicBezTo>
                        <a:pt x="2879" y="31"/>
                        <a:pt x="2879" y="31"/>
                        <a:pt x="2879" y="31"/>
                      </a:cubicBezTo>
                      <a:cubicBezTo>
                        <a:pt x="2878" y="32"/>
                        <a:pt x="2876" y="32"/>
                        <a:pt x="2874" y="33"/>
                      </a:cubicBezTo>
                      <a:cubicBezTo>
                        <a:pt x="2870" y="34"/>
                        <a:pt x="2870" y="34"/>
                        <a:pt x="2870" y="34"/>
                      </a:cubicBezTo>
                      <a:cubicBezTo>
                        <a:pt x="2868" y="34"/>
                        <a:pt x="2867" y="34"/>
                        <a:pt x="2865" y="34"/>
                      </a:cubicBezTo>
                      <a:cubicBezTo>
                        <a:pt x="2832" y="29"/>
                        <a:pt x="2832" y="29"/>
                        <a:pt x="2832" y="29"/>
                      </a:cubicBezTo>
                      <a:cubicBezTo>
                        <a:pt x="2831" y="30"/>
                        <a:pt x="2831" y="30"/>
                        <a:pt x="2831" y="30"/>
                      </a:cubicBezTo>
                      <a:cubicBezTo>
                        <a:pt x="2830" y="30"/>
                        <a:pt x="2828" y="30"/>
                        <a:pt x="2827" y="31"/>
                      </a:cubicBezTo>
                      <a:cubicBezTo>
                        <a:pt x="2822" y="31"/>
                        <a:pt x="2822" y="31"/>
                        <a:pt x="2822" y="31"/>
                      </a:cubicBezTo>
                      <a:cubicBezTo>
                        <a:pt x="2785" y="26"/>
                        <a:pt x="2785" y="26"/>
                        <a:pt x="2785" y="26"/>
                      </a:cubicBezTo>
                      <a:cubicBezTo>
                        <a:pt x="2776" y="22"/>
                        <a:pt x="2776" y="22"/>
                        <a:pt x="2776" y="22"/>
                      </a:cubicBezTo>
                      <a:cubicBezTo>
                        <a:pt x="2775" y="21"/>
                        <a:pt x="2771" y="19"/>
                        <a:pt x="2770" y="19"/>
                      </a:cubicBezTo>
                      <a:cubicBezTo>
                        <a:pt x="2767" y="18"/>
                        <a:pt x="2767" y="18"/>
                        <a:pt x="2767" y="18"/>
                      </a:cubicBezTo>
                      <a:cubicBezTo>
                        <a:pt x="2765" y="19"/>
                        <a:pt x="2765" y="19"/>
                        <a:pt x="2765" y="19"/>
                      </a:cubicBezTo>
                      <a:cubicBezTo>
                        <a:pt x="2762" y="20"/>
                        <a:pt x="2759" y="20"/>
                        <a:pt x="2755" y="19"/>
                      </a:cubicBezTo>
                      <a:cubicBezTo>
                        <a:pt x="2700" y="6"/>
                        <a:pt x="2700" y="6"/>
                        <a:pt x="2700" y="6"/>
                      </a:cubicBezTo>
                      <a:cubicBezTo>
                        <a:pt x="2689" y="0"/>
                        <a:pt x="2689" y="0"/>
                        <a:pt x="2689" y="0"/>
                      </a:cubicBezTo>
                      <a:cubicBezTo>
                        <a:pt x="2689" y="1"/>
                        <a:pt x="2689" y="1"/>
                        <a:pt x="2689" y="1"/>
                      </a:cubicBezTo>
                      <a:cubicBezTo>
                        <a:pt x="2686" y="1"/>
                        <a:pt x="2686" y="1"/>
                        <a:pt x="2686" y="1"/>
                      </a:cubicBezTo>
                      <a:cubicBezTo>
                        <a:pt x="2686" y="4"/>
                        <a:pt x="2685" y="8"/>
                        <a:pt x="2684" y="9"/>
                      </a:cubicBezTo>
                      <a:cubicBezTo>
                        <a:pt x="2684" y="11"/>
                        <a:pt x="2682" y="15"/>
                        <a:pt x="2681" y="17"/>
                      </a:cubicBezTo>
                      <a:cubicBezTo>
                        <a:pt x="2679" y="19"/>
                        <a:pt x="2674" y="23"/>
                        <a:pt x="2671" y="25"/>
                      </a:cubicBezTo>
                      <a:cubicBezTo>
                        <a:pt x="2667" y="26"/>
                        <a:pt x="2667" y="26"/>
                        <a:pt x="2667" y="26"/>
                      </a:cubicBezTo>
                      <a:cubicBezTo>
                        <a:pt x="2666" y="27"/>
                        <a:pt x="2665" y="27"/>
                        <a:pt x="2665" y="27"/>
                      </a:cubicBezTo>
                      <a:cubicBezTo>
                        <a:pt x="2664" y="30"/>
                        <a:pt x="2663" y="33"/>
                        <a:pt x="2662" y="34"/>
                      </a:cubicBezTo>
                      <a:cubicBezTo>
                        <a:pt x="2659" y="39"/>
                        <a:pt x="2659" y="39"/>
                        <a:pt x="2659" y="39"/>
                      </a:cubicBezTo>
                      <a:cubicBezTo>
                        <a:pt x="2662" y="50"/>
                        <a:pt x="2662" y="50"/>
                        <a:pt x="2662" y="50"/>
                      </a:cubicBezTo>
                      <a:cubicBezTo>
                        <a:pt x="2663" y="52"/>
                        <a:pt x="2663" y="54"/>
                        <a:pt x="2663" y="56"/>
                      </a:cubicBezTo>
                      <a:cubicBezTo>
                        <a:pt x="2663" y="56"/>
                        <a:pt x="2663" y="64"/>
                        <a:pt x="2663" y="65"/>
                      </a:cubicBezTo>
                      <a:cubicBezTo>
                        <a:pt x="2662" y="77"/>
                        <a:pt x="2662" y="77"/>
                        <a:pt x="2662" y="77"/>
                      </a:cubicBezTo>
                      <a:cubicBezTo>
                        <a:pt x="2668" y="89"/>
                        <a:pt x="2668" y="89"/>
                        <a:pt x="2668" y="89"/>
                      </a:cubicBezTo>
                      <a:cubicBezTo>
                        <a:pt x="2681" y="102"/>
                        <a:pt x="2681" y="102"/>
                        <a:pt x="2681" y="102"/>
                      </a:cubicBezTo>
                      <a:cubicBezTo>
                        <a:pt x="2681" y="103"/>
                        <a:pt x="2683" y="107"/>
                        <a:pt x="2684" y="108"/>
                      </a:cubicBezTo>
                      <a:cubicBezTo>
                        <a:pt x="2685" y="109"/>
                        <a:pt x="2685" y="111"/>
                        <a:pt x="2686" y="112"/>
                      </a:cubicBezTo>
                      <a:cubicBezTo>
                        <a:pt x="2688" y="126"/>
                        <a:pt x="2688" y="126"/>
                        <a:pt x="2688" y="126"/>
                      </a:cubicBezTo>
                      <a:cubicBezTo>
                        <a:pt x="2688" y="166"/>
                        <a:pt x="2688" y="166"/>
                        <a:pt x="2688" y="166"/>
                      </a:cubicBezTo>
                      <a:cubicBezTo>
                        <a:pt x="2684" y="204"/>
                        <a:pt x="2684" y="204"/>
                        <a:pt x="2684" y="204"/>
                      </a:cubicBezTo>
                      <a:cubicBezTo>
                        <a:pt x="2684" y="209"/>
                        <a:pt x="2684" y="209"/>
                        <a:pt x="2684" y="209"/>
                      </a:cubicBezTo>
                      <a:cubicBezTo>
                        <a:pt x="2687" y="224"/>
                        <a:pt x="2687" y="224"/>
                        <a:pt x="2687" y="224"/>
                      </a:cubicBezTo>
                      <a:cubicBezTo>
                        <a:pt x="2687" y="225"/>
                        <a:pt x="2688" y="229"/>
                        <a:pt x="2688" y="229"/>
                      </a:cubicBezTo>
                      <a:cubicBezTo>
                        <a:pt x="2688" y="238"/>
                        <a:pt x="2688" y="238"/>
                        <a:pt x="2688" y="238"/>
                      </a:cubicBezTo>
                      <a:cubicBezTo>
                        <a:pt x="2687" y="240"/>
                        <a:pt x="2687" y="242"/>
                        <a:pt x="2686" y="245"/>
                      </a:cubicBezTo>
                      <a:cubicBezTo>
                        <a:pt x="2684" y="248"/>
                        <a:pt x="2681" y="253"/>
                        <a:pt x="2678" y="254"/>
                      </a:cubicBezTo>
                      <a:cubicBezTo>
                        <a:pt x="2677" y="255"/>
                        <a:pt x="2674" y="257"/>
                        <a:pt x="2673" y="258"/>
                      </a:cubicBezTo>
                      <a:cubicBezTo>
                        <a:pt x="2660" y="263"/>
                        <a:pt x="2660" y="263"/>
                        <a:pt x="2660" y="263"/>
                      </a:cubicBezTo>
                      <a:cubicBezTo>
                        <a:pt x="2659" y="264"/>
                        <a:pt x="2658" y="264"/>
                        <a:pt x="2656" y="265"/>
                      </a:cubicBezTo>
                      <a:cubicBezTo>
                        <a:pt x="2654" y="265"/>
                        <a:pt x="2647" y="266"/>
                        <a:pt x="2645" y="265"/>
                      </a:cubicBezTo>
                      <a:cubicBezTo>
                        <a:pt x="2638" y="264"/>
                        <a:pt x="2638" y="264"/>
                        <a:pt x="2638" y="264"/>
                      </a:cubicBezTo>
                      <a:cubicBezTo>
                        <a:pt x="2611" y="271"/>
                        <a:pt x="2611" y="271"/>
                        <a:pt x="2611" y="271"/>
                      </a:cubicBezTo>
                      <a:cubicBezTo>
                        <a:pt x="2609" y="271"/>
                        <a:pt x="2607" y="271"/>
                        <a:pt x="2605" y="270"/>
                      </a:cubicBezTo>
                      <a:cubicBezTo>
                        <a:pt x="2604" y="270"/>
                        <a:pt x="2599" y="269"/>
                        <a:pt x="2598" y="269"/>
                      </a:cubicBezTo>
                      <a:cubicBezTo>
                        <a:pt x="2597" y="268"/>
                        <a:pt x="2592" y="266"/>
                        <a:pt x="2591" y="265"/>
                      </a:cubicBezTo>
                      <a:cubicBezTo>
                        <a:pt x="2590" y="264"/>
                        <a:pt x="2587" y="261"/>
                        <a:pt x="2586" y="260"/>
                      </a:cubicBezTo>
                      <a:cubicBezTo>
                        <a:pt x="2583" y="256"/>
                        <a:pt x="2583" y="256"/>
                        <a:pt x="2583" y="256"/>
                      </a:cubicBezTo>
                      <a:cubicBezTo>
                        <a:pt x="2568" y="228"/>
                        <a:pt x="2568" y="228"/>
                        <a:pt x="2568" y="228"/>
                      </a:cubicBezTo>
                      <a:cubicBezTo>
                        <a:pt x="2567" y="226"/>
                        <a:pt x="2566" y="225"/>
                        <a:pt x="2566" y="223"/>
                      </a:cubicBezTo>
                      <a:cubicBezTo>
                        <a:pt x="2566" y="221"/>
                        <a:pt x="2565" y="214"/>
                        <a:pt x="2565" y="213"/>
                      </a:cubicBezTo>
                      <a:cubicBezTo>
                        <a:pt x="2567" y="197"/>
                        <a:pt x="2567" y="197"/>
                        <a:pt x="2567" y="197"/>
                      </a:cubicBezTo>
                      <a:cubicBezTo>
                        <a:pt x="2565" y="195"/>
                        <a:pt x="2565" y="195"/>
                        <a:pt x="2565" y="195"/>
                      </a:cubicBezTo>
                      <a:cubicBezTo>
                        <a:pt x="2546" y="175"/>
                        <a:pt x="2546" y="175"/>
                        <a:pt x="2546" y="175"/>
                      </a:cubicBezTo>
                      <a:cubicBezTo>
                        <a:pt x="2545" y="174"/>
                        <a:pt x="2544" y="172"/>
                        <a:pt x="2543" y="170"/>
                      </a:cubicBezTo>
                      <a:cubicBezTo>
                        <a:pt x="2543" y="170"/>
                        <a:pt x="2543" y="169"/>
                        <a:pt x="2542" y="168"/>
                      </a:cubicBezTo>
                      <a:cubicBezTo>
                        <a:pt x="1323" y="265"/>
                        <a:pt x="1323" y="265"/>
                        <a:pt x="1323" y="265"/>
                      </a:cubicBezTo>
                      <a:cubicBezTo>
                        <a:pt x="1322" y="265"/>
                        <a:pt x="1319" y="266"/>
                        <a:pt x="1318" y="266"/>
                      </a:cubicBezTo>
                      <a:cubicBezTo>
                        <a:pt x="1304" y="267"/>
                        <a:pt x="1304" y="267"/>
                        <a:pt x="1304" y="267"/>
                      </a:cubicBezTo>
                      <a:cubicBezTo>
                        <a:pt x="1298" y="269"/>
                        <a:pt x="1291" y="268"/>
                        <a:pt x="1286" y="264"/>
                      </a:cubicBezTo>
                      <a:cubicBezTo>
                        <a:pt x="1262" y="244"/>
                        <a:pt x="1262" y="244"/>
                        <a:pt x="1262" y="244"/>
                      </a:cubicBezTo>
                      <a:cubicBezTo>
                        <a:pt x="1260" y="242"/>
                        <a:pt x="1258" y="239"/>
                        <a:pt x="1257" y="235"/>
                      </a:cubicBezTo>
                      <a:cubicBezTo>
                        <a:pt x="1244" y="200"/>
                        <a:pt x="1244" y="200"/>
                        <a:pt x="1244" y="200"/>
                      </a:cubicBezTo>
                      <a:cubicBezTo>
                        <a:pt x="1240" y="176"/>
                        <a:pt x="1240" y="176"/>
                        <a:pt x="1240" y="176"/>
                      </a:cubicBezTo>
                      <a:cubicBezTo>
                        <a:pt x="1229" y="158"/>
                        <a:pt x="1229" y="158"/>
                        <a:pt x="1229" y="158"/>
                      </a:cubicBezTo>
                      <a:cubicBezTo>
                        <a:pt x="1226" y="156"/>
                        <a:pt x="1224" y="153"/>
                        <a:pt x="1222" y="149"/>
                      </a:cubicBezTo>
                      <a:cubicBezTo>
                        <a:pt x="1217" y="135"/>
                        <a:pt x="1217" y="135"/>
                        <a:pt x="1217" y="135"/>
                      </a:cubicBezTo>
                      <a:cubicBezTo>
                        <a:pt x="1209" y="130"/>
                        <a:pt x="1209" y="130"/>
                        <a:pt x="1209" y="130"/>
                      </a:cubicBezTo>
                      <a:cubicBezTo>
                        <a:pt x="1208" y="129"/>
                        <a:pt x="1206" y="128"/>
                        <a:pt x="1205" y="127"/>
                      </a:cubicBezTo>
                      <a:cubicBezTo>
                        <a:pt x="1204" y="126"/>
                        <a:pt x="1203" y="125"/>
                        <a:pt x="1202" y="124"/>
                      </a:cubicBezTo>
                      <a:cubicBezTo>
                        <a:pt x="8" y="272"/>
                        <a:pt x="8" y="272"/>
                        <a:pt x="8" y="272"/>
                      </a:cubicBezTo>
                      <a:cubicBezTo>
                        <a:pt x="10" y="286"/>
                        <a:pt x="10" y="286"/>
                        <a:pt x="10" y="286"/>
                      </a:cubicBezTo>
                      <a:cubicBezTo>
                        <a:pt x="10" y="288"/>
                        <a:pt x="10" y="290"/>
                        <a:pt x="10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80"/>
                <p:cNvSpPr>
                  <a:spLocks/>
                </p:cNvSpPr>
                <p:nvPr/>
              </p:nvSpPr>
              <p:spPr bwMode="auto">
                <a:xfrm>
                  <a:off x="6791326" y="3879850"/>
                  <a:ext cx="4763" cy="12700"/>
                </a:xfrm>
                <a:custGeom>
                  <a:avLst/>
                  <a:gdLst>
                    <a:gd name="T0" fmla="*/ 6 w 18"/>
                    <a:gd name="T1" fmla="*/ 39 h 46"/>
                    <a:gd name="T2" fmla="*/ 9 w 18"/>
                    <a:gd name="T3" fmla="*/ 45 h 46"/>
                    <a:gd name="T4" fmla="*/ 9 w 18"/>
                    <a:gd name="T5" fmla="*/ 46 h 46"/>
                    <a:gd name="T6" fmla="*/ 9 w 18"/>
                    <a:gd name="T7" fmla="*/ 40 h 46"/>
                    <a:gd name="T8" fmla="*/ 18 w 18"/>
                    <a:gd name="T9" fmla="*/ 0 h 46"/>
                    <a:gd name="T10" fmla="*/ 11 w 18"/>
                    <a:gd name="T11" fmla="*/ 5 h 46"/>
                    <a:gd name="T12" fmla="*/ 10 w 18"/>
                    <a:gd name="T13" fmla="*/ 10 h 46"/>
                    <a:gd name="T14" fmla="*/ 0 w 18"/>
                    <a:gd name="T15" fmla="*/ 25 h 46"/>
                    <a:gd name="T16" fmla="*/ 2 w 18"/>
                    <a:gd name="T17" fmla="*/ 34 h 46"/>
                    <a:gd name="T18" fmla="*/ 6 w 18"/>
                    <a:gd name="T19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46">
                      <a:moveTo>
                        <a:pt x="6" y="39"/>
                      </a:moveTo>
                      <a:cubicBezTo>
                        <a:pt x="7" y="41"/>
                        <a:pt x="8" y="43"/>
                        <a:pt x="9" y="45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7"/>
                        <a:pt x="5" y="22"/>
                        <a:pt x="0" y="25"/>
                      </a:cubicBezTo>
                      <a:cubicBezTo>
                        <a:pt x="2" y="34"/>
                        <a:pt x="2" y="34"/>
                        <a:pt x="2" y="34"/>
                      </a:cubicBezTo>
                      <a:lnTo>
                        <a:pt x="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0" name="Freeform 81"/>
              <p:cNvSpPr>
                <a:spLocks/>
              </p:cNvSpPr>
              <p:nvPr/>
            </p:nvSpPr>
            <p:spPr bwMode="auto">
              <a:xfrm>
                <a:off x="7070726" y="2112963"/>
                <a:ext cx="112713" cy="195263"/>
              </a:xfrm>
              <a:custGeom>
                <a:avLst/>
                <a:gdLst>
                  <a:gd name="T0" fmla="*/ 190 w 426"/>
                  <a:gd name="T1" fmla="*/ 343 h 729"/>
                  <a:gd name="T2" fmla="*/ 183 w 426"/>
                  <a:gd name="T3" fmla="*/ 302 h 729"/>
                  <a:gd name="T4" fmla="*/ 157 w 426"/>
                  <a:gd name="T5" fmla="*/ 269 h 729"/>
                  <a:gd name="T6" fmla="*/ 133 w 426"/>
                  <a:gd name="T7" fmla="*/ 258 h 729"/>
                  <a:gd name="T8" fmla="*/ 87 w 426"/>
                  <a:gd name="T9" fmla="*/ 211 h 729"/>
                  <a:gd name="T10" fmla="*/ 76 w 426"/>
                  <a:gd name="T11" fmla="*/ 195 h 729"/>
                  <a:gd name="T12" fmla="*/ 75 w 426"/>
                  <a:gd name="T13" fmla="*/ 171 h 729"/>
                  <a:gd name="T14" fmla="*/ 79 w 426"/>
                  <a:gd name="T15" fmla="*/ 154 h 729"/>
                  <a:gd name="T16" fmla="*/ 72 w 426"/>
                  <a:gd name="T17" fmla="*/ 144 h 729"/>
                  <a:gd name="T18" fmla="*/ 52 w 426"/>
                  <a:gd name="T19" fmla="*/ 128 h 729"/>
                  <a:gd name="T20" fmla="*/ 48 w 426"/>
                  <a:gd name="T21" fmla="*/ 114 h 729"/>
                  <a:gd name="T22" fmla="*/ 50 w 426"/>
                  <a:gd name="T23" fmla="*/ 97 h 729"/>
                  <a:gd name="T24" fmla="*/ 52 w 426"/>
                  <a:gd name="T25" fmla="*/ 87 h 729"/>
                  <a:gd name="T26" fmla="*/ 70 w 426"/>
                  <a:gd name="T27" fmla="*/ 70 h 729"/>
                  <a:gd name="T28" fmla="*/ 84 w 426"/>
                  <a:gd name="T29" fmla="*/ 20 h 729"/>
                  <a:gd name="T30" fmla="*/ 91 w 426"/>
                  <a:gd name="T31" fmla="*/ 3 h 729"/>
                  <a:gd name="T32" fmla="*/ 82 w 426"/>
                  <a:gd name="T33" fmla="*/ 0 h 729"/>
                  <a:gd name="T34" fmla="*/ 42 w 426"/>
                  <a:gd name="T35" fmla="*/ 9 h 729"/>
                  <a:gd name="T36" fmla="*/ 19 w 426"/>
                  <a:gd name="T37" fmla="*/ 30 h 729"/>
                  <a:gd name="T38" fmla="*/ 0 w 426"/>
                  <a:gd name="T39" fmla="*/ 82 h 729"/>
                  <a:gd name="T40" fmla="*/ 415 w 426"/>
                  <a:gd name="T41" fmla="*/ 676 h 729"/>
                  <a:gd name="T42" fmla="*/ 416 w 426"/>
                  <a:gd name="T43" fmla="*/ 651 h 729"/>
                  <a:gd name="T44" fmla="*/ 394 w 426"/>
                  <a:gd name="T45" fmla="*/ 645 h 729"/>
                  <a:gd name="T46" fmla="*/ 373 w 426"/>
                  <a:gd name="T47" fmla="*/ 660 h 729"/>
                  <a:gd name="T48" fmla="*/ 347 w 426"/>
                  <a:gd name="T49" fmla="*/ 649 h 729"/>
                  <a:gd name="T50" fmla="*/ 345 w 426"/>
                  <a:gd name="T51" fmla="*/ 622 h 729"/>
                  <a:gd name="T52" fmla="*/ 358 w 426"/>
                  <a:gd name="T53" fmla="*/ 602 h 729"/>
                  <a:gd name="T54" fmla="*/ 358 w 426"/>
                  <a:gd name="T55" fmla="*/ 588 h 729"/>
                  <a:gd name="T56" fmla="*/ 360 w 426"/>
                  <a:gd name="T57" fmla="*/ 565 h 729"/>
                  <a:gd name="T58" fmla="*/ 385 w 426"/>
                  <a:gd name="T59" fmla="*/ 543 h 729"/>
                  <a:gd name="T60" fmla="*/ 376 w 426"/>
                  <a:gd name="T61" fmla="*/ 529 h 729"/>
                  <a:gd name="T62" fmla="*/ 354 w 426"/>
                  <a:gd name="T63" fmla="*/ 530 h 729"/>
                  <a:gd name="T64" fmla="*/ 331 w 426"/>
                  <a:gd name="T65" fmla="*/ 520 h 729"/>
                  <a:gd name="T66" fmla="*/ 301 w 426"/>
                  <a:gd name="T67" fmla="*/ 494 h 729"/>
                  <a:gd name="T68" fmla="*/ 271 w 426"/>
                  <a:gd name="T69" fmla="*/ 478 h 729"/>
                  <a:gd name="T70" fmla="*/ 261 w 426"/>
                  <a:gd name="T71" fmla="*/ 465 h 729"/>
                  <a:gd name="T72" fmla="*/ 230 w 426"/>
                  <a:gd name="T73" fmla="*/ 411 h 729"/>
                  <a:gd name="T74" fmla="*/ 208 w 426"/>
                  <a:gd name="T75" fmla="*/ 396 h 729"/>
                  <a:gd name="T76" fmla="*/ 204 w 426"/>
                  <a:gd name="T77" fmla="*/ 384 h 729"/>
                  <a:gd name="T78" fmla="*/ 196 w 426"/>
                  <a:gd name="T79" fmla="*/ 362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6" h="729">
                    <a:moveTo>
                      <a:pt x="190" y="348"/>
                    </a:moveTo>
                    <a:cubicBezTo>
                      <a:pt x="190" y="346"/>
                      <a:pt x="190" y="345"/>
                      <a:pt x="190" y="343"/>
                    </a:cubicBezTo>
                    <a:cubicBezTo>
                      <a:pt x="186" y="310"/>
                      <a:pt x="186" y="310"/>
                      <a:pt x="186" y="310"/>
                    </a:cubicBezTo>
                    <a:cubicBezTo>
                      <a:pt x="183" y="302"/>
                      <a:pt x="183" y="302"/>
                      <a:pt x="183" y="302"/>
                    </a:cubicBezTo>
                    <a:cubicBezTo>
                      <a:pt x="166" y="276"/>
                      <a:pt x="166" y="276"/>
                      <a:pt x="166" y="276"/>
                    </a:cubicBezTo>
                    <a:cubicBezTo>
                      <a:pt x="157" y="269"/>
                      <a:pt x="157" y="269"/>
                      <a:pt x="157" y="269"/>
                    </a:cubicBezTo>
                    <a:cubicBezTo>
                      <a:pt x="154" y="270"/>
                      <a:pt x="150" y="270"/>
                      <a:pt x="147" y="269"/>
                    </a:cubicBezTo>
                    <a:cubicBezTo>
                      <a:pt x="142" y="267"/>
                      <a:pt x="135" y="263"/>
                      <a:pt x="133" y="258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87" y="211"/>
                      <a:pt x="87" y="211"/>
                      <a:pt x="87" y="211"/>
                    </a:cubicBezTo>
                    <a:cubicBezTo>
                      <a:pt x="86" y="209"/>
                      <a:pt x="84" y="208"/>
                      <a:pt x="83" y="206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4" y="192"/>
                      <a:pt x="73" y="188"/>
                      <a:pt x="74" y="184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75" y="170"/>
                      <a:pt x="75" y="168"/>
                      <a:pt x="76" y="166"/>
                    </a:cubicBezTo>
                    <a:cubicBezTo>
                      <a:pt x="79" y="154"/>
                      <a:pt x="79" y="154"/>
                      <a:pt x="79" y="154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56" y="134"/>
                      <a:pt x="54" y="132"/>
                      <a:pt x="52" y="128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49" y="121"/>
                      <a:pt x="48" y="118"/>
                      <a:pt x="48" y="11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5"/>
                      <a:pt x="50" y="93"/>
                      <a:pt x="51" y="92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3" y="83"/>
                      <a:pt x="56" y="79"/>
                      <a:pt x="60" y="77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7"/>
                      <a:pt x="85" y="14"/>
                      <a:pt x="87" y="11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2"/>
                      <a:pt x="92" y="1"/>
                      <a:pt x="9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1"/>
                      <a:pt x="0" y="82"/>
                      <a:pt x="0" y="82"/>
                    </a:cubicBezTo>
                    <a:cubicBezTo>
                      <a:pt x="177" y="729"/>
                      <a:pt x="177" y="729"/>
                      <a:pt x="177" y="729"/>
                    </a:cubicBezTo>
                    <a:cubicBezTo>
                      <a:pt x="415" y="676"/>
                      <a:pt x="415" y="676"/>
                      <a:pt x="415" y="676"/>
                    </a:cubicBezTo>
                    <a:cubicBezTo>
                      <a:pt x="418" y="672"/>
                      <a:pt x="422" y="670"/>
                      <a:pt x="426" y="669"/>
                    </a:cubicBezTo>
                    <a:cubicBezTo>
                      <a:pt x="416" y="651"/>
                      <a:pt x="416" y="651"/>
                      <a:pt x="416" y="651"/>
                    </a:cubicBezTo>
                    <a:cubicBezTo>
                      <a:pt x="410" y="652"/>
                      <a:pt x="402" y="651"/>
                      <a:pt x="397" y="648"/>
                    </a:cubicBezTo>
                    <a:cubicBezTo>
                      <a:pt x="394" y="645"/>
                      <a:pt x="394" y="645"/>
                      <a:pt x="394" y="645"/>
                    </a:cubicBezTo>
                    <a:cubicBezTo>
                      <a:pt x="385" y="654"/>
                      <a:pt x="385" y="654"/>
                      <a:pt x="385" y="654"/>
                    </a:cubicBezTo>
                    <a:cubicBezTo>
                      <a:pt x="382" y="657"/>
                      <a:pt x="377" y="660"/>
                      <a:pt x="373" y="660"/>
                    </a:cubicBezTo>
                    <a:cubicBezTo>
                      <a:pt x="365" y="660"/>
                      <a:pt x="365" y="660"/>
                      <a:pt x="365" y="660"/>
                    </a:cubicBezTo>
                    <a:cubicBezTo>
                      <a:pt x="358" y="661"/>
                      <a:pt x="350" y="656"/>
                      <a:pt x="347" y="649"/>
                    </a:cubicBezTo>
                    <a:cubicBezTo>
                      <a:pt x="346" y="646"/>
                      <a:pt x="345" y="643"/>
                      <a:pt x="345" y="640"/>
                    </a:cubicBezTo>
                    <a:cubicBezTo>
                      <a:pt x="342" y="634"/>
                      <a:pt x="342" y="627"/>
                      <a:pt x="345" y="622"/>
                    </a:cubicBezTo>
                    <a:cubicBezTo>
                      <a:pt x="350" y="611"/>
                      <a:pt x="350" y="611"/>
                      <a:pt x="350" y="611"/>
                    </a:cubicBezTo>
                    <a:cubicBezTo>
                      <a:pt x="352" y="607"/>
                      <a:pt x="355" y="604"/>
                      <a:pt x="358" y="602"/>
                    </a:cubicBezTo>
                    <a:cubicBezTo>
                      <a:pt x="362" y="600"/>
                      <a:pt x="362" y="600"/>
                      <a:pt x="362" y="600"/>
                    </a:cubicBezTo>
                    <a:cubicBezTo>
                      <a:pt x="360" y="597"/>
                      <a:pt x="358" y="593"/>
                      <a:pt x="358" y="588"/>
                    </a:cubicBezTo>
                    <a:cubicBezTo>
                      <a:pt x="358" y="584"/>
                      <a:pt x="359" y="580"/>
                      <a:pt x="362" y="576"/>
                    </a:cubicBezTo>
                    <a:cubicBezTo>
                      <a:pt x="360" y="573"/>
                      <a:pt x="359" y="569"/>
                      <a:pt x="360" y="565"/>
                    </a:cubicBezTo>
                    <a:cubicBezTo>
                      <a:pt x="361" y="557"/>
                      <a:pt x="367" y="547"/>
                      <a:pt x="375" y="545"/>
                    </a:cubicBezTo>
                    <a:cubicBezTo>
                      <a:pt x="385" y="543"/>
                      <a:pt x="385" y="543"/>
                      <a:pt x="385" y="543"/>
                    </a:cubicBezTo>
                    <a:cubicBezTo>
                      <a:pt x="380" y="528"/>
                      <a:pt x="380" y="528"/>
                      <a:pt x="380" y="528"/>
                    </a:cubicBezTo>
                    <a:cubicBezTo>
                      <a:pt x="376" y="529"/>
                      <a:pt x="376" y="529"/>
                      <a:pt x="376" y="529"/>
                    </a:cubicBezTo>
                    <a:cubicBezTo>
                      <a:pt x="374" y="530"/>
                      <a:pt x="373" y="530"/>
                      <a:pt x="371" y="530"/>
                    </a:cubicBezTo>
                    <a:cubicBezTo>
                      <a:pt x="354" y="530"/>
                      <a:pt x="354" y="530"/>
                      <a:pt x="354" y="530"/>
                    </a:cubicBezTo>
                    <a:cubicBezTo>
                      <a:pt x="351" y="530"/>
                      <a:pt x="348" y="529"/>
                      <a:pt x="345" y="527"/>
                    </a:cubicBezTo>
                    <a:cubicBezTo>
                      <a:pt x="331" y="520"/>
                      <a:pt x="331" y="520"/>
                      <a:pt x="331" y="520"/>
                    </a:cubicBezTo>
                    <a:cubicBezTo>
                      <a:pt x="330" y="519"/>
                      <a:pt x="329" y="518"/>
                      <a:pt x="327" y="517"/>
                    </a:cubicBezTo>
                    <a:cubicBezTo>
                      <a:pt x="301" y="494"/>
                      <a:pt x="301" y="494"/>
                      <a:pt x="301" y="49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74" y="481"/>
                      <a:pt x="272" y="480"/>
                      <a:pt x="271" y="478"/>
                    </a:cubicBezTo>
                    <a:cubicBezTo>
                      <a:pt x="266" y="474"/>
                      <a:pt x="266" y="474"/>
                      <a:pt x="266" y="474"/>
                    </a:cubicBezTo>
                    <a:cubicBezTo>
                      <a:pt x="264" y="471"/>
                      <a:pt x="262" y="468"/>
                      <a:pt x="261" y="465"/>
                    </a:cubicBezTo>
                    <a:cubicBezTo>
                      <a:pt x="251" y="438"/>
                      <a:pt x="251" y="438"/>
                      <a:pt x="251" y="438"/>
                    </a:cubicBezTo>
                    <a:cubicBezTo>
                      <a:pt x="230" y="411"/>
                      <a:pt x="230" y="411"/>
                      <a:pt x="230" y="411"/>
                    </a:cubicBezTo>
                    <a:cubicBezTo>
                      <a:pt x="220" y="408"/>
                      <a:pt x="220" y="408"/>
                      <a:pt x="220" y="408"/>
                    </a:cubicBezTo>
                    <a:cubicBezTo>
                      <a:pt x="214" y="406"/>
                      <a:pt x="210" y="402"/>
                      <a:pt x="208" y="396"/>
                    </a:cubicBezTo>
                    <a:cubicBezTo>
                      <a:pt x="206" y="390"/>
                      <a:pt x="206" y="390"/>
                      <a:pt x="206" y="390"/>
                    </a:cubicBezTo>
                    <a:cubicBezTo>
                      <a:pt x="205" y="388"/>
                      <a:pt x="205" y="386"/>
                      <a:pt x="204" y="384"/>
                    </a:cubicBezTo>
                    <a:cubicBezTo>
                      <a:pt x="203" y="374"/>
                      <a:pt x="203" y="374"/>
                      <a:pt x="203" y="374"/>
                    </a:cubicBezTo>
                    <a:cubicBezTo>
                      <a:pt x="196" y="362"/>
                      <a:pt x="196" y="362"/>
                      <a:pt x="196" y="362"/>
                    </a:cubicBezTo>
                    <a:lnTo>
                      <a:pt x="190" y="348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2"/>
              <p:cNvSpPr>
                <a:spLocks/>
              </p:cNvSpPr>
              <p:nvPr/>
            </p:nvSpPr>
            <p:spPr bwMode="auto">
              <a:xfrm>
                <a:off x="6940551" y="2276475"/>
                <a:ext cx="4763" cy="4763"/>
              </a:xfrm>
              <a:custGeom>
                <a:avLst/>
                <a:gdLst>
                  <a:gd name="T0" fmla="*/ 8 w 20"/>
                  <a:gd name="T1" fmla="*/ 11 h 16"/>
                  <a:gd name="T2" fmla="*/ 10 w 20"/>
                  <a:gd name="T3" fmla="*/ 12 h 16"/>
                  <a:gd name="T4" fmla="*/ 20 w 20"/>
                  <a:gd name="T5" fmla="*/ 16 h 16"/>
                  <a:gd name="T6" fmla="*/ 3 w 20"/>
                  <a:gd name="T7" fmla="*/ 0 h 16"/>
                  <a:gd name="T8" fmla="*/ 0 w 20"/>
                  <a:gd name="T9" fmla="*/ 6 h 16"/>
                  <a:gd name="T10" fmla="*/ 4 w 20"/>
                  <a:gd name="T11" fmla="*/ 8 h 16"/>
                  <a:gd name="T12" fmla="*/ 8 w 20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">
                    <a:moveTo>
                      <a:pt x="8" y="11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7" y="9"/>
                      <a:pt x="8" y="11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3"/>
              <p:cNvSpPr>
                <a:spLocks/>
              </p:cNvSpPr>
              <p:nvPr/>
            </p:nvSpPr>
            <p:spPr bwMode="auto">
              <a:xfrm>
                <a:off x="7246938" y="1704975"/>
                <a:ext cx="195263" cy="182563"/>
              </a:xfrm>
              <a:custGeom>
                <a:avLst/>
                <a:gdLst>
                  <a:gd name="T0" fmla="*/ 366 w 732"/>
                  <a:gd name="T1" fmla="*/ 71 h 679"/>
                  <a:gd name="T2" fmla="*/ 351 w 732"/>
                  <a:gd name="T3" fmla="*/ 76 h 679"/>
                  <a:gd name="T4" fmla="*/ 336 w 732"/>
                  <a:gd name="T5" fmla="*/ 76 h 679"/>
                  <a:gd name="T6" fmla="*/ 285 w 732"/>
                  <a:gd name="T7" fmla="*/ 101 h 679"/>
                  <a:gd name="T8" fmla="*/ 252 w 732"/>
                  <a:gd name="T9" fmla="*/ 106 h 679"/>
                  <a:gd name="T10" fmla="*/ 184 w 732"/>
                  <a:gd name="T11" fmla="*/ 109 h 679"/>
                  <a:gd name="T12" fmla="*/ 68 w 732"/>
                  <a:gd name="T13" fmla="*/ 534 h 679"/>
                  <a:gd name="T14" fmla="*/ 100 w 732"/>
                  <a:gd name="T15" fmla="*/ 591 h 679"/>
                  <a:gd name="T16" fmla="*/ 29 w 732"/>
                  <a:gd name="T17" fmla="*/ 663 h 679"/>
                  <a:gd name="T18" fmla="*/ 46 w 732"/>
                  <a:gd name="T19" fmla="*/ 679 h 679"/>
                  <a:gd name="T20" fmla="*/ 67 w 732"/>
                  <a:gd name="T21" fmla="*/ 673 h 679"/>
                  <a:gd name="T22" fmla="*/ 73 w 732"/>
                  <a:gd name="T23" fmla="*/ 667 h 679"/>
                  <a:gd name="T24" fmla="*/ 81 w 732"/>
                  <a:gd name="T25" fmla="*/ 659 h 679"/>
                  <a:gd name="T26" fmla="*/ 102 w 732"/>
                  <a:gd name="T27" fmla="*/ 646 h 679"/>
                  <a:gd name="T28" fmla="*/ 130 w 732"/>
                  <a:gd name="T29" fmla="*/ 617 h 679"/>
                  <a:gd name="T30" fmla="*/ 158 w 732"/>
                  <a:gd name="T31" fmla="*/ 593 h 679"/>
                  <a:gd name="T32" fmla="*/ 178 w 732"/>
                  <a:gd name="T33" fmla="*/ 580 h 679"/>
                  <a:gd name="T34" fmla="*/ 181 w 732"/>
                  <a:gd name="T35" fmla="*/ 580 h 679"/>
                  <a:gd name="T36" fmla="*/ 201 w 732"/>
                  <a:gd name="T37" fmla="*/ 560 h 679"/>
                  <a:gd name="T38" fmla="*/ 210 w 732"/>
                  <a:gd name="T39" fmla="*/ 551 h 679"/>
                  <a:gd name="T40" fmla="*/ 232 w 732"/>
                  <a:gd name="T41" fmla="*/ 549 h 679"/>
                  <a:gd name="T42" fmla="*/ 235 w 732"/>
                  <a:gd name="T43" fmla="*/ 542 h 679"/>
                  <a:gd name="T44" fmla="*/ 242 w 732"/>
                  <a:gd name="T45" fmla="*/ 534 h 679"/>
                  <a:gd name="T46" fmla="*/ 262 w 732"/>
                  <a:gd name="T47" fmla="*/ 516 h 679"/>
                  <a:gd name="T48" fmla="*/ 277 w 732"/>
                  <a:gd name="T49" fmla="*/ 498 h 679"/>
                  <a:gd name="T50" fmla="*/ 289 w 732"/>
                  <a:gd name="T51" fmla="*/ 478 h 679"/>
                  <a:gd name="T52" fmla="*/ 293 w 732"/>
                  <a:gd name="T53" fmla="*/ 467 h 679"/>
                  <a:gd name="T54" fmla="*/ 309 w 732"/>
                  <a:gd name="T55" fmla="*/ 454 h 679"/>
                  <a:gd name="T56" fmla="*/ 332 w 732"/>
                  <a:gd name="T57" fmla="*/ 469 h 679"/>
                  <a:gd name="T58" fmla="*/ 348 w 732"/>
                  <a:gd name="T59" fmla="*/ 468 h 679"/>
                  <a:gd name="T60" fmla="*/ 357 w 732"/>
                  <a:gd name="T61" fmla="*/ 464 h 679"/>
                  <a:gd name="T62" fmla="*/ 365 w 732"/>
                  <a:gd name="T63" fmla="*/ 460 h 679"/>
                  <a:gd name="T64" fmla="*/ 384 w 732"/>
                  <a:gd name="T65" fmla="*/ 454 h 679"/>
                  <a:gd name="T66" fmla="*/ 396 w 732"/>
                  <a:gd name="T67" fmla="*/ 454 h 679"/>
                  <a:gd name="T68" fmla="*/ 402 w 732"/>
                  <a:gd name="T69" fmla="*/ 454 h 679"/>
                  <a:gd name="T70" fmla="*/ 432 w 732"/>
                  <a:gd name="T71" fmla="*/ 436 h 679"/>
                  <a:gd name="T72" fmla="*/ 463 w 732"/>
                  <a:gd name="T73" fmla="*/ 436 h 679"/>
                  <a:gd name="T74" fmla="*/ 476 w 732"/>
                  <a:gd name="T75" fmla="*/ 433 h 679"/>
                  <a:gd name="T76" fmla="*/ 483 w 732"/>
                  <a:gd name="T77" fmla="*/ 425 h 679"/>
                  <a:gd name="T78" fmla="*/ 496 w 732"/>
                  <a:gd name="T79" fmla="*/ 417 h 679"/>
                  <a:gd name="T80" fmla="*/ 513 w 732"/>
                  <a:gd name="T81" fmla="*/ 413 h 679"/>
                  <a:gd name="T82" fmla="*/ 520 w 732"/>
                  <a:gd name="T83" fmla="*/ 413 h 679"/>
                  <a:gd name="T84" fmla="*/ 510 w 732"/>
                  <a:gd name="T85" fmla="*/ 407 h 679"/>
                  <a:gd name="T86" fmla="*/ 500 w 732"/>
                  <a:gd name="T87" fmla="*/ 380 h 679"/>
                  <a:gd name="T88" fmla="*/ 523 w 732"/>
                  <a:gd name="T89" fmla="*/ 366 h 679"/>
                  <a:gd name="T90" fmla="*/ 539 w 732"/>
                  <a:gd name="T91" fmla="*/ 370 h 679"/>
                  <a:gd name="T92" fmla="*/ 549 w 732"/>
                  <a:gd name="T93" fmla="*/ 376 h 679"/>
                  <a:gd name="T94" fmla="*/ 557 w 732"/>
                  <a:gd name="T95" fmla="*/ 385 h 679"/>
                  <a:gd name="T96" fmla="*/ 561 w 732"/>
                  <a:gd name="T97" fmla="*/ 398 h 679"/>
                  <a:gd name="T98" fmla="*/ 562 w 732"/>
                  <a:gd name="T99" fmla="*/ 399 h 679"/>
                  <a:gd name="T100" fmla="*/ 580 w 732"/>
                  <a:gd name="T101" fmla="*/ 385 h 679"/>
                  <a:gd name="T102" fmla="*/ 601 w 732"/>
                  <a:gd name="T103" fmla="*/ 369 h 679"/>
                  <a:gd name="T104" fmla="*/ 618 w 732"/>
                  <a:gd name="T105" fmla="*/ 367 h 679"/>
                  <a:gd name="T106" fmla="*/ 624 w 732"/>
                  <a:gd name="T107" fmla="*/ 367 h 679"/>
                  <a:gd name="T108" fmla="*/ 633 w 732"/>
                  <a:gd name="T109" fmla="*/ 349 h 679"/>
                  <a:gd name="T110" fmla="*/ 668 w 732"/>
                  <a:gd name="T111" fmla="*/ 351 h 679"/>
                  <a:gd name="T112" fmla="*/ 686 w 732"/>
                  <a:gd name="T113" fmla="*/ 337 h 679"/>
                  <a:gd name="T114" fmla="*/ 728 w 732"/>
                  <a:gd name="T115" fmla="*/ 325 h 679"/>
                  <a:gd name="T116" fmla="*/ 729 w 732"/>
                  <a:gd name="T117" fmla="*/ 296 h 679"/>
                  <a:gd name="T118" fmla="*/ 719 w 732"/>
                  <a:gd name="T119" fmla="*/ 231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2" h="679">
                    <a:moveTo>
                      <a:pt x="657" y="0"/>
                    </a:moveTo>
                    <a:cubicBezTo>
                      <a:pt x="366" y="71"/>
                      <a:pt x="366" y="71"/>
                      <a:pt x="366" y="71"/>
                    </a:cubicBezTo>
                    <a:cubicBezTo>
                      <a:pt x="363" y="73"/>
                      <a:pt x="361" y="74"/>
                      <a:pt x="358" y="75"/>
                    </a:cubicBezTo>
                    <a:cubicBezTo>
                      <a:pt x="357" y="75"/>
                      <a:pt x="352" y="76"/>
                      <a:pt x="351" y="76"/>
                    </a:cubicBezTo>
                    <a:cubicBezTo>
                      <a:pt x="346" y="77"/>
                      <a:pt x="346" y="77"/>
                      <a:pt x="346" y="77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297" y="86"/>
                      <a:pt x="297" y="86"/>
                      <a:pt x="297" y="86"/>
                    </a:cubicBezTo>
                    <a:cubicBezTo>
                      <a:pt x="296" y="93"/>
                      <a:pt x="291" y="99"/>
                      <a:pt x="285" y="101"/>
                    </a:cubicBezTo>
                    <a:cubicBezTo>
                      <a:pt x="267" y="107"/>
                      <a:pt x="267" y="107"/>
                      <a:pt x="267" y="107"/>
                    </a:cubicBezTo>
                    <a:cubicBezTo>
                      <a:pt x="262" y="109"/>
                      <a:pt x="257" y="109"/>
                      <a:pt x="252" y="106"/>
                    </a:cubicBezTo>
                    <a:cubicBezTo>
                      <a:pt x="248" y="104"/>
                      <a:pt x="245" y="101"/>
                      <a:pt x="244" y="97"/>
                    </a:cubicBezTo>
                    <a:cubicBezTo>
                      <a:pt x="184" y="109"/>
                      <a:pt x="184" y="109"/>
                      <a:pt x="184" y="109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68" y="534"/>
                      <a:pt x="68" y="534"/>
                      <a:pt x="68" y="534"/>
                    </a:cubicBezTo>
                    <a:cubicBezTo>
                      <a:pt x="98" y="564"/>
                      <a:pt x="98" y="564"/>
                      <a:pt x="98" y="564"/>
                    </a:cubicBezTo>
                    <a:cubicBezTo>
                      <a:pt x="106" y="571"/>
                      <a:pt x="107" y="583"/>
                      <a:pt x="100" y="591"/>
                    </a:cubicBezTo>
                    <a:cubicBezTo>
                      <a:pt x="76" y="615"/>
                      <a:pt x="76" y="615"/>
                      <a:pt x="76" y="615"/>
                    </a:cubicBezTo>
                    <a:cubicBezTo>
                      <a:pt x="29" y="663"/>
                      <a:pt x="29" y="663"/>
                      <a:pt x="29" y="663"/>
                    </a:cubicBezTo>
                    <a:cubicBezTo>
                      <a:pt x="44" y="678"/>
                      <a:pt x="44" y="678"/>
                      <a:pt x="44" y="678"/>
                    </a:cubicBezTo>
                    <a:cubicBezTo>
                      <a:pt x="44" y="678"/>
                      <a:pt x="45" y="678"/>
                      <a:pt x="46" y="679"/>
                    </a:cubicBezTo>
                    <a:cubicBezTo>
                      <a:pt x="48" y="677"/>
                      <a:pt x="50" y="675"/>
                      <a:pt x="52" y="674"/>
                    </a:cubicBezTo>
                    <a:cubicBezTo>
                      <a:pt x="57" y="672"/>
                      <a:pt x="63" y="671"/>
                      <a:pt x="67" y="673"/>
                    </a:cubicBezTo>
                    <a:cubicBezTo>
                      <a:pt x="69" y="674"/>
                      <a:pt x="69" y="674"/>
                      <a:pt x="69" y="674"/>
                    </a:cubicBezTo>
                    <a:cubicBezTo>
                      <a:pt x="73" y="667"/>
                      <a:pt x="73" y="667"/>
                      <a:pt x="73" y="667"/>
                    </a:cubicBezTo>
                    <a:cubicBezTo>
                      <a:pt x="75" y="663"/>
                      <a:pt x="78" y="661"/>
                      <a:pt x="81" y="659"/>
                    </a:cubicBezTo>
                    <a:cubicBezTo>
                      <a:pt x="81" y="659"/>
                      <a:pt x="81" y="659"/>
                      <a:pt x="81" y="659"/>
                    </a:cubicBezTo>
                    <a:cubicBezTo>
                      <a:pt x="84" y="650"/>
                      <a:pt x="92" y="645"/>
                      <a:pt x="101" y="646"/>
                    </a:cubicBezTo>
                    <a:cubicBezTo>
                      <a:pt x="102" y="646"/>
                      <a:pt x="102" y="646"/>
                      <a:pt x="102" y="646"/>
                    </a:cubicBezTo>
                    <a:cubicBezTo>
                      <a:pt x="130" y="618"/>
                      <a:pt x="130" y="618"/>
                      <a:pt x="130" y="618"/>
                    </a:cubicBezTo>
                    <a:cubicBezTo>
                      <a:pt x="130" y="617"/>
                      <a:pt x="130" y="617"/>
                      <a:pt x="130" y="617"/>
                    </a:cubicBezTo>
                    <a:cubicBezTo>
                      <a:pt x="131" y="614"/>
                      <a:pt x="133" y="610"/>
                      <a:pt x="136" y="608"/>
                    </a:cubicBezTo>
                    <a:cubicBezTo>
                      <a:pt x="158" y="593"/>
                      <a:pt x="158" y="593"/>
                      <a:pt x="158" y="593"/>
                    </a:cubicBezTo>
                    <a:cubicBezTo>
                      <a:pt x="159" y="590"/>
                      <a:pt x="162" y="587"/>
                      <a:pt x="164" y="585"/>
                    </a:cubicBezTo>
                    <a:cubicBezTo>
                      <a:pt x="167" y="583"/>
                      <a:pt x="174" y="580"/>
                      <a:pt x="178" y="580"/>
                    </a:cubicBezTo>
                    <a:cubicBezTo>
                      <a:pt x="178" y="580"/>
                      <a:pt x="179" y="580"/>
                      <a:pt x="181" y="580"/>
                    </a:cubicBezTo>
                    <a:cubicBezTo>
                      <a:pt x="181" y="580"/>
                      <a:pt x="181" y="580"/>
                      <a:pt x="181" y="580"/>
                    </a:cubicBezTo>
                    <a:cubicBezTo>
                      <a:pt x="181" y="577"/>
                      <a:pt x="182" y="575"/>
                      <a:pt x="183" y="572"/>
                    </a:cubicBezTo>
                    <a:cubicBezTo>
                      <a:pt x="186" y="566"/>
                      <a:pt x="193" y="561"/>
                      <a:pt x="201" y="560"/>
                    </a:cubicBezTo>
                    <a:cubicBezTo>
                      <a:pt x="204" y="555"/>
                      <a:pt x="204" y="555"/>
                      <a:pt x="204" y="555"/>
                    </a:cubicBezTo>
                    <a:cubicBezTo>
                      <a:pt x="206" y="553"/>
                      <a:pt x="208" y="552"/>
                      <a:pt x="210" y="551"/>
                    </a:cubicBezTo>
                    <a:cubicBezTo>
                      <a:pt x="215" y="548"/>
                      <a:pt x="224" y="546"/>
                      <a:pt x="229" y="548"/>
                    </a:cubicBezTo>
                    <a:cubicBezTo>
                      <a:pt x="232" y="549"/>
                      <a:pt x="232" y="549"/>
                      <a:pt x="232" y="549"/>
                    </a:cubicBezTo>
                    <a:cubicBezTo>
                      <a:pt x="233" y="546"/>
                      <a:pt x="233" y="546"/>
                      <a:pt x="233" y="546"/>
                    </a:cubicBezTo>
                    <a:cubicBezTo>
                      <a:pt x="233" y="545"/>
                      <a:pt x="234" y="543"/>
                      <a:pt x="235" y="542"/>
                    </a:cubicBezTo>
                    <a:cubicBezTo>
                      <a:pt x="238" y="538"/>
                      <a:pt x="238" y="538"/>
                      <a:pt x="238" y="538"/>
                    </a:cubicBezTo>
                    <a:cubicBezTo>
                      <a:pt x="239" y="536"/>
                      <a:pt x="240" y="535"/>
                      <a:pt x="242" y="534"/>
                    </a:cubicBezTo>
                    <a:cubicBezTo>
                      <a:pt x="255" y="520"/>
                      <a:pt x="255" y="520"/>
                      <a:pt x="255" y="520"/>
                    </a:cubicBezTo>
                    <a:cubicBezTo>
                      <a:pt x="257" y="518"/>
                      <a:pt x="260" y="517"/>
                      <a:pt x="262" y="516"/>
                    </a:cubicBezTo>
                    <a:cubicBezTo>
                      <a:pt x="271" y="513"/>
                      <a:pt x="271" y="513"/>
                      <a:pt x="271" y="513"/>
                    </a:cubicBezTo>
                    <a:cubicBezTo>
                      <a:pt x="277" y="498"/>
                      <a:pt x="277" y="498"/>
                      <a:pt x="277" y="498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88" y="479"/>
                      <a:pt x="289" y="478"/>
                      <a:pt x="289" y="478"/>
                    </a:cubicBezTo>
                    <a:cubicBezTo>
                      <a:pt x="291" y="471"/>
                      <a:pt x="291" y="471"/>
                      <a:pt x="291" y="471"/>
                    </a:cubicBezTo>
                    <a:cubicBezTo>
                      <a:pt x="291" y="470"/>
                      <a:pt x="292" y="469"/>
                      <a:pt x="293" y="467"/>
                    </a:cubicBezTo>
                    <a:cubicBezTo>
                      <a:pt x="296" y="463"/>
                      <a:pt x="296" y="463"/>
                      <a:pt x="296" y="463"/>
                    </a:cubicBezTo>
                    <a:cubicBezTo>
                      <a:pt x="299" y="458"/>
                      <a:pt x="303" y="455"/>
                      <a:pt x="309" y="454"/>
                    </a:cubicBezTo>
                    <a:cubicBezTo>
                      <a:pt x="314" y="453"/>
                      <a:pt x="320" y="455"/>
                      <a:pt x="324" y="458"/>
                    </a:cubicBezTo>
                    <a:cubicBezTo>
                      <a:pt x="327" y="461"/>
                      <a:pt x="331" y="466"/>
                      <a:pt x="332" y="469"/>
                    </a:cubicBezTo>
                    <a:cubicBezTo>
                      <a:pt x="333" y="472"/>
                      <a:pt x="333" y="472"/>
                      <a:pt x="333" y="472"/>
                    </a:cubicBezTo>
                    <a:cubicBezTo>
                      <a:pt x="348" y="468"/>
                      <a:pt x="348" y="468"/>
                      <a:pt x="348" y="468"/>
                    </a:cubicBezTo>
                    <a:cubicBezTo>
                      <a:pt x="350" y="467"/>
                      <a:pt x="351" y="467"/>
                      <a:pt x="353" y="467"/>
                    </a:cubicBezTo>
                    <a:cubicBezTo>
                      <a:pt x="354" y="466"/>
                      <a:pt x="355" y="465"/>
                      <a:pt x="357" y="464"/>
                    </a:cubicBezTo>
                    <a:cubicBezTo>
                      <a:pt x="361" y="462"/>
                      <a:pt x="361" y="462"/>
                      <a:pt x="361" y="462"/>
                    </a:cubicBezTo>
                    <a:cubicBezTo>
                      <a:pt x="362" y="461"/>
                      <a:pt x="363" y="461"/>
                      <a:pt x="365" y="460"/>
                    </a:cubicBezTo>
                    <a:cubicBezTo>
                      <a:pt x="380" y="455"/>
                      <a:pt x="380" y="455"/>
                      <a:pt x="380" y="455"/>
                    </a:cubicBezTo>
                    <a:cubicBezTo>
                      <a:pt x="381" y="455"/>
                      <a:pt x="383" y="454"/>
                      <a:pt x="384" y="454"/>
                    </a:cubicBezTo>
                    <a:cubicBezTo>
                      <a:pt x="390" y="454"/>
                      <a:pt x="390" y="454"/>
                      <a:pt x="390" y="454"/>
                    </a:cubicBezTo>
                    <a:cubicBezTo>
                      <a:pt x="392" y="454"/>
                      <a:pt x="394" y="454"/>
                      <a:pt x="396" y="454"/>
                    </a:cubicBezTo>
                    <a:cubicBezTo>
                      <a:pt x="401" y="456"/>
                      <a:pt x="401" y="456"/>
                      <a:pt x="401" y="456"/>
                    </a:cubicBezTo>
                    <a:cubicBezTo>
                      <a:pt x="402" y="454"/>
                      <a:pt x="402" y="454"/>
                      <a:pt x="402" y="454"/>
                    </a:cubicBezTo>
                    <a:cubicBezTo>
                      <a:pt x="404" y="451"/>
                      <a:pt x="407" y="448"/>
                      <a:pt x="410" y="447"/>
                    </a:cubicBezTo>
                    <a:cubicBezTo>
                      <a:pt x="432" y="436"/>
                      <a:pt x="432" y="436"/>
                      <a:pt x="432" y="436"/>
                    </a:cubicBezTo>
                    <a:cubicBezTo>
                      <a:pt x="435" y="434"/>
                      <a:pt x="438" y="434"/>
                      <a:pt x="442" y="434"/>
                    </a:cubicBezTo>
                    <a:cubicBezTo>
                      <a:pt x="463" y="436"/>
                      <a:pt x="463" y="436"/>
                      <a:pt x="463" y="436"/>
                    </a:cubicBezTo>
                    <a:cubicBezTo>
                      <a:pt x="465" y="435"/>
                      <a:pt x="467" y="434"/>
                      <a:pt x="469" y="434"/>
                    </a:cubicBezTo>
                    <a:cubicBezTo>
                      <a:pt x="471" y="433"/>
                      <a:pt x="473" y="433"/>
                      <a:pt x="476" y="433"/>
                    </a:cubicBezTo>
                    <a:cubicBezTo>
                      <a:pt x="480" y="428"/>
                      <a:pt x="480" y="428"/>
                      <a:pt x="480" y="428"/>
                    </a:cubicBezTo>
                    <a:cubicBezTo>
                      <a:pt x="481" y="427"/>
                      <a:pt x="482" y="426"/>
                      <a:pt x="483" y="425"/>
                    </a:cubicBezTo>
                    <a:cubicBezTo>
                      <a:pt x="491" y="419"/>
                      <a:pt x="491" y="419"/>
                      <a:pt x="491" y="419"/>
                    </a:cubicBezTo>
                    <a:cubicBezTo>
                      <a:pt x="493" y="418"/>
                      <a:pt x="494" y="417"/>
                      <a:pt x="496" y="417"/>
                    </a:cubicBezTo>
                    <a:cubicBezTo>
                      <a:pt x="504" y="414"/>
                      <a:pt x="504" y="414"/>
                      <a:pt x="504" y="414"/>
                    </a:cubicBezTo>
                    <a:cubicBezTo>
                      <a:pt x="507" y="413"/>
                      <a:pt x="510" y="412"/>
                      <a:pt x="513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14" y="410"/>
                      <a:pt x="514" y="410"/>
                      <a:pt x="514" y="410"/>
                    </a:cubicBezTo>
                    <a:cubicBezTo>
                      <a:pt x="513" y="409"/>
                      <a:pt x="511" y="408"/>
                      <a:pt x="510" y="407"/>
                    </a:cubicBezTo>
                    <a:cubicBezTo>
                      <a:pt x="504" y="399"/>
                      <a:pt x="504" y="399"/>
                      <a:pt x="504" y="399"/>
                    </a:cubicBezTo>
                    <a:cubicBezTo>
                      <a:pt x="499" y="394"/>
                      <a:pt x="497" y="387"/>
                      <a:pt x="500" y="380"/>
                    </a:cubicBezTo>
                    <a:cubicBezTo>
                      <a:pt x="502" y="373"/>
                      <a:pt x="508" y="369"/>
                      <a:pt x="515" y="368"/>
                    </a:cubicBezTo>
                    <a:cubicBezTo>
                      <a:pt x="523" y="366"/>
                      <a:pt x="523" y="366"/>
                      <a:pt x="523" y="366"/>
                    </a:cubicBezTo>
                    <a:cubicBezTo>
                      <a:pt x="526" y="366"/>
                      <a:pt x="529" y="366"/>
                      <a:pt x="532" y="367"/>
                    </a:cubicBezTo>
                    <a:cubicBezTo>
                      <a:pt x="539" y="370"/>
                      <a:pt x="539" y="370"/>
                      <a:pt x="539" y="370"/>
                    </a:cubicBezTo>
                    <a:cubicBezTo>
                      <a:pt x="541" y="370"/>
                      <a:pt x="542" y="371"/>
                      <a:pt x="544" y="372"/>
                    </a:cubicBezTo>
                    <a:cubicBezTo>
                      <a:pt x="549" y="376"/>
                      <a:pt x="549" y="376"/>
                      <a:pt x="549" y="376"/>
                    </a:cubicBezTo>
                    <a:cubicBezTo>
                      <a:pt x="550" y="377"/>
                      <a:pt x="552" y="379"/>
                      <a:pt x="553" y="380"/>
                    </a:cubicBezTo>
                    <a:cubicBezTo>
                      <a:pt x="557" y="385"/>
                      <a:pt x="557" y="385"/>
                      <a:pt x="557" y="385"/>
                    </a:cubicBezTo>
                    <a:cubicBezTo>
                      <a:pt x="558" y="387"/>
                      <a:pt x="560" y="390"/>
                      <a:pt x="560" y="393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1" y="398"/>
                      <a:pt x="561" y="398"/>
                      <a:pt x="561" y="399"/>
                    </a:cubicBezTo>
                    <a:cubicBezTo>
                      <a:pt x="561" y="399"/>
                      <a:pt x="562" y="399"/>
                      <a:pt x="562" y="399"/>
                    </a:cubicBezTo>
                    <a:cubicBezTo>
                      <a:pt x="565" y="400"/>
                      <a:pt x="565" y="400"/>
                      <a:pt x="565" y="400"/>
                    </a:cubicBezTo>
                    <a:cubicBezTo>
                      <a:pt x="580" y="385"/>
                      <a:pt x="580" y="385"/>
                      <a:pt x="580" y="385"/>
                    </a:cubicBezTo>
                    <a:cubicBezTo>
                      <a:pt x="582" y="383"/>
                      <a:pt x="584" y="382"/>
                      <a:pt x="587" y="381"/>
                    </a:cubicBezTo>
                    <a:cubicBezTo>
                      <a:pt x="589" y="375"/>
                      <a:pt x="595" y="371"/>
                      <a:pt x="601" y="369"/>
                    </a:cubicBezTo>
                    <a:cubicBezTo>
                      <a:pt x="612" y="367"/>
                      <a:pt x="612" y="367"/>
                      <a:pt x="612" y="367"/>
                    </a:cubicBezTo>
                    <a:cubicBezTo>
                      <a:pt x="614" y="367"/>
                      <a:pt x="616" y="367"/>
                      <a:pt x="618" y="367"/>
                    </a:cubicBezTo>
                    <a:cubicBezTo>
                      <a:pt x="624" y="368"/>
                      <a:pt x="624" y="368"/>
                      <a:pt x="624" y="368"/>
                    </a:cubicBezTo>
                    <a:cubicBezTo>
                      <a:pt x="624" y="367"/>
                      <a:pt x="624" y="367"/>
                      <a:pt x="624" y="367"/>
                    </a:cubicBezTo>
                    <a:cubicBezTo>
                      <a:pt x="623" y="362"/>
                      <a:pt x="625" y="357"/>
                      <a:pt x="629" y="353"/>
                    </a:cubicBezTo>
                    <a:cubicBezTo>
                      <a:pt x="633" y="349"/>
                      <a:pt x="633" y="349"/>
                      <a:pt x="633" y="349"/>
                    </a:cubicBezTo>
                    <a:cubicBezTo>
                      <a:pt x="639" y="342"/>
                      <a:pt x="648" y="341"/>
                      <a:pt x="656" y="345"/>
                    </a:cubicBezTo>
                    <a:cubicBezTo>
                      <a:pt x="668" y="351"/>
                      <a:pt x="668" y="351"/>
                      <a:pt x="668" y="351"/>
                    </a:cubicBezTo>
                    <a:cubicBezTo>
                      <a:pt x="681" y="340"/>
                      <a:pt x="681" y="340"/>
                      <a:pt x="681" y="340"/>
                    </a:cubicBezTo>
                    <a:cubicBezTo>
                      <a:pt x="682" y="339"/>
                      <a:pt x="684" y="338"/>
                      <a:pt x="686" y="337"/>
                    </a:cubicBezTo>
                    <a:cubicBezTo>
                      <a:pt x="686" y="336"/>
                      <a:pt x="691" y="335"/>
                      <a:pt x="692" y="334"/>
                    </a:cubicBezTo>
                    <a:cubicBezTo>
                      <a:pt x="728" y="325"/>
                      <a:pt x="728" y="325"/>
                      <a:pt x="728" y="325"/>
                    </a:cubicBezTo>
                    <a:cubicBezTo>
                      <a:pt x="727" y="316"/>
                      <a:pt x="727" y="316"/>
                      <a:pt x="727" y="31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30" y="294"/>
                      <a:pt x="731" y="292"/>
                      <a:pt x="732" y="290"/>
                    </a:cubicBezTo>
                    <a:cubicBezTo>
                      <a:pt x="719" y="231"/>
                      <a:pt x="719" y="231"/>
                      <a:pt x="719" y="231"/>
                    </a:cubicBez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84"/>
              <p:cNvSpPr>
                <a:spLocks/>
              </p:cNvSpPr>
              <p:nvPr/>
            </p:nvSpPr>
            <p:spPr bwMode="auto">
              <a:xfrm>
                <a:off x="3197226" y="2216150"/>
                <a:ext cx="839788" cy="620713"/>
              </a:xfrm>
              <a:custGeom>
                <a:avLst/>
                <a:gdLst>
                  <a:gd name="T0" fmla="*/ 529 w 529"/>
                  <a:gd name="T1" fmla="*/ 25 h 391"/>
                  <a:gd name="T2" fmla="*/ 275 w 529"/>
                  <a:gd name="T3" fmla="*/ 16 h 391"/>
                  <a:gd name="T4" fmla="*/ 30 w 529"/>
                  <a:gd name="T5" fmla="*/ 0 h 391"/>
                  <a:gd name="T6" fmla="*/ 0 w 529"/>
                  <a:gd name="T7" fmla="*/ 364 h 391"/>
                  <a:gd name="T8" fmla="*/ 153 w 529"/>
                  <a:gd name="T9" fmla="*/ 376 h 391"/>
                  <a:gd name="T10" fmla="*/ 409 w 529"/>
                  <a:gd name="T11" fmla="*/ 388 h 391"/>
                  <a:gd name="T12" fmla="*/ 523 w 529"/>
                  <a:gd name="T13" fmla="*/ 391 h 391"/>
                  <a:gd name="T14" fmla="*/ 529 w 529"/>
                  <a:gd name="T15" fmla="*/ 2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9" h="391">
                    <a:moveTo>
                      <a:pt x="529" y="25"/>
                    </a:moveTo>
                    <a:lnTo>
                      <a:pt x="275" y="16"/>
                    </a:lnTo>
                    <a:lnTo>
                      <a:pt x="30" y="0"/>
                    </a:lnTo>
                    <a:lnTo>
                      <a:pt x="0" y="364"/>
                    </a:lnTo>
                    <a:lnTo>
                      <a:pt x="153" y="376"/>
                    </a:lnTo>
                    <a:lnTo>
                      <a:pt x="409" y="388"/>
                    </a:lnTo>
                    <a:lnTo>
                      <a:pt x="523" y="391"/>
                    </a:lnTo>
                    <a:lnTo>
                      <a:pt x="529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1492251" y="1814513"/>
                <a:ext cx="1039813" cy="1538288"/>
                <a:chOff x="1492251" y="1814513"/>
                <a:chExt cx="1039813" cy="1538288"/>
              </a:xfrm>
              <a:solidFill>
                <a:schemeClr val="accent6"/>
              </a:solidFill>
            </p:grpSpPr>
            <p:sp>
              <p:nvSpPr>
                <p:cNvPr id="124" name="Freeform 85"/>
                <p:cNvSpPr>
                  <a:spLocks/>
                </p:cNvSpPr>
                <p:nvPr/>
              </p:nvSpPr>
              <p:spPr bwMode="auto">
                <a:xfrm>
                  <a:off x="1831976" y="3067050"/>
                  <a:ext cx="14288" cy="4763"/>
                </a:xfrm>
                <a:custGeom>
                  <a:avLst/>
                  <a:gdLst>
                    <a:gd name="T0" fmla="*/ 22 w 53"/>
                    <a:gd name="T1" fmla="*/ 18 h 18"/>
                    <a:gd name="T2" fmla="*/ 53 w 53"/>
                    <a:gd name="T3" fmla="*/ 17 h 18"/>
                    <a:gd name="T4" fmla="*/ 35 w 53"/>
                    <a:gd name="T5" fmla="*/ 7 h 18"/>
                    <a:gd name="T6" fmla="*/ 18 w 53"/>
                    <a:gd name="T7" fmla="*/ 5 h 18"/>
                    <a:gd name="T8" fmla="*/ 14 w 53"/>
                    <a:gd name="T9" fmla="*/ 4 h 18"/>
                    <a:gd name="T10" fmla="*/ 6 w 53"/>
                    <a:gd name="T11" fmla="*/ 1 h 18"/>
                    <a:gd name="T12" fmla="*/ 3 w 53"/>
                    <a:gd name="T13" fmla="*/ 0 h 18"/>
                    <a:gd name="T14" fmla="*/ 1 w 53"/>
                    <a:gd name="T15" fmla="*/ 6 h 18"/>
                    <a:gd name="T16" fmla="*/ 0 w 53"/>
                    <a:gd name="T17" fmla="*/ 8 h 18"/>
                    <a:gd name="T18" fmla="*/ 13 w 53"/>
                    <a:gd name="T19" fmla="*/ 15 h 18"/>
                    <a:gd name="T20" fmla="*/ 22 w 53"/>
                    <a:gd name="T2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" h="18">
                      <a:moveTo>
                        <a:pt x="22" y="18"/>
                      </a:move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5"/>
                        <a:pt x="15" y="5"/>
                        <a:pt x="14" y="4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lnTo>
                        <a:pt x="22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86"/>
                <p:cNvSpPr>
                  <a:spLocks/>
                </p:cNvSpPr>
                <p:nvPr/>
              </p:nvSpPr>
              <p:spPr bwMode="auto">
                <a:xfrm>
                  <a:off x="1792288" y="3065463"/>
                  <a:ext cx="14288" cy="7938"/>
                </a:xfrm>
                <a:custGeom>
                  <a:avLst/>
                  <a:gdLst>
                    <a:gd name="T0" fmla="*/ 45 w 55"/>
                    <a:gd name="T1" fmla="*/ 10 h 31"/>
                    <a:gd name="T2" fmla="*/ 43 w 55"/>
                    <a:gd name="T3" fmla="*/ 3 h 31"/>
                    <a:gd name="T4" fmla="*/ 20 w 55"/>
                    <a:gd name="T5" fmla="*/ 0 h 31"/>
                    <a:gd name="T6" fmla="*/ 3 w 55"/>
                    <a:gd name="T7" fmla="*/ 4 h 31"/>
                    <a:gd name="T8" fmla="*/ 0 w 55"/>
                    <a:gd name="T9" fmla="*/ 5 h 31"/>
                    <a:gd name="T10" fmla="*/ 2 w 55"/>
                    <a:gd name="T11" fmla="*/ 9 h 31"/>
                    <a:gd name="T12" fmla="*/ 3 w 55"/>
                    <a:gd name="T13" fmla="*/ 14 h 31"/>
                    <a:gd name="T14" fmla="*/ 5 w 55"/>
                    <a:gd name="T15" fmla="*/ 22 h 31"/>
                    <a:gd name="T16" fmla="*/ 13 w 55"/>
                    <a:gd name="T17" fmla="*/ 29 h 31"/>
                    <a:gd name="T18" fmla="*/ 13 w 55"/>
                    <a:gd name="T19" fmla="*/ 29 h 31"/>
                    <a:gd name="T20" fmla="*/ 22 w 55"/>
                    <a:gd name="T21" fmla="*/ 27 h 31"/>
                    <a:gd name="T22" fmla="*/ 23 w 55"/>
                    <a:gd name="T23" fmla="*/ 27 h 31"/>
                    <a:gd name="T24" fmla="*/ 28 w 55"/>
                    <a:gd name="T25" fmla="*/ 27 h 31"/>
                    <a:gd name="T26" fmla="*/ 34 w 55"/>
                    <a:gd name="T27" fmla="*/ 29 h 31"/>
                    <a:gd name="T28" fmla="*/ 40 w 55"/>
                    <a:gd name="T29" fmla="*/ 31 h 31"/>
                    <a:gd name="T30" fmla="*/ 55 w 55"/>
                    <a:gd name="T31" fmla="*/ 24 h 31"/>
                    <a:gd name="T32" fmla="*/ 50 w 55"/>
                    <a:gd name="T33" fmla="*/ 19 h 31"/>
                    <a:gd name="T34" fmla="*/ 45 w 55"/>
                    <a:gd name="T3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31">
                      <a:moveTo>
                        <a:pt x="45" y="10"/>
                      </a:move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5"/>
                        <a:pt x="1" y="5"/>
                        <a:pt x="0" y="5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10"/>
                        <a:pt x="3" y="12"/>
                        <a:pt x="3" y="14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6" y="28"/>
                        <a:pt x="19" y="27"/>
                        <a:pt x="22" y="27"/>
                      </a:cubicBezTo>
                      <a:cubicBezTo>
                        <a:pt x="22" y="27"/>
                        <a:pt x="23" y="27"/>
                        <a:pt x="23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30" y="28"/>
                        <a:pt x="32" y="28"/>
                        <a:pt x="34" y="29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7" y="17"/>
                        <a:pt x="46" y="13"/>
                        <a:pt x="4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7"/>
                <p:cNvSpPr>
                  <a:spLocks/>
                </p:cNvSpPr>
                <p:nvPr/>
              </p:nvSpPr>
              <p:spPr bwMode="auto">
                <a:xfrm>
                  <a:off x="1492251" y="1814513"/>
                  <a:ext cx="1039813" cy="1538288"/>
                </a:xfrm>
                <a:custGeom>
                  <a:avLst/>
                  <a:gdLst>
                    <a:gd name="T0" fmla="*/ 227 w 3885"/>
                    <a:gd name="T1" fmla="*/ 87 h 5752"/>
                    <a:gd name="T2" fmla="*/ 262 w 3885"/>
                    <a:gd name="T3" fmla="*/ 252 h 5752"/>
                    <a:gd name="T4" fmla="*/ 181 w 3885"/>
                    <a:gd name="T5" fmla="*/ 469 h 5752"/>
                    <a:gd name="T6" fmla="*/ 183 w 3885"/>
                    <a:gd name="T7" fmla="*/ 601 h 5752"/>
                    <a:gd name="T8" fmla="*/ 101 w 3885"/>
                    <a:gd name="T9" fmla="*/ 689 h 5752"/>
                    <a:gd name="T10" fmla="*/ 9 w 3885"/>
                    <a:gd name="T11" fmla="*/ 868 h 5752"/>
                    <a:gd name="T12" fmla="*/ 104 w 3885"/>
                    <a:gd name="T13" fmla="*/ 1048 h 5752"/>
                    <a:gd name="T14" fmla="*/ 164 w 3885"/>
                    <a:gd name="T15" fmla="*/ 1342 h 5752"/>
                    <a:gd name="T16" fmla="*/ 123 w 3885"/>
                    <a:gd name="T17" fmla="*/ 1487 h 5752"/>
                    <a:gd name="T18" fmla="*/ 114 w 3885"/>
                    <a:gd name="T19" fmla="*/ 1656 h 5752"/>
                    <a:gd name="T20" fmla="*/ 252 w 3885"/>
                    <a:gd name="T21" fmla="*/ 1922 h 5752"/>
                    <a:gd name="T22" fmla="*/ 354 w 3885"/>
                    <a:gd name="T23" fmla="*/ 2088 h 5752"/>
                    <a:gd name="T24" fmla="*/ 393 w 3885"/>
                    <a:gd name="T25" fmla="*/ 2250 h 5752"/>
                    <a:gd name="T26" fmla="*/ 481 w 3885"/>
                    <a:gd name="T27" fmla="*/ 2351 h 5752"/>
                    <a:gd name="T28" fmla="*/ 502 w 3885"/>
                    <a:gd name="T29" fmla="*/ 2222 h 5752"/>
                    <a:gd name="T30" fmla="*/ 636 w 3885"/>
                    <a:gd name="T31" fmla="*/ 2250 h 5752"/>
                    <a:gd name="T32" fmla="*/ 745 w 3885"/>
                    <a:gd name="T33" fmla="*/ 2229 h 5752"/>
                    <a:gd name="T34" fmla="*/ 837 w 3885"/>
                    <a:gd name="T35" fmla="*/ 2286 h 5752"/>
                    <a:gd name="T36" fmla="*/ 969 w 3885"/>
                    <a:gd name="T37" fmla="*/ 2337 h 5752"/>
                    <a:gd name="T38" fmla="*/ 912 w 3885"/>
                    <a:gd name="T39" fmla="*/ 2352 h 5752"/>
                    <a:gd name="T40" fmla="*/ 824 w 3885"/>
                    <a:gd name="T41" fmla="*/ 2354 h 5752"/>
                    <a:gd name="T42" fmla="*/ 624 w 3885"/>
                    <a:gd name="T43" fmla="*/ 2297 h 5752"/>
                    <a:gd name="T44" fmla="*/ 591 w 3885"/>
                    <a:gd name="T45" fmla="*/ 2349 h 5752"/>
                    <a:gd name="T46" fmla="*/ 636 w 3885"/>
                    <a:gd name="T47" fmla="*/ 2498 h 5752"/>
                    <a:gd name="T48" fmla="*/ 659 w 3885"/>
                    <a:gd name="T49" fmla="*/ 2639 h 5752"/>
                    <a:gd name="T50" fmla="*/ 565 w 3885"/>
                    <a:gd name="T51" fmla="*/ 2578 h 5752"/>
                    <a:gd name="T52" fmla="*/ 502 w 3885"/>
                    <a:gd name="T53" fmla="*/ 2508 h 5752"/>
                    <a:gd name="T54" fmla="*/ 502 w 3885"/>
                    <a:gd name="T55" fmla="*/ 2413 h 5752"/>
                    <a:gd name="T56" fmla="*/ 480 w 3885"/>
                    <a:gd name="T57" fmla="*/ 2545 h 5752"/>
                    <a:gd name="T58" fmla="*/ 481 w 3885"/>
                    <a:gd name="T59" fmla="*/ 2716 h 5752"/>
                    <a:gd name="T60" fmla="*/ 617 w 3885"/>
                    <a:gd name="T61" fmla="*/ 2875 h 5752"/>
                    <a:gd name="T62" fmla="*/ 712 w 3885"/>
                    <a:gd name="T63" fmla="*/ 3025 h 5752"/>
                    <a:gd name="T64" fmla="*/ 620 w 3885"/>
                    <a:gd name="T65" fmla="*/ 3112 h 5752"/>
                    <a:gd name="T66" fmla="*/ 613 w 3885"/>
                    <a:gd name="T67" fmla="*/ 3176 h 5752"/>
                    <a:gd name="T68" fmla="*/ 682 w 3885"/>
                    <a:gd name="T69" fmla="*/ 3340 h 5752"/>
                    <a:gd name="T70" fmla="*/ 755 w 3885"/>
                    <a:gd name="T71" fmla="*/ 3522 h 5752"/>
                    <a:gd name="T72" fmla="*/ 848 w 3885"/>
                    <a:gd name="T73" fmla="*/ 3675 h 5752"/>
                    <a:gd name="T74" fmla="*/ 965 w 3885"/>
                    <a:gd name="T75" fmla="*/ 3827 h 5752"/>
                    <a:gd name="T76" fmla="*/ 970 w 3885"/>
                    <a:gd name="T77" fmla="*/ 3953 h 5752"/>
                    <a:gd name="T78" fmla="*/ 1040 w 3885"/>
                    <a:gd name="T79" fmla="*/ 4002 h 5752"/>
                    <a:gd name="T80" fmla="*/ 1017 w 3885"/>
                    <a:gd name="T81" fmla="*/ 4184 h 5752"/>
                    <a:gd name="T82" fmla="*/ 1013 w 3885"/>
                    <a:gd name="T83" fmla="*/ 4320 h 5752"/>
                    <a:gd name="T84" fmla="*/ 1260 w 3885"/>
                    <a:gd name="T85" fmla="*/ 4416 h 5752"/>
                    <a:gd name="T86" fmla="*/ 1416 w 3885"/>
                    <a:gd name="T87" fmla="*/ 4464 h 5752"/>
                    <a:gd name="T88" fmla="*/ 1566 w 3885"/>
                    <a:gd name="T89" fmla="*/ 4581 h 5752"/>
                    <a:gd name="T90" fmla="*/ 1601 w 3885"/>
                    <a:gd name="T91" fmla="*/ 4670 h 5752"/>
                    <a:gd name="T92" fmla="*/ 1836 w 3885"/>
                    <a:gd name="T93" fmla="*/ 4753 h 5752"/>
                    <a:gd name="T94" fmla="*/ 1928 w 3885"/>
                    <a:gd name="T95" fmla="*/ 4921 h 5752"/>
                    <a:gd name="T96" fmla="*/ 1980 w 3885"/>
                    <a:gd name="T97" fmla="*/ 4928 h 5752"/>
                    <a:gd name="T98" fmla="*/ 2185 w 3885"/>
                    <a:gd name="T99" fmla="*/ 5104 h 5752"/>
                    <a:gd name="T100" fmla="*/ 2374 w 3885"/>
                    <a:gd name="T101" fmla="*/ 5501 h 5752"/>
                    <a:gd name="T102" fmla="*/ 2369 w 3885"/>
                    <a:gd name="T103" fmla="*/ 5584 h 5752"/>
                    <a:gd name="T104" fmla="*/ 2404 w 3885"/>
                    <a:gd name="T105" fmla="*/ 5680 h 5752"/>
                    <a:gd name="T106" fmla="*/ 3610 w 3885"/>
                    <a:gd name="T107" fmla="*/ 5708 h 5752"/>
                    <a:gd name="T108" fmla="*/ 3546 w 3885"/>
                    <a:gd name="T109" fmla="*/ 5595 h 5752"/>
                    <a:gd name="T110" fmla="*/ 3546 w 3885"/>
                    <a:gd name="T111" fmla="*/ 5413 h 5752"/>
                    <a:gd name="T112" fmla="*/ 3646 w 3885"/>
                    <a:gd name="T113" fmla="*/ 5302 h 5752"/>
                    <a:gd name="T114" fmla="*/ 3671 w 3885"/>
                    <a:gd name="T115" fmla="*/ 5182 h 5752"/>
                    <a:gd name="T116" fmla="*/ 3699 w 3885"/>
                    <a:gd name="T117" fmla="*/ 5070 h 5752"/>
                    <a:gd name="T118" fmla="*/ 3841 w 3885"/>
                    <a:gd name="T119" fmla="*/ 4964 h 5752"/>
                    <a:gd name="T120" fmla="*/ 3812 w 3885"/>
                    <a:gd name="T121" fmla="*/ 4852 h 5752"/>
                    <a:gd name="T122" fmla="*/ 3780 w 3885"/>
                    <a:gd name="T123" fmla="*/ 4774 h 5752"/>
                    <a:gd name="T124" fmla="*/ 3724 w 3885"/>
                    <a:gd name="T125" fmla="*/ 4645 h 5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85" h="5752">
                      <a:moveTo>
                        <a:pt x="3486" y="4252"/>
                      </a:moveTo>
                      <a:cubicBezTo>
                        <a:pt x="2369" y="2818"/>
                        <a:pt x="2369" y="2818"/>
                        <a:pt x="2369" y="2818"/>
                      </a:cubicBezTo>
                      <a:cubicBezTo>
                        <a:pt x="1850" y="2178"/>
                        <a:pt x="1850" y="2178"/>
                        <a:pt x="1850" y="2178"/>
                      </a:cubicBezTo>
                      <a:cubicBezTo>
                        <a:pt x="1680" y="1964"/>
                        <a:pt x="1680" y="1964"/>
                        <a:pt x="1680" y="1964"/>
                      </a:cubicBezTo>
                      <a:cubicBezTo>
                        <a:pt x="1676" y="1960"/>
                        <a:pt x="1675" y="1954"/>
                        <a:pt x="1676" y="1949"/>
                      </a:cubicBezTo>
                      <a:cubicBezTo>
                        <a:pt x="1969" y="345"/>
                        <a:pt x="1969" y="345"/>
                        <a:pt x="1969" y="345"/>
                      </a:cubicBezTo>
                      <a:cubicBezTo>
                        <a:pt x="794" y="114"/>
                        <a:pt x="794" y="114"/>
                        <a:pt x="794" y="114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252" y="52"/>
                        <a:pt x="252" y="52"/>
                        <a:pt x="252" y="52"/>
                      </a:cubicBezTo>
                      <a:cubicBezTo>
                        <a:pt x="252" y="54"/>
                        <a:pt x="251" y="56"/>
                        <a:pt x="250" y="58"/>
                      </a:cubicBezTo>
                      <a:cubicBezTo>
                        <a:pt x="244" y="66"/>
                        <a:pt x="244" y="66"/>
                        <a:pt x="244" y="66"/>
                      </a:cubicBezTo>
                      <a:cubicBezTo>
                        <a:pt x="227" y="87"/>
                        <a:pt x="227" y="87"/>
                        <a:pt x="227" y="87"/>
                      </a:cubicBezTo>
                      <a:cubicBezTo>
                        <a:pt x="243" y="104"/>
                        <a:pt x="243" y="104"/>
                        <a:pt x="243" y="104"/>
                      </a:cubicBezTo>
                      <a:cubicBezTo>
                        <a:pt x="258" y="129"/>
                        <a:pt x="258" y="129"/>
                        <a:pt x="258" y="129"/>
                      </a:cubicBezTo>
                      <a:cubicBezTo>
                        <a:pt x="260" y="133"/>
                        <a:pt x="261" y="137"/>
                        <a:pt x="260" y="141"/>
                      </a:cubicBezTo>
                      <a:cubicBezTo>
                        <a:pt x="256" y="163"/>
                        <a:pt x="256" y="163"/>
                        <a:pt x="256" y="163"/>
                      </a:cubicBezTo>
                      <a:cubicBezTo>
                        <a:pt x="261" y="188"/>
                        <a:pt x="261" y="188"/>
                        <a:pt x="261" y="188"/>
                      </a:cubicBezTo>
                      <a:cubicBezTo>
                        <a:pt x="262" y="189"/>
                        <a:pt x="263" y="193"/>
                        <a:pt x="263" y="194"/>
                      </a:cubicBezTo>
                      <a:cubicBezTo>
                        <a:pt x="264" y="197"/>
                        <a:pt x="264" y="200"/>
                        <a:pt x="263" y="203"/>
                      </a:cubicBezTo>
                      <a:cubicBezTo>
                        <a:pt x="260" y="217"/>
                        <a:pt x="260" y="217"/>
                        <a:pt x="260" y="217"/>
                      </a:cubicBezTo>
                      <a:cubicBezTo>
                        <a:pt x="264" y="221"/>
                        <a:pt x="264" y="221"/>
                        <a:pt x="264" y="221"/>
                      </a:cubicBezTo>
                      <a:cubicBezTo>
                        <a:pt x="268" y="224"/>
                        <a:pt x="270" y="229"/>
                        <a:pt x="271" y="235"/>
                      </a:cubicBezTo>
                      <a:cubicBezTo>
                        <a:pt x="271" y="240"/>
                        <a:pt x="269" y="245"/>
                        <a:pt x="266" y="249"/>
                      </a:cubicBezTo>
                      <a:cubicBezTo>
                        <a:pt x="262" y="252"/>
                        <a:pt x="262" y="252"/>
                        <a:pt x="262" y="252"/>
                      </a:cubicBezTo>
                      <a:cubicBezTo>
                        <a:pt x="261" y="296"/>
                        <a:pt x="261" y="296"/>
                        <a:pt x="261" y="296"/>
                      </a:cubicBezTo>
                      <a:cubicBezTo>
                        <a:pt x="261" y="297"/>
                        <a:pt x="261" y="299"/>
                        <a:pt x="261" y="301"/>
                      </a:cubicBezTo>
                      <a:cubicBezTo>
                        <a:pt x="256" y="316"/>
                        <a:pt x="256" y="316"/>
                        <a:pt x="256" y="316"/>
                      </a:cubicBezTo>
                      <a:cubicBezTo>
                        <a:pt x="239" y="349"/>
                        <a:pt x="239" y="349"/>
                        <a:pt x="239" y="349"/>
                      </a:cubicBezTo>
                      <a:cubicBezTo>
                        <a:pt x="231" y="374"/>
                        <a:pt x="231" y="374"/>
                        <a:pt x="231" y="374"/>
                      </a:cubicBezTo>
                      <a:cubicBezTo>
                        <a:pt x="213" y="410"/>
                        <a:pt x="213" y="410"/>
                        <a:pt x="213" y="410"/>
                      </a:cubicBezTo>
                      <a:cubicBezTo>
                        <a:pt x="199" y="430"/>
                        <a:pt x="199" y="430"/>
                        <a:pt x="199" y="430"/>
                      </a:cubicBezTo>
                      <a:cubicBezTo>
                        <a:pt x="192" y="446"/>
                        <a:pt x="192" y="446"/>
                        <a:pt x="192" y="446"/>
                      </a:cubicBezTo>
                      <a:cubicBezTo>
                        <a:pt x="190" y="449"/>
                        <a:pt x="188" y="451"/>
                        <a:pt x="186" y="453"/>
                      </a:cubicBezTo>
                      <a:cubicBezTo>
                        <a:pt x="181" y="459"/>
                        <a:pt x="181" y="459"/>
                        <a:pt x="181" y="459"/>
                      </a:cubicBezTo>
                      <a:cubicBezTo>
                        <a:pt x="180" y="466"/>
                        <a:pt x="180" y="466"/>
                        <a:pt x="180" y="466"/>
                      </a:cubicBezTo>
                      <a:cubicBezTo>
                        <a:pt x="181" y="469"/>
                        <a:pt x="181" y="469"/>
                        <a:pt x="181" y="469"/>
                      </a:cubicBezTo>
                      <a:cubicBezTo>
                        <a:pt x="181" y="471"/>
                        <a:pt x="180" y="474"/>
                        <a:pt x="180" y="476"/>
                      </a:cubicBezTo>
                      <a:cubicBezTo>
                        <a:pt x="179" y="477"/>
                        <a:pt x="179" y="477"/>
                        <a:pt x="179" y="477"/>
                      </a:cubicBezTo>
                      <a:cubicBezTo>
                        <a:pt x="186" y="495"/>
                        <a:pt x="186" y="495"/>
                        <a:pt x="186" y="495"/>
                      </a:cubicBezTo>
                      <a:cubicBezTo>
                        <a:pt x="187" y="496"/>
                        <a:pt x="187" y="497"/>
                        <a:pt x="187" y="499"/>
                      </a:cubicBezTo>
                      <a:cubicBezTo>
                        <a:pt x="189" y="511"/>
                        <a:pt x="189" y="511"/>
                        <a:pt x="189" y="511"/>
                      </a:cubicBezTo>
                      <a:cubicBezTo>
                        <a:pt x="189" y="514"/>
                        <a:pt x="189" y="516"/>
                        <a:pt x="188" y="519"/>
                      </a:cubicBezTo>
                      <a:cubicBezTo>
                        <a:pt x="185" y="531"/>
                        <a:pt x="185" y="531"/>
                        <a:pt x="185" y="531"/>
                      </a:cubicBezTo>
                      <a:cubicBezTo>
                        <a:pt x="185" y="532"/>
                        <a:pt x="184" y="534"/>
                        <a:pt x="183" y="535"/>
                      </a:cubicBezTo>
                      <a:cubicBezTo>
                        <a:pt x="157" y="581"/>
                        <a:pt x="157" y="581"/>
                        <a:pt x="157" y="581"/>
                      </a:cubicBezTo>
                      <a:cubicBezTo>
                        <a:pt x="164" y="580"/>
                        <a:pt x="171" y="583"/>
                        <a:pt x="175" y="588"/>
                      </a:cubicBezTo>
                      <a:cubicBezTo>
                        <a:pt x="177" y="591"/>
                        <a:pt x="177" y="591"/>
                        <a:pt x="177" y="591"/>
                      </a:cubicBezTo>
                      <a:cubicBezTo>
                        <a:pt x="180" y="594"/>
                        <a:pt x="182" y="597"/>
                        <a:pt x="183" y="601"/>
                      </a:cubicBezTo>
                      <a:cubicBezTo>
                        <a:pt x="184" y="607"/>
                        <a:pt x="183" y="613"/>
                        <a:pt x="179" y="618"/>
                      </a:cubicBezTo>
                      <a:cubicBezTo>
                        <a:pt x="170" y="629"/>
                        <a:pt x="170" y="629"/>
                        <a:pt x="170" y="629"/>
                      </a:cubicBezTo>
                      <a:cubicBezTo>
                        <a:pt x="168" y="631"/>
                        <a:pt x="165" y="633"/>
                        <a:pt x="162" y="634"/>
                      </a:cubicBezTo>
                      <a:cubicBezTo>
                        <a:pt x="153" y="637"/>
                        <a:pt x="153" y="637"/>
                        <a:pt x="153" y="637"/>
                      </a:cubicBezTo>
                      <a:cubicBezTo>
                        <a:pt x="151" y="638"/>
                        <a:pt x="148" y="638"/>
                        <a:pt x="146" y="638"/>
                      </a:cubicBezTo>
                      <a:cubicBezTo>
                        <a:pt x="136" y="637"/>
                        <a:pt x="136" y="637"/>
                        <a:pt x="136" y="637"/>
                      </a:cubicBezTo>
                      <a:cubicBezTo>
                        <a:pt x="131" y="639"/>
                        <a:pt x="131" y="639"/>
                        <a:pt x="131" y="639"/>
                      </a:cubicBezTo>
                      <a:cubicBezTo>
                        <a:pt x="117" y="656"/>
                        <a:pt x="117" y="656"/>
                        <a:pt x="117" y="656"/>
                      </a:cubicBezTo>
                      <a:cubicBezTo>
                        <a:pt x="116" y="658"/>
                        <a:pt x="115" y="659"/>
                        <a:pt x="113" y="660"/>
                      </a:cubicBezTo>
                      <a:cubicBezTo>
                        <a:pt x="109" y="674"/>
                        <a:pt x="109" y="674"/>
                        <a:pt x="109" y="674"/>
                      </a:cubicBezTo>
                      <a:cubicBezTo>
                        <a:pt x="109" y="676"/>
                        <a:pt x="108" y="678"/>
                        <a:pt x="107" y="679"/>
                      </a:cubicBezTo>
                      <a:cubicBezTo>
                        <a:pt x="101" y="689"/>
                        <a:pt x="101" y="689"/>
                        <a:pt x="101" y="689"/>
                      </a:cubicBezTo>
                      <a:cubicBezTo>
                        <a:pt x="99" y="693"/>
                        <a:pt x="94" y="696"/>
                        <a:pt x="89" y="697"/>
                      </a:cubicBezTo>
                      <a:cubicBezTo>
                        <a:pt x="83" y="698"/>
                        <a:pt x="78" y="697"/>
                        <a:pt x="74" y="694"/>
                      </a:cubicBezTo>
                      <a:cubicBezTo>
                        <a:pt x="66" y="688"/>
                        <a:pt x="66" y="688"/>
                        <a:pt x="66" y="688"/>
                      </a:cubicBezTo>
                      <a:cubicBezTo>
                        <a:pt x="64" y="693"/>
                        <a:pt x="64" y="693"/>
                        <a:pt x="64" y="693"/>
                      </a:cubicBezTo>
                      <a:cubicBezTo>
                        <a:pt x="65" y="701"/>
                        <a:pt x="61" y="710"/>
                        <a:pt x="54" y="714"/>
                      </a:cubicBezTo>
                      <a:cubicBezTo>
                        <a:pt x="53" y="716"/>
                        <a:pt x="52" y="717"/>
                        <a:pt x="51" y="719"/>
                      </a:cubicBezTo>
                      <a:cubicBezTo>
                        <a:pt x="30" y="743"/>
                        <a:pt x="30" y="743"/>
                        <a:pt x="30" y="743"/>
                      </a:cubicBezTo>
                      <a:cubicBezTo>
                        <a:pt x="2" y="796"/>
                        <a:pt x="2" y="796"/>
                        <a:pt x="2" y="796"/>
                      </a:cubicBezTo>
                      <a:cubicBezTo>
                        <a:pt x="5" y="806"/>
                        <a:pt x="5" y="806"/>
                        <a:pt x="5" y="806"/>
                      </a:cubicBezTo>
                      <a:cubicBezTo>
                        <a:pt x="11" y="844"/>
                        <a:pt x="11" y="844"/>
                        <a:pt x="11" y="844"/>
                      </a:cubicBezTo>
                      <a:cubicBezTo>
                        <a:pt x="11" y="861"/>
                        <a:pt x="11" y="861"/>
                        <a:pt x="11" y="861"/>
                      </a:cubicBezTo>
                      <a:cubicBezTo>
                        <a:pt x="11" y="863"/>
                        <a:pt x="10" y="866"/>
                        <a:pt x="9" y="868"/>
                      </a:cubicBezTo>
                      <a:cubicBezTo>
                        <a:pt x="0" y="892"/>
                        <a:pt x="0" y="892"/>
                        <a:pt x="0" y="892"/>
                      </a:cubicBezTo>
                      <a:cubicBezTo>
                        <a:pt x="3" y="895"/>
                        <a:pt x="3" y="895"/>
                        <a:pt x="3" y="895"/>
                      </a:cubicBezTo>
                      <a:cubicBezTo>
                        <a:pt x="4" y="896"/>
                        <a:pt x="5" y="897"/>
                        <a:pt x="6" y="898"/>
                      </a:cubicBezTo>
                      <a:cubicBezTo>
                        <a:pt x="51" y="960"/>
                        <a:pt x="51" y="960"/>
                        <a:pt x="51" y="960"/>
                      </a:cubicBezTo>
                      <a:cubicBezTo>
                        <a:pt x="69" y="976"/>
                        <a:pt x="69" y="976"/>
                        <a:pt x="69" y="976"/>
                      </a:cubicBezTo>
                      <a:cubicBezTo>
                        <a:pt x="78" y="988"/>
                        <a:pt x="78" y="988"/>
                        <a:pt x="78" y="988"/>
                      </a:cubicBezTo>
                      <a:cubicBezTo>
                        <a:pt x="91" y="1019"/>
                        <a:pt x="91" y="1019"/>
                        <a:pt x="91" y="1019"/>
                      </a:cubicBezTo>
                      <a:cubicBezTo>
                        <a:pt x="92" y="1021"/>
                        <a:pt x="92" y="1023"/>
                        <a:pt x="92" y="1025"/>
                      </a:cubicBezTo>
                      <a:cubicBezTo>
                        <a:pt x="92" y="1026"/>
                        <a:pt x="93" y="1032"/>
                        <a:pt x="92" y="1033"/>
                      </a:cubicBezTo>
                      <a:cubicBezTo>
                        <a:pt x="92" y="1038"/>
                        <a:pt x="92" y="1038"/>
                        <a:pt x="92" y="1038"/>
                      </a:cubicBezTo>
                      <a:cubicBezTo>
                        <a:pt x="101" y="1045"/>
                        <a:pt x="101" y="1045"/>
                        <a:pt x="101" y="1045"/>
                      </a:cubicBezTo>
                      <a:cubicBezTo>
                        <a:pt x="102" y="1046"/>
                        <a:pt x="103" y="1047"/>
                        <a:pt x="104" y="1048"/>
                      </a:cubicBezTo>
                      <a:cubicBezTo>
                        <a:pt x="115" y="1064"/>
                        <a:pt x="115" y="1064"/>
                        <a:pt x="115" y="1064"/>
                      </a:cubicBezTo>
                      <a:cubicBezTo>
                        <a:pt x="158" y="1168"/>
                        <a:pt x="158" y="1168"/>
                        <a:pt x="158" y="1168"/>
                      </a:cubicBezTo>
                      <a:cubicBezTo>
                        <a:pt x="159" y="1170"/>
                        <a:pt x="160" y="1172"/>
                        <a:pt x="160" y="1175"/>
                      </a:cubicBezTo>
                      <a:cubicBezTo>
                        <a:pt x="160" y="1184"/>
                        <a:pt x="160" y="1184"/>
                        <a:pt x="160" y="1184"/>
                      </a:cubicBezTo>
                      <a:cubicBezTo>
                        <a:pt x="157" y="1209"/>
                        <a:pt x="157" y="1209"/>
                        <a:pt x="157" y="1209"/>
                      </a:cubicBezTo>
                      <a:cubicBezTo>
                        <a:pt x="158" y="1221"/>
                        <a:pt x="158" y="1221"/>
                        <a:pt x="158" y="1221"/>
                      </a:cubicBezTo>
                      <a:cubicBezTo>
                        <a:pt x="162" y="1223"/>
                        <a:pt x="165" y="1227"/>
                        <a:pt x="166" y="1232"/>
                      </a:cubicBezTo>
                      <a:cubicBezTo>
                        <a:pt x="171" y="1260"/>
                        <a:pt x="171" y="1260"/>
                        <a:pt x="171" y="1260"/>
                      </a:cubicBezTo>
                      <a:cubicBezTo>
                        <a:pt x="171" y="1262"/>
                        <a:pt x="171" y="1264"/>
                        <a:pt x="170" y="1266"/>
                      </a:cubicBezTo>
                      <a:cubicBezTo>
                        <a:pt x="162" y="1300"/>
                        <a:pt x="162" y="1300"/>
                        <a:pt x="162" y="1300"/>
                      </a:cubicBezTo>
                      <a:cubicBezTo>
                        <a:pt x="166" y="1331"/>
                        <a:pt x="166" y="1331"/>
                        <a:pt x="166" y="1331"/>
                      </a:cubicBezTo>
                      <a:cubicBezTo>
                        <a:pt x="167" y="1335"/>
                        <a:pt x="166" y="1339"/>
                        <a:pt x="164" y="1342"/>
                      </a:cubicBezTo>
                      <a:cubicBezTo>
                        <a:pt x="161" y="1347"/>
                        <a:pt x="161" y="1347"/>
                        <a:pt x="161" y="1347"/>
                      </a:cubicBezTo>
                      <a:cubicBezTo>
                        <a:pt x="160" y="1350"/>
                        <a:pt x="157" y="1353"/>
                        <a:pt x="153" y="1355"/>
                      </a:cubicBezTo>
                      <a:cubicBezTo>
                        <a:pt x="150" y="1356"/>
                        <a:pt x="150" y="1356"/>
                        <a:pt x="150" y="1356"/>
                      </a:cubicBezTo>
                      <a:cubicBezTo>
                        <a:pt x="146" y="1363"/>
                        <a:pt x="146" y="1363"/>
                        <a:pt x="146" y="1363"/>
                      </a:cubicBezTo>
                      <a:cubicBezTo>
                        <a:pt x="137" y="1383"/>
                        <a:pt x="137" y="1383"/>
                        <a:pt x="137" y="1383"/>
                      </a:cubicBezTo>
                      <a:cubicBezTo>
                        <a:pt x="126" y="1418"/>
                        <a:pt x="126" y="1418"/>
                        <a:pt x="126" y="1418"/>
                      </a:cubicBezTo>
                      <a:cubicBezTo>
                        <a:pt x="117" y="1433"/>
                        <a:pt x="117" y="1433"/>
                        <a:pt x="117" y="1433"/>
                      </a:cubicBezTo>
                      <a:cubicBezTo>
                        <a:pt x="120" y="1447"/>
                        <a:pt x="120" y="1447"/>
                        <a:pt x="120" y="1447"/>
                      </a:cubicBezTo>
                      <a:cubicBezTo>
                        <a:pt x="120" y="1450"/>
                        <a:pt x="120" y="1452"/>
                        <a:pt x="119" y="1455"/>
                      </a:cubicBezTo>
                      <a:cubicBezTo>
                        <a:pt x="119" y="1457"/>
                        <a:pt x="119" y="1457"/>
                        <a:pt x="119" y="1457"/>
                      </a:cubicBezTo>
                      <a:cubicBezTo>
                        <a:pt x="119" y="1458"/>
                        <a:pt x="120" y="1460"/>
                        <a:pt x="120" y="1461"/>
                      </a:cubicBezTo>
                      <a:cubicBezTo>
                        <a:pt x="123" y="1487"/>
                        <a:pt x="123" y="1487"/>
                        <a:pt x="123" y="1487"/>
                      </a:cubicBezTo>
                      <a:cubicBezTo>
                        <a:pt x="126" y="1519"/>
                        <a:pt x="126" y="1519"/>
                        <a:pt x="126" y="1519"/>
                      </a:cubicBezTo>
                      <a:cubicBezTo>
                        <a:pt x="128" y="1522"/>
                        <a:pt x="130" y="1525"/>
                        <a:pt x="130" y="1529"/>
                      </a:cubicBezTo>
                      <a:cubicBezTo>
                        <a:pt x="138" y="1569"/>
                        <a:pt x="138" y="1569"/>
                        <a:pt x="138" y="1569"/>
                      </a:cubicBezTo>
                      <a:cubicBezTo>
                        <a:pt x="139" y="1571"/>
                        <a:pt x="139" y="1573"/>
                        <a:pt x="138" y="1574"/>
                      </a:cubicBezTo>
                      <a:cubicBezTo>
                        <a:pt x="138" y="1580"/>
                        <a:pt x="138" y="1580"/>
                        <a:pt x="138" y="1580"/>
                      </a:cubicBezTo>
                      <a:cubicBezTo>
                        <a:pt x="133" y="1601"/>
                        <a:pt x="133" y="1601"/>
                        <a:pt x="133" y="1601"/>
                      </a:cubicBezTo>
                      <a:cubicBezTo>
                        <a:pt x="135" y="1620"/>
                        <a:pt x="135" y="1620"/>
                        <a:pt x="135" y="1620"/>
                      </a:cubicBezTo>
                      <a:cubicBezTo>
                        <a:pt x="135" y="1622"/>
                        <a:pt x="134" y="1625"/>
                        <a:pt x="134" y="1627"/>
                      </a:cubicBezTo>
                      <a:cubicBezTo>
                        <a:pt x="129" y="1640"/>
                        <a:pt x="129" y="1640"/>
                        <a:pt x="129" y="1640"/>
                      </a:cubicBezTo>
                      <a:cubicBezTo>
                        <a:pt x="128" y="1642"/>
                        <a:pt x="126" y="1644"/>
                        <a:pt x="125" y="1646"/>
                      </a:cubicBezTo>
                      <a:cubicBezTo>
                        <a:pt x="119" y="1652"/>
                        <a:pt x="119" y="1652"/>
                        <a:pt x="119" y="1652"/>
                      </a:cubicBezTo>
                      <a:cubicBezTo>
                        <a:pt x="117" y="1654"/>
                        <a:pt x="116" y="1655"/>
                        <a:pt x="114" y="1656"/>
                      </a:cubicBezTo>
                      <a:cubicBezTo>
                        <a:pt x="108" y="1660"/>
                        <a:pt x="108" y="1660"/>
                        <a:pt x="108" y="1660"/>
                      </a:cubicBezTo>
                      <a:cubicBezTo>
                        <a:pt x="108" y="1665"/>
                        <a:pt x="108" y="1665"/>
                        <a:pt x="108" y="1665"/>
                      </a:cubicBezTo>
                      <a:cubicBezTo>
                        <a:pt x="114" y="1682"/>
                        <a:pt x="114" y="1682"/>
                        <a:pt x="114" y="1682"/>
                      </a:cubicBezTo>
                      <a:cubicBezTo>
                        <a:pt x="136" y="1718"/>
                        <a:pt x="136" y="1718"/>
                        <a:pt x="136" y="1718"/>
                      </a:cubicBezTo>
                      <a:cubicBezTo>
                        <a:pt x="153" y="1739"/>
                        <a:pt x="153" y="1739"/>
                        <a:pt x="153" y="1739"/>
                      </a:cubicBezTo>
                      <a:cubicBezTo>
                        <a:pt x="155" y="1740"/>
                        <a:pt x="156" y="1742"/>
                        <a:pt x="156" y="1744"/>
                      </a:cubicBezTo>
                      <a:cubicBezTo>
                        <a:pt x="161" y="1758"/>
                        <a:pt x="161" y="1758"/>
                        <a:pt x="161" y="1758"/>
                      </a:cubicBezTo>
                      <a:cubicBezTo>
                        <a:pt x="166" y="1765"/>
                        <a:pt x="166" y="1765"/>
                        <a:pt x="166" y="1765"/>
                      </a:cubicBezTo>
                      <a:cubicBezTo>
                        <a:pt x="178" y="1778"/>
                        <a:pt x="178" y="1778"/>
                        <a:pt x="178" y="1778"/>
                      </a:cubicBezTo>
                      <a:cubicBezTo>
                        <a:pt x="191" y="1797"/>
                        <a:pt x="191" y="1797"/>
                        <a:pt x="191" y="1797"/>
                      </a:cubicBezTo>
                      <a:cubicBezTo>
                        <a:pt x="244" y="1911"/>
                        <a:pt x="244" y="1911"/>
                        <a:pt x="244" y="1911"/>
                      </a:cubicBezTo>
                      <a:cubicBezTo>
                        <a:pt x="252" y="1922"/>
                        <a:pt x="252" y="1922"/>
                        <a:pt x="252" y="1922"/>
                      </a:cubicBezTo>
                      <a:cubicBezTo>
                        <a:pt x="297" y="1958"/>
                        <a:pt x="297" y="1958"/>
                        <a:pt x="297" y="1958"/>
                      </a:cubicBezTo>
                      <a:cubicBezTo>
                        <a:pt x="298" y="1960"/>
                        <a:pt x="300" y="1961"/>
                        <a:pt x="301" y="1963"/>
                      </a:cubicBezTo>
                      <a:cubicBezTo>
                        <a:pt x="311" y="1980"/>
                        <a:pt x="311" y="1980"/>
                        <a:pt x="311" y="1980"/>
                      </a:cubicBezTo>
                      <a:cubicBezTo>
                        <a:pt x="312" y="1982"/>
                        <a:pt x="313" y="1985"/>
                        <a:pt x="313" y="1987"/>
                      </a:cubicBezTo>
                      <a:cubicBezTo>
                        <a:pt x="317" y="2017"/>
                        <a:pt x="317" y="2017"/>
                        <a:pt x="317" y="2017"/>
                      </a:cubicBezTo>
                      <a:cubicBezTo>
                        <a:pt x="323" y="2026"/>
                        <a:pt x="323" y="2026"/>
                        <a:pt x="323" y="2026"/>
                      </a:cubicBezTo>
                      <a:cubicBezTo>
                        <a:pt x="326" y="2031"/>
                        <a:pt x="327" y="2036"/>
                        <a:pt x="326" y="2041"/>
                      </a:cubicBezTo>
                      <a:cubicBezTo>
                        <a:pt x="324" y="2048"/>
                        <a:pt x="324" y="2048"/>
                        <a:pt x="324" y="2048"/>
                      </a:cubicBezTo>
                      <a:cubicBezTo>
                        <a:pt x="343" y="2068"/>
                        <a:pt x="343" y="2068"/>
                        <a:pt x="343" y="2068"/>
                      </a:cubicBezTo>
                      <a:cubicBezTo>
                        <a:pt x="344" y="2069"/>
                        <a:pt x="345" y="2070"/>
                        <a:pt x="346" y="2071"/>
                      </a:cubicBezTo>
                      <a:cubicBezTo>
                        <a:pt x="352" y="2082"/>
                        <a:pt x="352" y="2082"/>
                        <a:pt x="352" y="2082"/>
                      </a:cubicBezTo>
                      <a:cubicBezTo>
                        <a:pt x="353" y="2084"/>
                        <a:pt x="353" y="2086"/>
                        <a:pt x="354" y="2088"/>
                      </a:cubicBezTo>
                      <a:cubicBezTo>
                        <a:pt x="355" y="2105"/>
                        <a:pt x="355" y="2105"/>
                        <a:pt x="355" y="2105"/>
                      </a:cubicBezTo>
                      <a:cubicBezTo>
                        <a:pt x="362" y="2119"/>
                        <a:pt x="362" y="2119"/>
                        <a:pt x="362" y="2119"/>
                      </a:cubicBezTo>
                      <a:cubicBezTo>
                        <a:pt x="377" y="2159"/>
                        <a:pt x="377" y="2159"/>
                        <a:pt x="377" y="2159"/>
                      </a:cubicBezTo>
                      <a:cubicBezTo>
                        <a:pt x="389" y="2181"/>
                        <a:pt x="389" y="2181"/>
                        <a:pt x="389" y="2181"/>
                      </a:cubicBezTo>
                      <a:cubicBezTo>
                        <a:pt x="395" y="2196"/>
                        <a:pt x="395" y="2196"/>
                        <a:pt x="395" y="2196"/>
                      </a:cubicBezTo>
                      <a:cubicBezTo>
                        <a:pt x="395" y="2198"/>
                        <a:pt x="396" y="2201"/>
                        <a:pt x="396" y="2203"/>
                      </a:cubicBezTo>
                      <a:cubicBezTo>
                        <a:pt x="396" y="2216"/>
                        <a:pt x="396" y="2216"/>
                        <a:pt x="396" y="2216"/>
                      </a:cubicBezTo>
                      <a:cubicBezTo>
                        <a:pt x="396" y="2225"/>
                        <a:pt x="389" y="2233"/>
                        <a:pt x="381" y="2235"/>
                      </a:cubicBezTo>
                      <a:cubicBezTo>
                        <a:pt x="380" y="2235"/>
                        <a:pt x="379" y="2235"/>
                        <a:pt x="379" y="2235"/>
                      </a:cubicBezTo>
                      <a:cubicBezTo>
                        <a:pt x="383" y="2239"/>
                        <a:pt x="383" y="2239"/>
                        <a:pt x="383" y="2239"/>
                      </a:cubicBezTo>
                      <a:cubicBezTo>
                        <a:pt x="385" y="2239"/>
                        <a:pt x="388" y="2243"/>
                        <a:pt x="388" y="2244"/>
                      </a:cubicBezTo>
                      <a:cubicBezTo>
                        <a:pt x="393" y="2250"/>
                        <a:pt x="393" y="2250"/>
                        <a:pt x="393" y="2250"/>
                      </a:cubicBezTo>
                      <a:cubicBezTo>
                        <a:pt x="394" y="2251"/>
                        <a:pt x="395" y="2253"/>
                        <a:pt x="396" y="2254"/>
                      </a:cubicBezTo>
                      <a:cubicBezTo>
                        <a:pt x="399" y="2262"/>
                        <a:pt x="399" y="2262"/>
                        <a:pt x="399" y="2262"/>
                      </a:cubicBezTo>
                      <a:cubicBezTo>
                        <a:pt x="400" y="2263"/>
                        <a:pt x="400" y="2266"/>
                        <a:pt x="401" y="2268"/>
                      </a:cubicBezTo>
                      <a:cubicBezTo>
                        <a:pt x="401" y="2277"/>
                        <a:pt x="401" y="2277"/>
                        <a:pt x="401" y="2277"/>
                      </a:cubicBezTo>
                      <a:cubicBezTo>
                        <a:pt x="408" y="2283"/>
                        <a:pt x="408" y="2283"/>
                        <a:pt x="408" y="2283"/>
                      </a:cubicBezTo>
                      <a:cubicBezTo>
                        <a:pt x="410" y="2284"/>
                        <a:pt x="411" y="2285"/>
                        <a:pt x="412" y="2287"/>
                      </a:cubicBezTo>
                      <a:cubicBezTo>
                        <a:pt x="414" y="2290"/>
                        <a:pt x="414" y="2290"/>
                        <a:pt x="414" y="2290"/>
                      </a:cubicBezTo>
                      <a:cubicBezTo>
                        <a:pt x="415" y="2289"/>
                        <a:pt x="416" y="2289"/>
                        <a:pt x="416" y="2289"/>
                      </a:cubicBezTo>
                      <a:cubicBezTo>
                        <a:pt x="424" y="2286"/>
                        <a:pt x="433" y="2289"/>
                        <a:pt x="438" y="2295"/>
                      </a:cubicBezTo>
                      <a:cubicBezTo>
                        <a:pt x="457" y="2320"/>
                        <a:pt x="457" y="2320"/>
                        <a:pt x="457" y="2320"/>
                      </a:cubicBezTo>
                      <a:cubicBezTo>
                        <a:pt x="468" y="2337"/>
                        <a:pt x="468" y="2337"/>
                        <a:pt x="468" y="2337"/>
                      </a:cubicBezTo>
                      <a:cubicBezTo>
                        <a:pt x="481" y="2351"/>
                        <a:pt x="481" y="2351"/>
                        <a:pt x="481" y="2351"/>
                      </a:cubicBezTo>
                      <a:cubicBezTo>
                        <a:pt x="481" y="2346"/>
                        <a:pt x="484" y="2341"/>
                        <a:pt x="488" y="2338"/>
                      </a:cubicBezTo>
                      <a:cubicBezTo>
                        <a:pt x="489" y="2337"/>
                        <a:pt x="489" y="2337"/>
                        <a:pt x="489" y="2337"/>
                      </a:cubicBezTo>
                      <a:cubicBezTo>
                        <a:pt x="484" y="2328"/>
                        <a:pt x="484" y="2328"/>
                        <a:pt x="484" y="2328"/>
                      </a:cubicBezTo>
                      <a:cubicBezTo>
                        <a:pt x="481" y="2323"/>
                        <a:pt x="481" y="2317"/>
                        <a:pt x="483" y="2312"/>
                      </a:cubicBezTo>
                      <a:cubicBezTo>
                        <a:pt x="484" y="2309"/>
                        <a:pt x="486" y="2306"/>
                        <a:pt x="489" y="2304"/>
                      </a:cubicBezTo>
                      <a:cubicBezTo>
                        <a:pt x="489" y="2303"/>
                        <a:pt x="489" y="2303"/>
                        <a:pt x="490" y="2302"/>
                      </a:cubicBezTo>
                      <a:cubicBezTo>
                        <a:pt x="491" y="2296"/>
                        <a:pt x="491" y="2296"/>
                        <a:pt x="491" y="2296"/>
                      </a:cubicBezTo>
                      <a:cubicBezTo>
                        <a:pt x="492" y="2293"/>
                        <a:pt x="494" y="2289"/>
                        <a:pt x="497" y="2287"/>
                      </a:cubicBezTo>
                      <a:cubicBezTo>
                        <a:pt x="497" y="2285"/>
                        <a:pt x="496" y="2284"/>
                        <a:pt x="496" y="2282"/>
                      </a:cubicBezTo>
                      <a:cubicBezTo>
                        <a:pt x="495" y="2271"/>
                        <a:pt x="495" y="2271"/>
                        <a:pt x="495" y="2271"/>
                      </a:cubicBezTo>
                      <a:cubicBezTo>
                        <a:pt x="495" y="2269"/>
                        <a:pt x="495" y="2267"/>
                        <a:pt x="495" y="2265"/>
                      </a:cubicBezTo>
                      <a:cubicBezTo>
                        <a:pt x="502" y="2222"/>
                        <a:pt x="502" y="2222"/>
                        <a:pt x="502" y="2222"/>
                      </a:cubicBezTo>
                      <a:cubicBezTo>
                        <a:pt x="502" y="2216"/>
                        <a:pt x="505" y="2211"/>
                        <a:pt x="509" y="2208"/>
                      </a:cubicBezTo>
                      <a:cubicBezTo>
                        <a:pt x="513" y="2205"/>
                        <a:pt x="519" y="2203"/>
                        <a:pt x="524" y="2204"/>
                      </a:cubicBezTo>
                      <a:cubicBezTo>
                        <a:pt x="541" y="2207"/>
                        <a:pt x="541" y="2207"/>
                        <a:pt x="541" y="2207"/>
                      </a:cubicBezTo>
                      <a:cubicBezTo>
                        <a:pt x="547" y="2205"/>
                        <a:pt x="547" y="2205"/>
                        <a:pt x="547" y="2205"/>
                      </a:cubicBezTo>
                      <a:cubicBezTo>
                        <a:pt x="556" y="2194"/>
                        <a:pt x="556" y="2194"/>
                        <a:pt x="556" y="2194"/>
                      </a:cubicBezTo>
                      <a:cubicBezTo>
                        <a:pt x="559" y="2190"/>
                        <a:pt x="564" y="2187"/>
                        <a:pt x="569" y="2187"/>
                      </a:cubicBezTo>
                      <a:cubicBezTo>
                        <a:pt x="574" y="2187"/>
                        <a:pt x="579" y="2188"/>
                        <a:pt x="583" y="2192"/>
                      </a:cubicBezTo>
                      <a:cubicBezTo>
                        <a:pt x="623" y="2227"/>
                        <a:pt x="623" y="2227"/>
                        <a:pt x="623" y="2227"/>
                      </a:cubicBezTo>
                      <a:cubicBezTo>
                        <a:pt x="625" y="2228"/>
                        <a:pt x="626" y="2230"/>
                        <a:pt x="628" y="2232"/>
                      </a:cubicBezTo>
                      <a:cubicBezTo>
                        <a:pt x="633" y="2243"/>
                        <a:pt x="633" y="2243"/>
                        <a:pt x="633" y="2243"/>
                      </a:cubicBezTo>
                      <a:cubicBezTo>
                        <a:pt x="634" y="2245"/>
                        <a:pt x="635" y="2247"/>
                        <a:pt x="635" y="2249"/>
                      </a:cubicBezTo>
                      <a:cubicBezTo>
                        <a:pt x="636" y="2250"/>
                        <a:pt x="636" y="2250"/>
                        <a:pt x="636" y="2250"/>
                      </a:cubicBezTo>
                      <a:cubicBezTo>
                        <a:pt x="647" y="2255"/>
                        <a:pt x="647" y="2255"/>
                        <a:pt x="647" y="2255"/>
                      </a:cubicBezTo>
                      <a:cubicBezTo>
                        <a:pt x="671" y="2269"/>
                        <a:pt x="671" y="2269"/>
                        <a:pt x="671" y="2269"/>
                      </a:cubicBezTo>
                      <a:cubicBezTo>
                        <a:pt x="673" y="2268"/>
                        <a:pt x="673" y="2268"/>
                        <a:pt x="673" y="2268"/>
                      </a:cubicBezTo>
                      <a:cubicBezTo>
                        <a:pt x="690" y="2256"/>
                        <a:pt x="690" y="2256"/>
                        <a:pt x="690" y="2256"/>
                      </a:cubicBezTo>
                      <a:cubicBezTo>
                        <a:pt x="693" y="2249"/>
                        <a:pt x="693" y="2249"/>
                        <a:pt x="693" y="2249"/>
                      </a:cubicBezTo>
                      <a:cubicBezTo>
                        <a:pt x="693" y="2248"/>
                        <a:pt x="696" y="2244"/>
                        <a:pt x="697" y="2243"/>
                      </a:cubicBezTo>
                      <a:cubicBezTo>
                        <a:pt x="698" y="2241"/>
                        <a:pt x="700" y="2239"/>
                        <a:pt x="703" y="2238"/>
                      </a:cubicBezTo>
                      <a:cubicBezTo>
                        <a:pt x="708" y="2235"/>
                        <a:pt x="708" y="2235"/>
                        <a:pt x="708" y="2235"/>
                      </a:cubicBezTo>
                      <a:cubicBezTo>
                        <a:pt x="709" y="2234"/>
                        <a:pt x="710" y="2233"/>
                        <a:pt x="712" y="2233"/>
                      </a:cubicBezTo>
                      <a:cubicBezTo>
                        <a:pt x="731" y="2228"/>
                        <a:pt x="731" y="2228"/>
                        <a:pt x="731" y="2228"/>
                      </a:cubicBezTo>
                      <a:cubicBezTo>
                        <a:pt x="733" y="2228"/>
                        <a:pt x="736" y="2228"/>
                        <a:pt x="738" y="2228"/>
                      </a:cubicBezTo>
                      <a:cubicBezTo>
                        <a:pt x="745" y="2229"/>
                        <a:pt x="745" y="2229"/>
                        <a:pt x="745" y="2229"/>
                      </a:cubicBezTo>
                      <a:cubicBezTo>
                        <a:pt x="749" y="2230"/>
                        <a:pt x="753" y="2232"/>
                        <a:pt x="755" y="2236"/>
                      </a:cubicBezTo>
                      <a:cubicBezTo>
                        <a:pt x="762" y="2243"/>
                        <a:pt x="762" y="2243"/>
                        <a:pt x="762" y="2243"/>
                      </a:cubicBezTo>
                      <a:cubicBezTo>
                        <a:pt x="765" y="2247"/>
                        <a:pt x="767" y="2252"/>
                        <a:pt x="766" y="2257"/>
                      </a:cubicBezTo>
                      <a:cubicBezTo>
                        <a:pt x="765" y="2264"/>
                        <a:pt x="765" y="2264"/>
                        <a:pt x="765" y="2264"/>
                      </a:cubicBezTo>
                      <a:cubicBezTo>
                        <a:pt x="765" y="2267"/>
                        <a:pt x="764" y="2269"/>
                        <a:pt x="763" y="2271"/>
                      </a:cubicBezTo>
                      <a:cubicBezTo>
                        <a:pt x="780" y="2275"/>
                        <a:pt x="780" y="2275"/>
                        <a:pt x="780" y="2275"/>
                      </a:cubicBezTo>
                      <a:cubicBezTo>
                        <a:pt x="783" y="2276"/>
                        <a:pt x="787" y="2278"/>
                        <a:pt x="789" y="2281"/>
                      </a:cubicBezTo>
                      <a:cubicBezTo>
                        <a:pt x="790" y="2281"/>
                        <a:pt x="792" y="2280"/>
                        <a:pt x="793" y="2280"/>
                      </a:cubicBezTo>
                      <a:cubicBezTo>
                        <a:pt x="798" y="2280"/>
                        <a:pt x="798" y="2280"/>
                        <a:pt x="798" y="2280"/>
                      </a:cubicBezTo>
                      <a:cubicBezTo>
                        <a:pt x="801" y="2280"/>
                        <a:pt x="803" y="2281"/>
                        <a:pt x="805" y="2282"/>
                      </a:cubicBezTo>
                      <a:cubicBezTo>
                        <a:pt x="822" y="2287"/>
                        <a:pt x="822" y="2287"/>
                        <a:pt x="822" y="2287"/>
                      </a:cubicBezTo>
                      <a:cubicBezTo>
                        <a:pt x="837" y="2286"/>
                        <a:pt x="837" y="2286"/>
                        <a:pt x="837" y="2286"/>
                      </a:cubicBezTo>
                      <a:cubicBezTo>
                        <a:pt x="846" y="2279"/>
                        <a:pt x="846" y="2279"/>
                        <a:pt x="846" y="2279"/>
                      </a:cubicBezTo>
                      <a:cubicBezTo>
                        <a:pt x="861" y="2262"/>
                        <a:pt x="861" y="2262"/>
                        <a:pt x="861" y="2262"/>
                      </a:cubicBezTo>
                      <a:cubicBezTo>
                        <a:pt x="866" y="2256"/>
                        <a:pt x="874" y="2254"/>
                        <a:pt x="881" y="2257"/>
                      </a:cubicBezTo>
                      <a:cubicBezTo>
                        <a:pt x="886" y="2258"/>
                        <a:pt x="891" y="2262"/>
                        <a:pt x="893" y="2267"/>
                      </a:cubicBezTo>
                      <a:cubicBezTo>
                        <a:pt x="895" y="2272"/>
                        <a:pt x="897" y="2277"/>
                        <a:pt x="895" y="2282"/>
                      </a:cubicBezTo>
                      <a:cubicBezTo>
                        <a:pt x="894" y="2286"/>
                        <a:pt x="894" y="2286"/>
                        <a:pt x="894" y="2286"/>
                      </a:cubicBezTo>
                      <a:cubicBezTo>
                        <a:pt x="897" y="2285"/>
                        <a:pt x="900" y="2284"/>
                        <a:pt x="902" y="2285"/>
                      </a:cubicBezTo>
                      <a:cubicBezTo>
                        <a:pt x="913" y="2286"/>
                        <a:pt x="913" y="2286"/>
                        <a:pt x="913" y="2286"/>
                      </a:cubicBezTo>
                      <a:cubicBezTo>
                        <a:pt x="915" y="2287"/>
                        <a:pt x="917" y="2287"/>
                        <a:pt x="919" y="2288"/>
                      </a:cubicBezTo>
                      <a:cubicBezTo>
                        <a:pt x="934" y="2299"/>
                        <a:pt x="934" y="2299"/>
                        <a:pt x="934" y="2299"/>
                      </a:cubicBezTo>
                      <a:cubicBezTo>
                        <a:pt x="964" y="2332"/>
                        <a:pt x="964" y="2332"/>
                        <a:pt x="964" y="2332"/>
                      </a:cubicBezTo>
                      <a:cubicBezTo>
                        <a:pt x="966" y="2334"/>
                        <a:pt x="968" y="2335"/>
                        <a:pt x="969" y="2337"/>
                      </a:cubicBezTo>
                      <a:cubicBezTo>
                        <a:pt x="980" y="2355"/>
                        <a:pt x="980" y="2355"/>
                        <a:pt x="980" y="2355"/>
                      </a:cubicBezTo>
                      <a:cubicBezTo>
                        <a:pt x="985" y="2367"/>
                        <a:pt x="985" y="2367"/>
                        <a:pt x="985" y="2367"/>
                      </a:cubicBezTo>
                      <a:cubicBezTo>
                        <a:pt x="987" y="2371"/>
                        <a:pt x="987" y="2374"/>
                        <a:pt x="986" y="2378"/>
                      </a:cubicBezTo>
                      <a:cubicBezTo>
                        <a:pt x="985" y="2384"/>
                        <a:pt x="980" y="2392"/>
                        <a:pt x="974" y="2394"/>
                      </a:cubicBezTo>
                      <a:cubicBezTo>
                        <a:pt x="969" y="2396"/>
                        <a:pt x="961" y="2398"/>
                        <a:pt x="956" y="2394"/>
                      </a:cubicBezTo>
                      <a:cubicBezTo>
                        <a:pt x="950" y="2390"/>
                        <a:pt x="950" y="2390"/>
                        <a:pt x="950" y="2390"/>
                      </a:cubicBezTo>
                      <a:cubicBezTo>
                        <a:pt x="948" y="2389"/>
                        <a:pt x="947" y="2388"/>
                        <a:pt x="946" y="2386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28" y="2364"/>
                        <a:pt x="926" y="2363"/>
                        <a:pt x="925" y="2362"/>
                      </a:cubicBezTo>
                      <a:cubicBezTo>
                        <a:pt x="916" y="2355"/>
                        <a:pt x="916" y="2355"/>
                        <a:pt x="916" y="2355"/>
                      </a:cubicBezTo>
                      <a:cubicBezTo>
                        <a:pt x="914" y="2355"/>
                        <a:pt x="913" y="2353"/>
                        <a:pt x="912" y="2352"/>
                      </a:cubicBezTo>
                      <a:cubicBezTo>
                        <a:pt x="900" y="2337"/>
                        <a:pt x="900" y="2337"/>
                        <a:pt x="900" y="2337"/>
                      </a:cubicBezTo>
                      <a:cubicBezTo>
                        <a:pt x="898" y="2336"/>
                        <a:pt x="897" y="2334"/>
                        <a:pt x="896" y="2332"/>
                      </a:cubicBezTo>
                      <a:cubicBezTo>
                        <a:pt x="894" y="2332"/>
                        <a:pt x="892" y="2332"/>
                        <a:pt x="890" y="2332"/>
                      </a:cubicBezTo>
                      <a:cubicBezTo>
                        <a:pt x="887" y="2338"/>
                        <a:pt x="887" y="2338"/>
                        <a:pt x="887" y="2338"/>
                      </a:cubicBezTo>
                      <a:cubicBezTo>
                        <a:pt x="887" y="2339"/>
                        <a:pt x="886" y="2341"/>
                        <a:pt x="885" y="2342"/>
                      </a:cubicBezTo>
                      <a:cubicBezTo>
                        <a:pt x="885" y="2344"/>
                        <a:pt x="886" y="2346"/>
                        <a:pt x="885" y="2349"/>
                      </a:cubicBezTo>
                      <a:cubicBezTo>
                        <a:pt x="885" y="2356"/>
                        <a:pt x="879" y="2363"/>
                        <a:pt x="872" y="2365"/>
                      </a:cubicBezTo>
                      <a:cubicBezTo>
                        <a:pt x="862" y="2368"/>
                        <a:pt x="862" y="2368"/>
                        <a:pt x="862" y="2368"/>
                      </a:cubicBezTo>
                      <a:cubicBezTo>
                        <a:pt x="859" y="2369"/>
                        <a:pt x="855" y="2369"/>
                        <a:pt x="851" y="2368"/>
                      </a:cubicBezTo>
                      <a:cubicBezTo>
                        <a:pt x="842" y="2365"/>
                        <a:pt x="842" y="2365"/>
                        <a:pt x="842" y="2365"/>
                      </a:cubicBezTo>
                      <a:cubicBezTo>
                        <a:pt x="840" y="2364"/>
                        <a:pt x="839" y="2363"/>
                        <a:pt x="837" y="2363"/>
                      </a:cubicBezTo>
                      <a:cubicBezTo>
                        <a:pt x="824" y="2354"/>
                        <a:pt x="824" y="2354"/>
                        <a:pt x="824" y="2354"/>
                      </a:cubicBezTo>
                      <a:cubicBezTo>
                        <a:pt x="774" y="2338"/>
                        <a:pt x="774" y="2338"/>
                        <a:pt x="774" y="2338"/>
                      </a:cubicBezTo>
                      <a:cubicBezTo>
                        <a:pt x="751" y="2325"/>
                        <a:pt x="751" y="2325"/>
                        <a:pt x="751" y="2325"/>
                      </a:cubicBezTo>
                      <a:cubicBezTo>
                        <a:pt x="707" y="2311"/>
                        <a:pt x="707" y="2311"/>
                        <a:pt x="707" y="2311"/>
                      </a:cubicBezTo>
                      <a:cubicBezTo>
                        <a:pt x="703" y="2312"/>
                        <a:pt x="703" y="2312"/>
                        <a:pt x="703" y="2312"/>
                      </a:cubicBezTo>
                      <a:cubicBezTo>
                        <a:pt x="683" y="2320"/>
                        <a:pt x="683" y="2320"/>
                        <a:pt x="683" y="2320"/>
                      </a:cubicBezTo>
                      <a:cubicBezTo>
                        <a:pt x="681" y="2320"/>
                        <a:pt x="679" y="2321"/>
                        <a:pt x="677" y="2321"/>
                      </a:cubicBezTo>
                      <a:cubicBezTo>
                        <a:pt x="666" y="2322"/>
                        <a:pt x="666" y="2322"/>
                        <a:pt x="666" y="2322"/>
                      </a:cubicBezTo>
                      <a:cubicBezTo>
                        <a:pt x="663" y="2322"/>
                        <a:pt x="659" y="2321"/>
                        <a:pt x="656" y="2319"/>
                      </a:cubicBezTo>
                      <a:cubicBezTo>
                        <a:pt x="648" y="2315"/>
                        <a:pt x="648" y="2315"/>
                        <a:pt x="648" y="2315"/>
                      </a:cubicBezTo>
                      <a:cubicBezTo>
                        <a:pt x="645" y="2314"/>
                        <a:pt x="644" y="2312"/>
                        <a:pt x="642" y="2310"/>
                      </a:cubicBezTo>
                      <a:cubicBezTo>
                        <a:pt x="628" y="2296"/>
                        <a:pt x="628" y="2296"/>
                        <a:pt x="628" y="2296"/>
                      </a:cubicBezTo>
                      <a:cubicBezTo>
                        <a:pt x="624" y="2297"/>
                        <a:pt x="624" y="2297"/>
                        <a:pt x="624" y="2297"/>
                      </a:cubicBezTo>
                      <a:cubicBezTo>
                        <a:pt x="603" y="2312"/>
                        <a:pt x="603" y="2312"/>
                        <a:pt x="603" y="2312"/>
                      </a:cubicBezTo>
                      <a:cubicBezTo>
                        <a:pt x="601" y="2313"/>
                        <a:pt x="599" y="2314"/>
                        <a:pt x="597" y="2315"/>
                      </a:cubicBezTo>
                      <a:cubicBezTo>
                        <a:pt x="592" y="2316"/>
                        <a:pt x="592" y="2316"/>
                        <a:pt x="592" y="2316"/>
                      </a:cubicBezTo>
                      <a:cubicBezTo>
                        <a:pt x="590" y="2316"/>
                        <a:pt x="588" y="2316"/>
                        <a:pt x="586" y="2316"/>
                      </a:cubicBezTo>
                      <a:cubicBezTo>
                        <a:pt x="580" y="2316"/>
                        <a:pt x="580" y="2316"/>
                        <a:pt x="580" y="2316"/>
                      </a:cubicBezTo>
                      <a:cubicBezTo>
                        <a:pt x="579" y="2316"/>
                        <a:pt x="579" y="2316"/>
                        <a:pt x="578" y="2316"/>
                      </a:cubicBezTo>
                      <a:cubicBezTo>
                        <a:pt x="578" y="2316"/>
                        <a:pt x="578" y="2316"/>
                        <a:pt x="578" y="2316"/>
                      </a:cubicBezTo>
                      <a:cubicBezTo>
                        <a:pt x="571" y="2323"/>
                        <a:pt x="571" y="2323"/>
                        <a:pt x="571" y="2323"/>
                      </a:cubicBezTo>
                      <a:cubicBezTo>
                        <a:pt x="570" y="2325"/>
                        <a:pt x="569" y="2326"/>
                        <a:pt x="567" y="2327"/>
                      </a:cubicBezTo>
                      <a:cubicBezTo>
                        <a:pt x="567" y="2327"/>
                        <a:pt x="567" y="2327"/>
                        <a:pt x="567" y="2327"/>
                      </a:cubicBezTo>
                      <a:cubicBezTo>
                        <a:pt x="576" y="2333"/>
                        <a:pt x="576" y="2333"/>
                        <a:pt x="576" y="2333"/>
                      </a:cubicBezTo>
                      <a:cubicBezTo>
                        <a:pt x="591" y="2349"/>
                        <a:pt x="591" y="2349"/>
                        <a:pt x="591" y="2349"/>
                      </a:cubicBezTo>
                      <a:cubicBezTo>
                        <a:pt x="595" y="2353"/>
                        <a:pt x="597" y="2358"/>
                        <a:pt x="596" y="2363"/>
                      </a:cubicBezTo>
                      <a:cubicBezTo>
                        <a:pt x="595" y="2390"/>
                        <a:pt x="595" y="2390"/>
                        <a:pt x="595" y="2390"/>
                      </a:cubicBezTo>
                      <a:cubicBezTo>
                        <a:pt x="595" y="2392"/>
                        <a:pt x="594" y="2395"/>
                        <a:pt x="593" y="2398"/>
                      </a:cubicBezTo>
                      <a:cubicBezTo>
                        <a:pt x="585" y="2412"/>
                        <a:pt x="585" y="2412"/>
                        <a:pt x="585" y="2412"/>
                      </a:cubicBezTo>
                      <a:cubicBezTo>
                        <a:pt x="586" y="2412"/>
                        <a:pt x="586" y="2412"/>
                        <a:pt x="586" y="2412"/>
                      </a:cubicBezTo>
                      <a:cubicBezTo>
                        <a:pt x="620" y="2435"/>
                        <a:pt x="620" y="2435"/>
                        <a:pt x="620" y="2435"/>
                      </a:cubicBezTo>
                      <a:cubicBezTo>
                        <a:pt x="625" y="2440"/>
                        <a:pt x="627" y="2448"/>
                        <a:pt x="625" y="2455"/>
                      </a:cubicBezTo>
                      <a:cubicBezTo>
                        <a:pt x="625" y="2456"/>
                        <a:pt x="624" y="2458"/>
                        <a:pt x="624" y="2459"/>
                      </a:cubicBezTo>
                      <a:cubicBezTo>
                        <a:pt x="625" y="2460"/>
                        <a:pt x="625" y="2460"/>
                        <a:pt x="625" y="2460"/>
                      </a:cubicBezTo>
                      <a:cubicBezTo>
                        <a:pt x="627" y="2462"/>
                        <a:pt x="628" y="2465"/>
                        <a:pt x="629" y="2468"/>
                      </a:cubicBezTo>
                      <a:cubicBezTo>
                        <a:pt x="631" y="2473"/>
                        <a:pt x="631" y="2473"/>
                        <a:pt x="631" y="2473"/>
                      </a:cubicBezTo>
                      <a:cubicBezTo>
                        <a:pt x="636" y="2498"/>
                        <a:pt x="636" y="2498"/>
                        <a:pt x="636" y="2498"/>
                      </a:cubicBezTo>
                      <a:cubicBezTo>
                        <a:pt x="644" y="2573"/>
                        <a:pt x="644" y="2573"/>
                        <a:pt x="644" y="2573"/>
                      </a:cubicBezTo>
                      <a:cubicBezTo>
                        <a:pt x="646" y="2573"/>
                        <a:pt x="646" y="2573"/>
                        <a:pt x="646" y="2573"/>
                      </a:cubicBezTo>
                      <a:cubicBezTo>
                        <a:pt x="648" y="2574"/>
                        <a:pt x="651" y="2575"/>
                        <a:pt x="653" y="2576"/>
                      </a:cubicBezTo>
                      <a:cubicBezTo>
                        <a:pt x="655" y="2578"/>
                        <a:pt x="660" y="2581"/>
                        <a:pt x="661" y="2584"/>
                      </a:cubicBezTo>
                      <a:cubicBezTo>
                        <a:pt x="662" y="2585"/>
                        <a:pt x="664" y="2589"/>
                        <a:pt x="664" y="2590"/>
                      </a:cubicBezTo>
                      <a:cubicBezTo>
                        <a:pt x="666" y="2595"/>
                        <a:pt x="666" y="2595"/>
                        <a:pt x="666" y="2595"/>
                      </a:cubicBezTo>
                      <a:cubicBezTo>
                        <a:pt x="667" y="2597"/>
                        <a:pt x="667" y="2599"/>
                        <a:pt x="667" y="2601"/>
                      </a:cubicBezTo>
                      <a:cubicBezTo>
                        <a:pt x="667" y="2602"/>
                        <a:pt x="667" y="2602"/>
                        <a:pt x="667" y="2602"/>
                      </a:cubicBezTo>
                      <a:cubicBezTo>
                        <a:pt x="669" y="2603"/>
                        <a:pt x="669" y="2603"/>
                        <a:pt x="669" y="2603"/>
                      </a:cubicBezTo>
                      <a:cubicBezTo>
                        <a:pt x="674" y="2607"/>
                        <a:pt x="677" y="2614"/>
                        <a:pt x="676" y="2620"/>
                      </a:cubicBezTo>
                      <a:cubicBezTo>
                        <a:pt x="676" y="2626"/>
                        <a:pt x="672" y="2632"/>
                        <a:pt x="666" y="2635"/>
                      </a:cubicBezTo>
                      <a:cubicBezTo>
                        <a:pt x="659" y="2639"/>
                        <a:pt x="659" y="2639"/>
                        <a:pt x="659" y="2639"/>
                      </a:cubicBezTo>
                      <a:cubicBezTo>
                        <a:pt x="656" y="2641"/>
                        <a:pt x="653" y="2642"/>
                        <a:pt x="651" y="2642"/>
                      </a:cubicBezTo>
                      <a:cubicBezTo>
                        <a:pt x="641" y="2642"/>
                        <a:pt x="641" y="2642"/>
                        <a:pt x="641" y="2642"/>
                      </a:cubicBezTo>
                      <a:cubicBezTo>
                        <a:pt x="639" y="2642"/>
                        <a:pt x="637" y="2642"/>
                        <a:pt x="635" y="2642"/>
                      </a:cubicBezTo>
                      <a:cubicBezTo>
                        <a:pt x="626" y="2639"/>
                        <a:pt x="626" y="2639"/>
                        <a:pt x="626" y="2639"/>
                      </a:cubicBezTo>
                      <a:cubicBezTo>
                        <a:pt x="624" y="2639"/>
                        <a:pt x="622" y="2638"/>
                        <a:pt x="620" y="2636"/>
                      </a:cubicBezTo>
                      <a:cubicBezTo>
                        <a:pt x="613" y="2631"/>
                        <a:pt x="613" y="2631"/>
                        <a:pt x="613" y="2631"/>
                      </a:cubicBezTo>
                      <a:cubicBezTo>
                        <a:pt x="610" y="2629"/>
                        <a:pt x="607" y="2627"/>
                        <a:pt x="606" y="2624"/>
                      </a:cubicBezTo>
                      <a:cubicBezTo>
                        <a:pt x="599" y="2606"/>
                        <a:pt x="599" y="2606"/>
                        <a:pt x="599" y="2606"/>
                      </a:cubicBezTo>
                      <a:cubicBezTo>
                        <a:pt x="597" y="2605"/>
                        <a:pt x="595" y="2603"/>
                        <a:pt x="593" y="2601"/>
                      </a:cubicBezTo>
                      <a:cubicBezTo>
                        <a:pt x="588" y="2595"/>
                        <a:pt x="588" y="2595"/>
                        <a:pt x="588" y="2595"/>
                      </a:cubicBezTo>
                      <a:cubicBezTo>
                        <a:pt x="579" y="2597"/>
                        <a:pt x="570" y="2592"/>
                        <a:pt x="567" y="2583"/>
                      </a:cubicBezTo>
                      <a:cubicBezTo>
                        <a:pt x="565" y="2578"/>
                        <a:pt x="565" y="2578"/>
                        <a:pt x="565" y="2578"/>
                      </a:cubicBezTo>
                      <a:cubicBezTo>
                        <a:pt x="565" y="2577"/>
                        <a:pt x="564" y="2575"/>
                        <a:pt x="564" y="2573"/>
                      </a:cubicBezTo>
                      <a:cubicBezTo>
                        <a:pt x="564" y="2571"/>
                        <a:pt x="564" y="2571"/>
                        <a:pt x="564" y="2571"/>
                      </a:cubicBezTo>
                      <a:cubicBezTo>
                        <a:pt x="561" y="2570"/>
                        <a:pt x="558" y="2568"/>
                        <a:pt x="556" y="2565"/>
                      </a:cubicBezTo>
                      <a:cubicBezTo>
                        <a:pt x="555" y="2563"/>
                        <a:pt x="553" y="2560"/>
                        <a:pt x="552" y="2557"/>
                      </a:cubicBezTo>
                      <a:cubicBezTo>
                        <a:pt x="543" y="2555"/>
                        <a:pt x="543" y="2555"/>
                        <a:pt x="543" y="2555"/>
                      </a:cubicBezTo>
                      <a:cubicBezTo>
                        <a:pt x="537" y="2553"/>
                        <a:pt x="532" y="2549"/>
                        <a:pt x="530" y="2544"/>
                      </a:cubicBezTo>
                      <a:cubicBezTo>
                        <a:pt x="527" y="2536"/>
                        <a:pt x="527" y="2536"/>
                        <a:pt x="527" y="2536"/>
                      </a:cubicBezTo>
                      <a:cubicBezTo>
                        <a:pt x="524" y="2535"/>
                        <a:pt x="524" y="2535"/>
                        <a:pt x="524" y="2535"/>
                      </a:cubicBezTo>
                      <a:cubicBezTo>
                        <a:pt x="522" y="2534"/>
                        <a:pt x="519" y="2533"/>
                        <a:pt x="518" y="2532"/>
                      </a:cubicBezTo>
                      <a:cubicBezTo>
                        <a:pt x="516" y="2531"/>
                        <a:pt x="511" y="2527"/>
                        <a:pt x="510" y="2525"/>
                      </a:cubicBezTo>
                      <a:cubicBezTo>
                        <a:pt x="506" y="2519"/>
                        <a:pt x="506" y="2519"/>
                        <a:pt x="506" y="2519"/>
                      </a:cubicBezTo>
                      <a:cubicBezTo>
                        <a:pt x="503" y="2516"/>
                        <a:pt x="502" y="2512"/>
                        <a:pt x="502" y="2508"/>
                      </a:cubicBezTo>
                      <a:cubicBezTo>
                        <a:pt x="502" y="2507"/>
                        <a:pt x="502" y="2503"/>
                        <a:pt x="502" y="2502"/>
                      </a:cubicBezTo>
                      <a:cubicBezTo>
                        <a:pt x="502" y="2501"/>
                        <a:pt x="502" y="2501"/>
                        <a:pt x="502" y="2501"/>
                      </a:cubicBezTo>
                      <a:cubicBezTo>
                        <a:pt x="501" y="2497"/>
                        <a:pt x="501" y="2497"/>
                        <a:pt x="501" y="2497"/>
                      </a:cubicBezTo>
                      <a:cubicBezTo>
                        <a:pt x="500" y="2494"/>
                        <a:pt x="500" y="2492"/>
                        <a:pt x="501" y="2489"/>
                      </a:cubicBezTo>
                      <a:cubicBezTo>
                        <a:pt x="501" y="2483"/>
                        <a:pt x="501" y="2483"/>
                        <a:pt x="501" y="2483"/>
                      </a:cubicBezTo>
                      <a:cubicBezTo>
                        <a:pt x="515" y="2440"/>
                        <a:pt x="515" y="2440"/>
                        <a:pt x="515" y="2440"/>
                      </a:cubicBezTo>
                      <a:cubicBezTo>
                        <a:pt x="515" y="2439"/>
                        <a:pt x="516" y="2439"/>
                        <a:pt x="516" y="2438"/>
                      </a:cubicBezTo>
                      <a:cubicBezTo>
                        <a:pt x="516" y="2437"/>
                        <a:pt x="516" y="2435"/>
                        <a:pt x="517" y="2434"/>
                      </a:cubicBezTo>
                      <a:cubicBezTo>
                        <a:pt x="518" y="2430"/>
                        <a:pt x="518" y="2430"/>
                        <a:pt x="518" y="2430"/>
                      </a:cubicBezTo>
                      <a:cubicBezTo>
                        <a:pt x="517" y="2429"/>
                        <a:pt x="517" y="2429"/>
                        <a:pt x="517" y="2429"/>
                      </a:cubicBezTo>
                      <a:cubicBezTo>
                        <a:pt x="517" y="2416"/>
                        <a:pt x="517" y="2416"/>
                        <a:pt x="517" y="2416"/>
                      </a:cubicBezTo>
                      <a:cubicBezTo>
                        <a:pt x="502" y="2413"/>
                        <a:pt x="502" y="2413"/>
                        <a:pt x="502" y="2413"/>
                      </a:cubicBezTo>
                      <a:cubicBezTo>
                        <a:pt x="500" y="2413"/>
                        <a:pt x="500" y="2413"/>
                        <a:pt x="500" y="2413"/>
                      </a:cubicBezTo>
                      <a:cubicBezTo>
                        <a:pt x="494" y="2424"/>
                        <a:pt x="494" y="2424"/>
                        <a:pt x="494" y="2424"/>
                      </a:cubicBezTo>
                      <a:cubicBezTo>
                        <a:pt x="492" y="2443"/>
                        <a:pt x="492" y="2443"/>
                        <a:pt x="492" y="2443"/>
                      </a:cubicBezTo>
                      <a:cubicBezTo>
                        <a:pt x="494" y="2466"/>
                        <a:pt x="494" y="2466"/>
                        <a:pt x="494" y="2466"/>
                      </a:cubicBezTo>
                      <a:cubicBezTo>
                        <a:pt x="491" y="2490"/>
                        <a:pt x="491" y="2490"/>
                        <a:pt x="491" y="2490"/>
                      </a:cubicBezTo>
                      <a:cubicBezTo>
                        <a:pt x="491" y="2492"/>
                        <a:pt x="490" y="2494"/>
                        <a:pt x="489" y="2496"/>
                      </a:cubicBezTo>
                      <a:cubicBezTo>
                        <a:pt x="484" y="2506"/>
                        <a:pt x="484" y="2506"/>
                        <a:pt x="484" y="2506"/>
                      </a:cubicBezTo>
                      <a:cubicBezTo>
                        <a:pt x="474" y="2521"/>
                        <a:pt x="474" y="2521"/>
                        <a:pt x="474" y="2521"/>
                      </a:cubicBezTo>
                      <a:cubicBezTo>
                        <a:pt x="471" y="2528"/>
                        <a:pt x="471" y="2528"/>
                        <a:pt x="471" y="2528"/>
                      </a:cubicBezTo>
                      <a:cubicBezTo>
                        <a:pt x="470" y="2540"/>
                        <a:pt x="470" y="2540"/>
                        <a:pt x="470" y="2540"/>
                      </a:cubicBezTo>
                      <a:cubicBezTo>
                        <a:pt x="472" y="2540"/>
                        <a:pt x="473" y="2541"/>
                        <a:pt x="475" y="2542"/>
                      </a:cubicBezTo>
                      <a:cubicBezTo>
                        <a:pt x="480" y="2545"/>
                        <a:pt x="480" y="2545"/>
                        <a:pt x="480" y="2545"/>
                      </a:cubicBezTo>
                      <a:cubicBezTo>
                        <a:pt x="483" y="2547"/>
                        <a:pt x="485" y="2550"/>
                        <a:pt x="487" y="2553"/>
                      </a:cubicBezTo>
                      <a:cubicBezTo>
                        <a:pt x="491" y="2564"/>
                        <a:pt x="491" y="2564"/>
                        <a:pt x="491" y="2564"/>
                      </a:cubicBezTo>
                      <a:cubicBezTo>
                        <a:pt x="492" y="2566"/>
                        <a:pt x="493" y="2569"/>
                        <a:pt x="493" y="2572"/>
                      </a:cubicBezTo>
                      <a:cubicBezTo>
                        <a:pt x="493" y="2594"/>
                        <a:pt x="493" y="2594"/>
                        <a:pt x="493" y="2594"/>
                      </a:cubicBezTo>
                      <a:cubicBezTo>
                        <a:pt x="499" y="2610"/>
                        <a:pt x="499" y="2610"/>
                        <a:pt x="499" y="2610"/>
                      </a:cubicBezTo>
                      <a:cubicBezTo>
                        <a:pt x="499" y="2611"/>
                        <a:pt x="499" y="2612"/>
                        <a:pt x="500" y="2614"/>
                      </a:cubicBezTo>
                      <a:cubicBezTo>
                        <a:pt x="502" y="2626"/>
                        <a:pt x="502" y="2626"/>
                        <a:pt x="502" y="2626"/>
                      </a:cubicBezTo>
                      <a:cubicBezTo>
                        <a:pt x="502" y="2641"/>
                        <a:pt x="502" y="2641"/>
                        <a:pt x="502" y="2641"/>
                      </a:cubicBezTo>
                      <a:cubicBezTo>
                        <a:pt x="501" y="2655"/>
                        <a:pt x="501" y="2655"/>
                        <a:pt x="501" y="2655"/>
                      </a:cubicBezTo>
                      <a:cubicBezTo>
                        <a:pt x="493" y="2681"/>
                        <a:pt x="493" y="2681"/>
                        <a:pt x="493" y="2681"/>
                      </a:cubicBezTo>
                      <a:cubicBezTo>
                        <a:pt x="484" y="2704"/>
                        <a:pt x="484" y="2704"/>
                        <a:pt x="484" y="2704"/>
                      </a:cubicBezTo>
                      <a:cubicBezTo>
                        <a:pt x="481" y="2716"/>
                        <a:pt x="481" y="2716"/>
                        <a:pt x="481" y="2716"/>
                      </a:cubicBezTo>
                      <a:cubicBezTo>
                        <a:pt x="485" y="2730"/>
                        <a:pt x="485" y="2730"/>
                        <a:pt x="485" y="2730"/>
                      </a:cubicBezTo>
                      <a:cubicBezTo>
                        <a:pt x="499" y="2751"/>
                        <a:pt x="499" y="2751"/>
                        <a:pt x="499" y="2751"/>
                      </a:cubicBezTo>
                      <a:cubicBezTo>
                        <a:pt x="501" y="2754"/>
                        <a:pt x="501" y="2756"/>
                        <a:pt x="502" y="2759"/>
                      </a:cubicBezTo>
                      <a:cubicBezTo>
                        <a:pt x="502" y="2768"/>
                        <a:pt x="502" y="2768"/>
                        <a:pt x="502" y="2768"/>
                      </a:cubicBezTo>
                      <a:cubicBezTo>
                        <a:pt x="524" y="2793"/>
                        <a:pt x="524" y="2793"/>
                        <a:pt x="524" y="2793"/>
                      </a:cubicBezTo>
                      <a:cubicBezTo>
                        <a:pt x="525" y="2794"/>
                        <a:pt x="526" y="2796"/>
                        <a:pt x="527" y="2797"/>
                      </a:cubicBezTo>
                      <a:cubicBezTo>
                        <a:pt x="553" y="2846"/>
                        <a:pt x="553" y="2846"/>
                        <a:pt x="553" y="2846"/>
                      </a:cubicBezTo>
                      <a:cubicBezTo>
                        <a:pt x="584" y="2874"/>
                        <a:pt x="584" y="2874"/>
                        <a:pt x="584" y="2874"/>
                      </a:cubicBezTo>
                      <a:cubicBezTo>
                        <a:pt x="589" y="2876"/>
                        <a:pt x="589" y="2876"/>
                        <a:pt x="589" y="2876"/>
                      </a:cubicBezTo>
                      <a:cubicBezTo>
                        <a:pt x="604" y="2874"/>
                        <a:pt x="604" y="2874"/>
                        <a:pt x="604" y="2874"/>
                      </a:cubicBezTo>
                      <a:cubicBezTo>
                        <a:pt x="605" y="2874"/>
                        <a:pt x="607" y="2874"/>
                        <a:pt x="608" y="2874"/>
                      </a:cubicBezTo>
                      <a:cubicBezTo>
                        <a:pt x="617" y="2875"/>
                        <a:pt x="617" y="2875"/>
                        <a:pt x="617" y="2875"/>
                      </a:cubicBezTo>
                      <a:cubicBezTo>
                        <a:pt x="621" y="2875"/>
                        <a:pt x="625" y="2877"/>
                        <a:pt x="628" y="2879"/>
                      </a:cubicBezTo>
                      <a:cubicBezTo>
                        <a:pt x="631" y="2878"/>
                        <a:pt x="631" y="2878"/>
                        <a:pt x="631" y="2878"/>
                      </a:cubicBezTo>
                      <a:cubicBezTo>
                        <a:pt x="634" y="2877"/>
                        <a:pt x="636" y="2877"/>
                        <a:pt x="639" y="2877"/>
                      </a:cubicBezTo>
                      <a:cubicBezTo>
                        <a:pt x="653" y="2878"/>
                        <a:pt x="653" y="2878"/>
                        <a:pt x="653" y="2878"/>
                      </a:cubicBezTo>
                      <a:cubicBezTo>
                        <a:pt x="657" y="2878"/>
                        <a:pt x="660" y="2880"/>
                        <a:pt x="663" y="2883"/>
                      </a:cubicBezTo>
                      <a:cubicBezTo>
                        <a:pt x="674" y="2892"/>
                        <a:pt x="674" y="2892"/>
                        <a:pt x="674" y="2892"/>
                      </a:cubicBezTo>
                      <a:cubicBezTo>
                        <a:pt x="676" y="2893"/>
                        <a:pt x="677" y="2895"/>
                        <a:pt x="679" y="2897"/>
                      </a:cubicBezTo>
                      <a:cubicBezTo>
                        <a:pt x="688" y="2915"/>
                        <a:pt x="688" y="2915"/>
                        <a:pt x="688" y="2915"/>
                      </a:cubicBezTo>
                      <a:cubicBezTo>
                        <a:pt x="711" y="2986"/>
                        <a:pt x="711" y="2986"/>
                        <a:pt x="711" y="2986"/>
                      </a:cubicBezTo>
                      <a:cubicBezTo>
                        <a:pt x="714" y="2991"/>
                        <a:pt x="713" y="2997"/>
                        <a:pt x="711" y="3002"/>
                      </a:cubicBezTo>
                      <a:cubicBezTo>
                        <a:pt x="705" y="3014"/>
                        <a:pt x="705" y="3014"/>
                        <a:pt x="705" y="3014"/>
                      </a:cubicBezTo>
                      <a:cubicBezTo>
                        <a:pt x="709" y="3016"/>
                        <a:pt x="711" y="3021"/>
                        <a:pt x="712" y="3025"/>
                      </a:cubicBezTo>
                      <a:cubicBezTo>
                        <a:pt x="713" y="3030"/>
                        <a:pt x="713" y="3030"/>
                        <a:pt x="713" y="3030"/>
                      </a:cubicBezTo>
                      <a:cubicBezTo>
                        <a:pt x="713" y="3031"/>
                        <a:pt x="713" y="3036"/>
                        <a:pt x="713" y="3037"/>
                      </a:cubicBezTo>
                      <a:cubicBezTo>
                        <a:pt x="713" y="3039"/>
                        <a:pt x="713" y="3041"/>
                        <a:pt x="712" y="3043"/>
                      </a:cubicBezTo>
                      <a:cubicBezTo>
                        <a:pt x="712" y="3045"/>
                        <a:pt x="709" y="3050"/>
                        <a:pt x="708" y="3052"/>
                      </a:cubicBezTo>
                      <a:cubicBezTo>
                        <a:pt x="703" y="3058"/>
                        <a:pt x="692" y="3064"/>
                        <a:pt x="684" y="3061"/>
                      </a:cubicBezTo>
                      <a:cubicBezTo>
                        <a:pt x="681" y="3072"/>
                        <a:pt x="681" y="3072"/>
                        <a:pt x="681" y="3072"/>
                      </a:cubicBezTo>
                      <a:cubicBezTo>
                        <a:pt x="680" y="3074"/>
                        <a:pt x="680" y="3075"/>
                        <a:pt x="679" y="3077"/>
                      </a:cubicBezTo>
                      <a:cubicBezTo>
                        <a:pt x="664" y="3098"/>
                        <a:pt x="664" y="3098"/>
                        <a:pt x="664" y="3098"/>
                      </a:cubicBezTo>
                      <a:cubicBezTo>
                        <a:pt x="655" y="3108"/>
                        <a:pt x="655" y="3108"/>
                        <a:pt x="655" y="3108"/>
                      </a:cubicBezTo>
                      <a:cubicBezTo>
                        <a:pt x="652" y="3110"/>
                        <a:pt x="650" y="3111"/>
                        <a:pt x="647" y="3112"/>
                      </a:cubicBezTo>
                      <a:cubicBezTo>
                        <a:pt x="637" y="3115"/>
                        <a:pt x="637" y="3115"/>
                        <a:pt x="637" y="3115"/>
                      </a:cubicBezTo>
                      <a:cubicBezTo>
                        <a:pt x="631" y="3117"/>
                        <a:pt x="624" y="3115"/>
                        <a:pt x="620" y="3112"/>
                      </a:cubicBezTo>
                      <a:cubicBezTo>
                        <a:pt x="613" y="3106"/>
                        <a:pt x="613" y="3106"/>
                        <a:pt x="613" y="3106"/>
                      </a:cubicBezTo>
                      <a:cubicBezTo>
                        <a:pt x="612" y="3105"/>
                        <a:pt x="610" y="3104"/>
                        <a:pt x="609" y="3102"/>
                      </a:cubicBezTo>
                      <a:cubicBezTo>
                        <a:pt x="609" y="3103"/>
                        <a:pt x="609" y="3103"/>
                        <a:pt x="609" y="3103"/>
                      </a:cubicBezTo>
                      <a:cubicBezTo>
                        <a:pt x="612" y="3106"/>
                        <a:pt x="612" y="3106"/>
                        <a:pt x="612" y="3106"/>
                      </a:cubicBezTo>
                      <a:cubicBezTo>
                        <a:pt x="613" y="3107"/>
                        <a:pt x="614" y="3108"/>
                        <a:pt x="615" y="3109"/>
                      </a:cubicBezTo>
                      <a:cubicBezTo>
                        <a:pt x="619" y="3114"/>
                        <a:pt x="619" y="3114"/>
                        <a:pt x="619" y="3114"/>
                      </a:cubicBezTo>
                      <a:cubicBezTo>
                        <a:pt x="621" y="3117"/>
                        <a:pt x="622" y="3121"/>
                        <a:pt x="622" y="3124"/>
                      </a:cubicBezTo>
                      <a:cubicBezTo>
                        <a:pt x="623" y="3132"/>
                        <a:pt x="623" y="3132"/>
                        <a:pt x="623" y="3132"/>
                      </a:cubicBezTo>
                      <a:cubicBezTo>
                        <a:pt x="623" y="3136"/>
                        <a:pt x="622" y="3140"/>
                        <a:pt x="620" y="3143"/>
                      </a:cubicBezTo>
                      <a:cubicBezTo>
                        <a:pt x="617" y="3148"/>
                        <a:pt x="617" y="3148"/>
                        <a:pt x="617" y="3148"/>
                      </a:cubicBezTo>
                      <a:cubicBezTo>
                        <a:pt x="615" y="3151"/>
                        <a:pt x="612" y="3153"/>
                        <a:pt x="609" y="3155"/>
                      </a:cubicBezTo>
                      <a:cubicBezTo>
                        <a:pt x="613" y="3176"/>
                        <a:pt x="613" y="3176"/>
                        <a:pt x="613" y="3176"/>
                      </a:cubicBezTo>
                      <a:cubicBezTo>
                        <a:pt x="613" y="3203"/>
                        <a:pt x="613" y="3203"/>
                        <a:pt x="613" y="3203"/>
                      </a:cubicBezTo>
                      <a:cubicBezTo>
                        <a:pt x="609" y="3230"/>
                        <a:pt x="609" y="3230"/>
                        <a:pt x="609" y="3230"/>
                      </a:cubicBezTo>
                      <a:cubicBezTo>
                        <a:pt x="612" y="3256"/>
                        <a:pt x="612" y="3256"/>
                        <a:pt x="612" y="3256"/>
                      </a:cubicBezTo>
                      <a:cubicBezTo>
                        <a:pt x="612" y="3256"/>
                        <a:pt x="612" y="3257"/>
                        <a:pt x="612" y="3258"/>
                      </a:cubicBezTo>
                      <a:cubicBezTo>
                        <a:pt x="615" y="3262"/>
                        <a:pt x="615" y="3262"/>
                        <a:pt x="615" y="3262"/>
                      </a:cubicBezTo>
                      <a:cubicBezTo>
                        <a:pt x="622" y="3269"/>
                        <a:pt x="622" y="3269"/>
                        <a:pt x="622" y="3269"/>
                      </a:cubicBezTo>
                      <a:cubicBezTo>
                        <a:pt x="624" y="3272"/>
                        <a:pt x="626" y="3276"/>
                        <a:pt x="626" y="3281"/>
                      </a:cubicBezTo>
                      <a:cubicBezTo>
                        <a:pt x="628" y="3291"/>
                        <a:pt x="628" y="3291"/>
                        <a:pt x="628" y="3291"/>
                      </a:cubicBezTo>
                      <a:cubicBezTo>
                        <a:pt x="638" y="3296"/>
                        <a:pt x="638" y="3296"/>
                        <a:pt x="638" y="3296"/>
                      </a:cubicBezTo>
                      <a:cubicBezTo>
                        <a:pt x="639" y="3297"/>
                        <a:pt x="641" y="3298"/>
                        <a:pt x="642" y="3299"/>
                      </a:cubicBezTo>
                      <a:cubicBezTo>
                        <a:pt x="679" y="3336"/>
                        <a:pt x="679" y="3336"/>
                        <a:pt x="679" y="3336"/>
                      </a:cubicBezTo>
                      <a:cubicBezTo>
                        <a:pt x="680" y="3337"/>
                        <a:pt x="681" y="3338"/>
                        <a:pt x="682" y="3340"/>
                      </a:cubicBezTo>
                      <a:cubicBezTo>
                        <a:pt x="692" y="3356"/>
                        <a:pt x="692" y="3356"/>
                        <a:pt x="692" y="3356"/>
                      </a:cubicBezTo>
                      <a:cubicBezTo>
                        <a:pt x="709" y="3402"/>
                        <a:pt x="709" y="3402"/>
                        <a:pt x="709" y="3402"/>
                      </a:cubicBezTo>
                      <a:cubicBezTo>
                        <a:pt x="714" y="3429"/>
                        <a:pt x="714" y="3429"/>
                        <a:pt x="714" y="3429"/>
                      </a:cubicBezTo>
                      <a:cubicBezTo>
                        <a:pt x="720" y="3431"/>
                        <a:pt x="720" y="3431"/>
                        <a:pt x="720" y="3431"/>
                      </a:cubicBezTo>
                      <a:cubicBezTo>
                        <a:pt x="722" y="3432"/>
                        <a:pt x="723" y="3433"/>
                        <a:pt x="725" y="3434"/>
                      </a:cubicBezTo>
                      <a:cubicBezTo>
                        <a:pt x="733" y="3440"/>
                        <a:pt x="733" y="3440"/>
                        <a:pt x="733" y="3440"/>
                      </a:cubicBezTo>
                      <a:cubicBezTo>
                        <a:pt x="742" y="3449"/>
                        <a:pt x="742" y="3449"/>
                        <a:pt x="742" y="3449"/>
                      </a:cubicBezTo>
                      <a:cubicBezTo>
                        <a:pt x="743" y="3451"/>
                        <a:pt x="744" y="3452"/>
                        <a:pt x="745" y="3453"/>
                      </a:cubicBezTo>
                      <a:cubicBezTo>
                        <a:pt x="753" y="3474"/>
                        <a:pt x="753" y="3474"/>
                        <a:pt x="753" y="3474"/>
                      </a:cubicBezTo>
                      <a:cubicBezTo>
                        <a:pt x="756" y="3502"/>
                        <a:pt x="756" y="3502"/>
                        <a:pt x="756" y="3502"/>
                      </a:cubicBezTo>
                      <a:cubicBezTo>
                        <a:pt x="755" y="3517"/>
                        <a:pt x="755" y="3517"/>
                        <a:pt x="755" y="3517"/>
                      </a:cubicBezTo>
                      <a:cubicBezTo>
                        <a:pt x="755" y="3522"/>
                        <a:pt x="755" y="3522"/>
                        <a:pt x="755" y="3522"/>
                      </a:cubicBezTo>
                      <a:cubicBezTo>
                        <a:pt x="758" y="3528"/>
                        <a:pt x="758" y="3528"/>
                        <a:pt x="758" y="3528"/>
                      </a:cubicBezTo>
                      <a:cubicBezTo>
                        <a:pt x="769" y="3541"/>
                        <a:pt x="769" y="3541"/>
                        <a:pt x="769" y="3541"/>
                      </a:cubicBezTo>
                      <a:cubicBezTo>
                        <a:pt x="770" y="3542"/>
                        <a:pt x="770" y="3544"/>
                        <a:pt x="771" y="3545"/>
                      </a:cubicBezTo>
                      <a:cubicBezTo>
                        <a:pt x="780" y="3566"/>
                        <a:pt x="780" y="3566"/>
                        <a:pt x="780" y="3566"/>
                      </a:cubicBezTo>
                      <a:cubicBezTo>
                        <a:pt x="792" y="3575"/>
                        <a:pt x="792" y="3575"/>
                        <a:pt x="792" y="3575"/>
                      </a:cubicBezTo>
                      <a:cubicBezTo>
                        <a:pt x="795" y="3578"/>
                        <a:pt x="798" y="3582"/>
                        <a:pt x="799" y="3586"/>
                      </a:cubicBezTo>
                      <a:cubicBezTo>
                        <a:pt x="801" y="3599"/>
                        <a:pt x="801" y="3599"/>
                        <a:pt x="801" y="3599"/>
                      </a:cubicBezTo>
                      <a:cubicBezTo>
                        <a:pt x="802" y="3625"/>
                        <a:pt x="802" y="3625"/>
                        <a:pt x="802" y="3625"/>
                      </a:cubicBezTo>
                      <a:cubicBezTo>
                        <a:pt x="810" y="3651"/>
                        <a:pt x="810" y="3651"/>
                        <a:pt x="810" y="3651"/>
                      </a:cubicBezTo>
                      <a:cubicBezTo>
                        <a:pt x="812" y="3651"/>
                        <a:pt x="813" y="3652"/>
                        <a:pt x="815" y="3653"/>
                      </a:cubicBezTo>
                      <a:cubicBezTo>
                        <a:pt x="835" y="3670"/>
                        <a:pt x="835" y="3670"/>
                        <a:pt x="835" y="3670"/>
                      </a:cubicBezTo>
                      <a:cubicBezTo>
                        <a:pt x="848" y="3675"/>
                        <a:pt x="848" y="3675"/>
                        <a:pt x="848" y="3675"/>
                      </a:cubicBezTo>
                      <a:cubicBezTo>
                        <a:pt x="852" y="3676"/>
                        <a:pt x="855" y="3679"/>
                        <a:pt x="857" y="3683"/>
                      </a:cubicBezTo>
                      <a:cubicBezTo>
                        <a:pt x="868" y="3699"/>
                        <a:pt x="868" y="3699"/>
                        <a:pt x="868" y="3699"/>
                      </a:cubicBezTo>
                      <a:cubicBezTo>
                        <a:pt x="869" y="3701"/>
                        <a:pt x="869" y="3702"/>
                        <a:pt x="870" y="3704"/>
                      </a:cubicBezTo>
                      <a:cubicBezTo>
                        <a:pt x="877" y="3730"/>
                        <a:pt x="877" y="3730"/>
                        <a:pt x="877" y="3730"/>
                      </a:cubicBezTo>
                      <a:cubicBezTo>
                        <a:pt x="907" y="3782"/>
                        <a:pt x="907" y="3782"/>
                        <a:pt x="907" y="3782"/>
                      </a:cubicBezTo>
                      <a:cubicBezTo>
                        <a:pt x="913" y="3787"/>
                        <a:pt x="913" y="3787"/>
                        <a:pt x="913" y="3787"/>
                      </a:cubicBezTo>
                      <a:cubicBezTo>
                        <a:pt x="939" y="3797"/>
                        <a:pt x="939" y="3797"/>
                        <a:pt x="939" y="3797"/>
                      </a:cubicBezTo>
                      <a:cubicBezTo>
                        <a:pt x="940" y="3797"/>
                        <a:pt x="942" y="3798"/>
                        <a:pt x="943" y="3799"/>
                      </a:cubicBezTo>
                      <a:cubicBezTo>
                        <a:pt x="953" y="3806"/>
                        <a:pt x="953" y="3806"/>
                        <a:pt x="953" y="3806"/>
                      </a:cubicBezTo>
                      <a:cubicBezTo>
                        <a:pt x="956" y="3808"/>
                        <a:pt x="958" y="3810"/>
                        <a:pt x="959" y="3813"/>
                      </a:cubicBezTo>
                      <a:cubicBezTo>
                        <a:pt x="963" y="3821"/>
                        <a:pt x="963" y="3821"/>
                        <a:pt x="963" y="3821"/>
                      </a:cubicBezTo>
                      <a:cubicBezTo>
                        <a:pt x="964" y="3823"/>
                        <a:pt x="965" y="3825"/>
                        <a:pt x="965" y="3827"/>
                      </a:cubicBezTo>
                      <a:cubicBezTo>
                        <a:pt x="969" y="3855"/>
                        <a:pt x="969" y="3855"/>
                        <a:pt x="969" y="3855"/>
                      </a:cubicBezTo>
                      <a:cubicBezTo>
                        <a:pt x="975" y="3866"/>
                        <a:pt x="975" y="3866"/>
                        <a:pt x="975" y="3866"/>
                      </a:cubicBezTo>
                      <a:cubicBezTo>
                        <a:pt x="978" y="3878"/>
                        <a:pt x="978" y="3878"/>
                        <a:pt x="978" y="3878"/>
                      </a:cubicBezTo>
                      <a:cubicBezTo>
                        <a:pt x="981" y="3887"/>
                        <a:pt x="976" y="3896"/>
                        <a:pt x="967" y="3900"/>
                      </a:cubicBezTo>
                      <a:cubicBezTo>
                        <a:pt x="959" y="3903"/>
                        <a:pt x="959" y="3903"/>
                        <a:pt x="959" y="3903"/>
                      </a:cubicBezTo>
                      <a:cubicBezTo>
                        <a:pt x="957" y="3904"/>
                        <a:pt x="954" y="3905"/>
                        <a:pt x="951" y="3905"/>
                      </a:cubicBezTo>
                      <a:cubicBezTo>
                        <a:pt x="948" y="3905"/>
                        <a:pt x="948" y="3905"/>
                        <a:pt x="948" y="3905"/>
                      </a:cubicBezTo>
                      <a:cubicBezTo>
                        <a:pt x="945" y="3909"/>
                        <a:pt x="945" y="3909"/>
                        <a:pt x="945" y="3909"/>
                      </a:cubicBezTo>
                      <a:cubicBezTo>
                        <a:pt x="941" y="3926"/>
                        <a:pt x="941" y="3926"/>
                        <a:pt x="941" y="3926"/>
                      </a:cubicBezTo>
                      <a:cubicBezTo>
                        <a:pt x="942" y="3931"/>
                        <a:pt x="942" y="3931"/>
                        <a:pt x="942" y="3931"/>
                      </a:cubicBezTo>
                      <a:cubicBezTo>
                        <a:pt x="948" y="3939"/>
                        <a:pt x="948" y="3939"/>
                        <a:pt x="948" y="3939"/>
                      </a:cubicBezTo>
                      <a:cubicBezTo>
                        <a:pt x="970" y="3953"/>
                        <a:pt x="970" y="3953"/>
                        <a:pt x="970" y="3953"/>
                      </a:cubicBezTo>
                      <a:cubicBezTo>
                        <a:pt x="971" y="3954"/>
                        <a:pt x="972" y="3955"/>
                        <a:pt x="973" y="3956"/>
                      </a:cubicBezTo>
                      <a:cubicBezTo>
                        <a:pt x="975" y="3958"/>
                        <a:pt x="975" y="3958"/>
                        <a:pt x="975" y="3958"/>
                      </a:cubicBezTo>
                      <a:cubicBezTo>
                        <a:pt x="977" y="3957"/>
                        <a:pt x="977" y="3957"/>
                        <a:pt x="977" y="3957"/>
                      </a:cubicBezTo>
                      <a:cubicBezTo>
                        <a:pt x="991" y="3957"/>
                        <a:pt x="991" y="3957"/>
                        <a:pt x="991" y="3957"/>
                      </a:cubicBezTo>
                      <a:cubicBezTo>
                        <a:pt x="992" y="3957"/>
                        <a:pt x="994" y="3958"/>
                        <a:pt x="996" y="3958"/>
                      </a:cubicBezTo>
                      <a:cubicBezTo>
                        <a:pt x="1002" y="3960"/>
                        <a:pt x="1002" y="3960"/>
                        <a:pt x="1002" y="3960"/>
                      </a:cubicBezTo>
                      <a:cubicBezTo>
                        <a:pt x="1006" y="3961"/>
                        <a:pt x="1009" y="3963"/>
                        <a:pt x="1011" y="3966"/>
                      </a:cubicBezTo>
                      <a:cubicBezTo>
                        <a:pt x="1021" y="3979"/>
                        <a:pt x="1021" y="3979"/>
                        <a:pt x="1021" y="3979"/>
                      </a:cubicBezTo>
                      <a:cubicBezTo>
                        <a:pt x="1028" y="3983"/>
                        <a:pt x="1028" y="3983"/>
                        <a:pt x="1028" y="3983"/>
                      </a:cubicBezTo>
                      <a:cubicBezTo>
                        <a:pt x="1029" y="3984"/>
                        <a:pt x="1031" y="3986"/>
                        <a:pt x="1032" y="3987"/>
                      </a:cubicBezTo>
                      <a:cubicBezTo>
                        <a:pt x="1035" y="3990"/>
                        <a:pt x="1035" y="3990"/>
                        <a:pt x="1035" y="3990"/>
                      </a:cubicBezTo>
                      <a:cubicBezTo>
                        <a:pt x="1038" y="3994"/>
                        <a:pt x="1039" y="3998"/>
                        <a:pt x="1040" y="4002"/>
                      </a:cubicBezTo>
                      <a:cubicBezTo>
                        <a:pt x="1040" y="4019"/>
                        <a:pt x="1040" y="4019"/>
                        <a:pt x="1040" y="4019"/>
                      </a:cubicBezTo>
                      <a:cubicBezTo>
                        <a:pt x="1039" y="4041"/>
                        <a:pt x="1039" y="4041"/>
                        <a:pt x="1039" y="4041"/>
                      </a:cubicBezTo>
                      <a:cubicBezTo>
                        <a:pt x="1026" y="4088"/>
                        <a:pt x="1026" y="4088"/>
                        <a:pt x="1026" y="4088"/>
                      </a:cubicBezTo>
                      <a:cubicBezTo>
                        <a:pt x="1025" y="4089"/>
                        <a:pt x="1025" y="4091"/>
                        <a:pt x="1024" y="4092"/>
                      </a:cubicBezTo>
                      <a:cubicBezTo>
                        <a:pt x="1004" y="4125"/>
                        <a:pt x="1004" y="4125"/>
                        <a:pt x="1004" y="4125"/>
                      </a:cubicBezTo>
                      <a:cubicBezTo>
                        <a:pt x="1015" y="4140"/>
                        <a:pt x="1015" y="4140"/>
                        <a:pt x="1015" y="4140"/>
                      </a:cubicBezTo>
                      <a:cubicBezTo>
                        <a:pt x="1016" y="4141"/>
                        <a:pt x="1016" y="4143"/>
                        <a:pt x="1017" y="4144"/>
                      </a:cubicBezTo>
                      <a:cubicBezTo>
                        <a:pt x="1020" y="4155"/>
                        <a:pt x="1020" y="4155"/>
                        <a:pt x="1020" y="4155"/>
                      </a:cubicBezTo>
                      <a:cubicBezTo>
                        <a:pt x="1020" y="4157"/>
                        <a:pt x="1021" y="4158"/>
                        <a:pt x="1021" y="4160"/>
                      </a:cubicBezTo>
                      <a:cubicBezTo>
                        <a:pt x="1021" y="4166"/>
                        <a:pt x="1021" y="4166"/>
                        <a:pt x="1021" y="4166"/>
                      </a:cubicBezTo>
                      <a:cubicBezTo>
                        <a:pt x="1021" y="4168"/>
                        <a:pt x="1020" y="4169"/>
                        <a:pt x="1020" y="4171"/>
                      </a:cubicBezTo>
                      <a:cubicBezTo>
                        <a:pt x="1017" y="4184"/>
                        <a:pt x="1017" y="4184"/>
                        <a:pt x="1017" y="4184"/>
                      </a:cubicBezTo>
                      <a:cubicBezTo>
                        <a:pt x="1016" y="4185"/>
                        <a:pt x="1016" y="4187"/>
                        <a:pt x="1015" y="4188"/>
                      </a:cubicBezTo>
                      <a:cubicBezTo>
                        <a:pt x="1004" y="4210"/>
                        <a:pt x="1004" y="4210"/>
                        <a:pt x="1004" y="4210"/>
                      </a:cubicBezTo>
                      <a:cubicBezTo>
                        <a:pt x="1009" y="4226"/>
                        <a:pt x="1009" y="4226"/>
                        <a:pt x="1009" y="4226"/>
                      </a:cubicBezTo>
                      <a:cubicBezTo>
                        <a:pt x="1011" y="4240"/>
                        <a:pt x="1011" y="4240"/>
                        <a:pt x="1011" y="4240"/>
                      </a:cubicBezTo>
                      <a:cubicBezTo>
                        <a:pt x="1011" y="4242"/>
                        <a:pt x="1011" y="4245"/>
                        <a:pt x="1010" y="4248"/>
                      </a:cubicBezTo>
                      <a:cubicBezTo>
                        <a:pt x="1006" y="4262"/>
                        <a:pt x="1006" y="4262"/>
                        <a:pt x="1006" y="4262"/>
                      </a:cubicBezTo>
                      <a:cubicBezTo>
                        <a:pt x="1006" y="4263"/>
                        <a:pt x="1005" y="4265"/>
                        <a:pt x="1004" y="4267"/>
                      </a:cubicBezTo>
                      <a:cubicBezTo>
                        <a:pt x="989" y="4290"/>
                        <a:pt x="989" y="4290"/>
                        <a:pt x="989" y="4290"/>
                      </a:cubicBezTo>
                      <a:cubicBezTo>
                        <a:pt x="981" y="4305"/>
                        <a:pt x="981" y="4305"/>
                        <a:pt x="981" y="4305"/>
                      </a:cubicBezTo>
                      <a:cubicBezTo>
                        <a:pt x="995" y="4313"/>
                        <a:pt x="995" y="4313"/>
                        <a:pt x="995" y="4313"/>
                      </a:cubicBezTo>
                      <a:cubicBezTo>
                        <a:pt x="1002" y="4314"/>
                        <a:pt x="1002" y="4314"/>
                        <a:pt x="1002" y="4314"/>
                      </a:cubicBezTo>
                      <a:cubicBezTo>
                        <a:pt x="1007" y="4314"/>
                        <a:pt x="1011" y="4317"/>
                        <a:pt x="1013" y="4320"/>
                      </a:cubicBezTo>
                      <a:cubicBezTo>
                        <a:pt x="1028" y="4336"/>
                        <a:pt x="1028" y="4336"/>
                        <a:pt x="1028" y="4336"/>
                      </a:cubicBezTo>
                      <a:cubicBezTo>
                        <a:pt x="1029" y="4338"/>
                        <a:pt x="1030" y="4339"/>
                        <a:pt x="1031" y="4341"/>
                      </a:cubicBezTo>
                      <a:cubicBezTo>
                        <a:pt x="1045" y="4377"/>
                        <a:pt x="1045" y="4377"/>
                        <a:pt x="1045" y="4377"/>
                      </a:cubicBezTo>
                      <a:cubicBezTo>
                        <a:pt x="1051" y="4378"/>
                        <a:pt x="1051" y="4378"/>
                        <a:pt x="1051" y="4378"/>
                      </a:cubicBezTo>
                      <a:cubicBezTo>
                        <a:pt x="1093" y="4377"/>
                        <a:pt x="1093" y="4377"/>
                        <a:pt x="1093" y="4377"/>
                      </a:cubicBezTo>
                      <a:cubicBezTo>
                        <a:pt x="1164" y="4385"/>
                        <a:pt x="1164" y="4385"/>
                        <a:pt x="1164" y="4385"/>
                      </a:cubicBezTo>
                      <a:cubicBezTo>
                        <a:pt x="1188" y="4392"/>
                        <a:pt x="1188" y="4392"/>
                        <a:pt x="1188" y="4392"/>
                      </a:cubicBezTo>
                      <a:cubicBezTo>
                        <a:pt x="1190" y="4392"/>
                        <a:pt x="1192" y="4393"/>
                        <a:pt x="1193" y="4394"/>
                      </a:cubicBezTo>
                      <a:cubicBezTo>
                        <a:pt x="1206" y="4402"/>
                        <a:pt x="1206" y="4402"/>
                        <a:pt x="1206" y="4402"/>
                      </a:cubicBezTo>
                      <a:cubicBezTo>
                        <a:pt x="1223" y="4400"/>
                        <a:pt x="1223" y="4400"/>
                        <a:pt x="1223" y="4400"/>
                      </a:cubicBezTo>
                      <a:cubicBezTo>
                        <a:pt x="1227" y="4399"/>
                        <a:pt x="1231" y="4400"/>
                        <a:pt x="1235" y="4402"/>
                      </a:cubicBezTo>
                      <a:cubicBezTo>
                        <a:pt x="1260" y="4416"/>
                        <a:pt x="1260" y="4416"/>
                        <a:pt x="1260" y="4416"/>
                      </a:cubicBezTo>
                      <a:cubicBezTo>
                        <a:pt x="1299" y="4446"/>
                        <a:pt x="1299" y="4446"/>
                        <a:pt x="1299" y="4446"/>
                      </a:cubicBezTo>
                      <a:cubicBezTo>
                        <a:pt x="1321" y="4443"/>
                        <a:pt x="1321" y="4443"/>
                        <a:pt x="1321" y="4443"/>
                      </a:cubicBezTo>
                      <a:cubicBezTo>
                        <a:pt x="1325" y="4442"/>
                        <a:pt x="1329" y="4443"/>
                        <a:pt x="1332" y="4446"/>
                      </a:cubicBezTo>
                      <a:cubicBezTo>
                        <a:pt x="1340" y="4450"/>
                        <a:pt x="1340" y="4450"/>
                        <a:pt x="1340" y="4450"/>
                      </a:cubicBezTo>
                      <a:cubicBezTo>
                        <a:pt x="1341" y="4451"/>
                        <a:pt x="1342" y="4452"/>
                        <a:pt x="1344" y="4454"/>
                      </a:cubicBezTo>
                      <a:cubicBezTo>
                        <a:pt x="1359" y="4468"/>
                        <a:pt x="1359" y="4468"/>
                        <a:pt x="1359" y="4468"/>
                      </a:cubicBezTo>
                      <a:cubicBezTo>
                        <a:pt x="1360" y="4467"/>
                        <a:pt x="1361" y="4467"/>
                        <a:pt x="1362" y="4466"/>
                      </a:cubicBezTo>
                      <a:cubicBezTo>
                        <a:pt x="1368" y="4463"/>
                        <a:pt x="1368" y="4463"/>
                        <a:pt x="1368" y="4463"/>
                      </a:cubicBezTo>
                      <a:cubicBezTo>
                        <a:pt x="1370" y="4461"/>
                        <a:pt x="1373" y="4460"/>
                        <a:pt x="1377" y="4460"/>
                      </a:cubicBezTo>
                      <a:cubicBezTo>
                        <a:pt x="1400" y="4459"/>
                        <a:pt x="1400" y="4459"/>
                        <a:pt x="1400" y="4459"/>
                      </a:cubicBezTo>
                      <a:cubicBezTo>
                        <a:pt x="1404" y="4458"/>
                        <a:pt x="1407" y="4459"/>
                        <a:pt x="1410" y="4461"/>
                      </a:cubicBezTo>
                      <a:cubicBezTo>
                        <a:pt x="1416" y="4464"/>
                        <a:pt x="1416" y="4464"/>
                        <a:pt x="1416" y="4464"/>
                      </a:cubicBezTo>
                      <a:cubicBezTo>
                        <a:pt x="1432" y="4467"/>
                        <a:pt x="1432" y="4467"/>
                        <a:pt x="1432" y="4467"/>
                      </a:cubicBezTo>
                      <a:cubicBezTo>
                        <a:pt x="1434" y="4468"/>
                        <a:pt x="1436" y="4469"/>
                        <a:pt x="1438" y="4470"/>
                      </a:cubicBezTo>
                      <a:cubicBezTo>
                        <a:pt x="1442" y="4473"/>
                        <a:pt x="1442" y="4473"/>
                        <a:pt x="1442" y="4473"/>
                      </a:cubicBezTo>
                      <a:cubicBezTo>
                        <a:pt x="1444" y="4474"/>
                        <a:pt x="1445" y="4475"/>
                        <a:pt x="1446" y="4477"/>
                      </a:cubicBezTo>
                      <a:cubicBezTo>
                        <a:pt x="1453" y="4485"/>
                        <a:pt x="1453" y="4485"/>
                        <a:pt x="1453" y="4485"/>
                      </a:cubicBezTo>
                      <a:cubicBezTo>
                        <a:pt x="1477" y="4502"/>
                        <a:pt x="1477" y="4502"/>
                        <a:pt x="1477" y="4502"/>
                      </a:cubicBezTo>
                      <a:cubicBezTo>
                        <a:pt x="1491" y="4509"/>
                        <a:pt x="1491" y="4509"/>
                        <a:pt x="1491" y="4509"/>
                      </a:cubicBezTo>
                      <a:cubicBezTo>
                        <a:pt x="1493" y="4510"/>
                        <a:pt x="1495" y="4512"/>
                        <a:pt x="1497" y="4514"/>
                      </a:cubicBezTo>
                      <a:cubicBezTo>
                        <a:pt x="1541" y="4570"/>
                        <a:pt x="1541" y="4570"/>
                        <a:pt x="1541" y="4570"/>
                      </a:cubicBezTo>
                      <a:cubicBezTo>
                        <a:pt x="1556" y="4573"/>
                        <a:pt x="1556" y="4573"/>
                        <a:pt x="1556" y="4573"/>
                      </a:cubicBezTo>
                      <a:cubicBezTo>
                        <a:pt x="1558" y="4574"/>
                        <a:pt x="1560" y="4575"/>
                        <a:pt x="1562" y="4577"/>
                      </a:cubicBezTo>
                      <a:cubicBezTo>
                        <a:pt x="1566" y="4581"/>
                        <a:pt x="1566" y="4581"/>
                        <a:pt x="1566" y="4581"/>
                      </a:cubicBezTo>
                      <a:cubicBezTo>
                        <a:pt x="1570" y="4584"/>
                        <a:pt x="1572" y="4588"/>
                        <a:pt x="1572" y="4592"/>
                      </a:cubicBezTo>
                      <a:cubicBezTo>
                        <a:pt x="1573" y="4597"/>
                        <a:pt x="1573" y="4597"/>
                        <a:pt x="1573" y="4597"/>
                      </a:cubicBezTo>
                      <a:cubicBezTo>
                        <a:pt x="1574" y="4599"/>
                        <a:pt x="1574" y="4601"/>
                        <a:pt x="1573" y="4603"/>
                      </a:cubicBezTo>
                      <a:cubicBezTo>
                        <a:pt x="1573" y="4603"/>
                        <a:pt x="1573" y="4603"/>
                        <a:pt x="1573" y="4603"/>
                      </a:cubicBezTo>
                      <a:cubicBezTo>
                        <a:pt x="1579" y="4609"/>
                        <a:pt x="1580" y="4618"/>
                        <a:pt x="1576" y="4625"/>
                      </a:cubicBezTo>
                      <a:cubicBezTo>
                        <a:pt x="1575" y="4626"/>
                        <a:pt x="1575" y="4626"/>
                        <a:pt x="1575" y="4626"/>
                      </a:cubicBezTo>
                      <a:cubicBezTo>
                        <a:pt x="1580" y="4638"/>
                        <a:pt x="1580" y="4638"/>
                        <a:pt x="1580" y="4638"/>
                      </a:cubicBezTo>
                      <a:cubicBezTo>
                        <a:pt x="1580" y="4639"/>
                        <a:pt x="1582" y="4643"/>
                        <a:pt x="1582" y="4643"/>
                      </a:cubicBezTo>
                      <a:cubicBezTo>
                        <a:pt x="1582" y="4645"/>
                        <a:pt x="1582" y="4646"/>
                        <a:pt x="1583" y="4648"/>
                      </a:cubicBezTo>
                      <a:cubicBezTo>
                        <a:pt x="1583" y="4648"/>
                        <a:pt x="1583" y="4648"/>
                        <a:pt x="1583" y="4648"/>
                      </a:cubicBezTo>
                      <a:cubicBezTo>
                        <a:pt x="1584" y="4649"/>
                        <a:pt x="1588" y="4652"/>
                        <a:pt x="1589" y="4653"/>
                      </a:cubicBezTo>
                      <a:cubicBezTo>
                        <a:pt x="1601" y="4670"/>
                        <a:pt x="1601" y="4670"/>
                        <a:pt x="1601" y="4670"/>
                      </a:cubicBezTo>
                      <a:cubicBezTo>
                        <a:pt x="1604" y="4670"/>
                        <a:pt x="1606" y="4670"/>
                        <a:pt x="1608" y="4671"/>
                      </a:cubicBezTo>
                      <a:cubicBezTo>
                        <a:pt x="1623" y="4677"/>
                        <a:pt x="1623" y="4677"/>
                        <a:pt x="1623" y="4677"/>
                      </a:cubicBezTo>
                      <a:cubicBezTo>
                        <a:pt x="1625" y="4678"/>
                        <a:pt x="1627" y="4679"/>
                        <a:pt x="1628" y="4680"/>
                      </a:cubicBezTo>
                      <a:cubicBezTo>
                        <a:pt x="1660" y="4708"/>
                        <a:pt x="1660" y="4708"/>
                        <a:pt x="1660" y="4708"/>
                      </a:cubicBezTo>
                      <a:cubicBezTo>
                        <a:pt x="1701" y="4728"/>
                        <a:pt x="1701" y="4728"/>
                        <a:pt x="1701" y="4728"/>
                      </a:cubicBezTo>
                      <a:cubicBezTo>
                        <a:pt x="1720" y="4733"/>
                        <a:pt x="1720" y="4733"/>
                        <a:pt x="1720" y="4733"/>
                      </a:cubicBezTo>
                      <a:cubicBezTo>
                        <a:pt x="1722" y="4734"/>
                        <a:pt x="1724" y="4735"/>
                        <a:pt x="1726" y="4736"/>
                      </a:cubicBezTo>
                      <a:cubicBezTo>
                        <a:pt x="1742" y="4747"/>
                        <a:pt x="1742" y="4747"/>
                        <a:pt x="1742" y="4747"/>
                      </a:cubicBezTo>
                      <a:cubicBezTo>
                        <a:pt x="1743" y="4747"/>
                        <a:pt x="1745" y="4748"/>
                        <a:pt x="1746" y="4749"/>
                      </a:cubicBezTo>
                      <a:cubicBezTo>
                        <a:pt x="1753" y="4747"/>
                        <a:pt x="1753" y="4747"/>
                        <a:pt x="1753" y="4747"/>
                      </a:cubicBezTo>
                      <a:cubicBezTo>
                        <a:pt x="1755" y="4747"/>
                        <a:pt x="1757" y="4747"/>
                        <a:pt x="1759" y="4747"/>
                      </a:cubicBezTo>
                      <a:cubicBezTo>
                        <a:pt x="1836" y="4753"/>
                        <a:pt x="1836" y="4753"/>
                        <a:pt x="1836" y="4753"/>
                      </a:cubicBezTo>
                      <a:cubicBezTo>
                        <a:pt x="1838" y="4753"/>
                        <a:pt x="1840" y="4754"/>
                        <a:pt x="1841" y="4755"/>
                      </a:cubicBezTo>
                      <a:cubicBezTo>
                        <a:pt x="1845" y="4753"/>
                        <a:pt x="1845" y="4753"/>
                        <a:pt x="1845" y="4753"/>
                      </a:cubicBezTo>
                      <a:cubicBezTo>
                        <a:pt x="1850" y="4751"/>
                        <a:pt x="1855" y="4751"/>
                        <a:pt x="1860" y="4753"/>
                      </a:cubicBezTo>
                      <a:cubicBezTo>
                        <a:pt x="1870" y="4758"/>
                        <a:pt x="1870" y="4758"/>
                        <a:pt x="1870" y="4758"/>
                      </a:cubicBezTo>
                      <a:cubicBezTo>
                        <a:pt x="1873" y="4759"/>
                        <a:pt x="1874" y="4760"/>
                        <a:pt x="1876" y="4761"/>
                      </a:cubicBezTo>
                      <a:cubicBezTo>
                        <a:pt x="1888" y="4773"/>
                        <a:pt x="1888" y="4773"/>
                        <a:pt x="1888" y="4773"/>
                      </a:cubicBezTo>
                      <a:cubicBezTo>
                        <a:pt x="1902" y="4790"/>
                        <a:pt x="1902" y="4790"/>
                        <a:pt x="1902" y="4790"/>
                      </a:cubicBezTo>
                      <a:cubicBezTo>
                        <a:pt x="1903" y="4791"/>
                        <a:pt x="1904" y="4793"/>
                        <a:pt x="1905" y="4794"/>
                      </a:cubicBezTo>
                      <a:cubicBezTo>
                        <a:pt x="1918" y="4825"/>
                        <a:pt x="1918" y="4825"/>
                        <a:pt x="1918" y="4825"/>
                      </a:cubicBezTo>
                      <a:cubicBezTo>
                        <a:pt x="1933" y="4889"/>
                        <a:pt x="1933" y="4889"/>
                        <a:pt x="1933" y="4889"/>
                      </a:cubicBezTo>
                      <a:cubicBezTo>
                        <a:pt x="1932" y="4902"/>
                        <a:pt x="1932" y="4902"/>
                        <a:pt x="1932" y="4902"/>
                      </a:cubicBezTo>
                      <a:cubicBezTo>
                        <a:pt x="1928" y="4921"/>
                        <a:pt x="1928" y="4921"/>
                        <a:pt x="1928" y="4921"/>
                      </a:cubicBezTo>
                      <a:cubicBezTo>
                        <a:pt x="1928" y="4924"/>
                        <a:pt x="1927" y="4926"/>
                        <a:pt x="1925" y="4929"/>
                      </a:cubicBezTo>
                      <a:cubicBezTo>
                        <a:pt x="1920" y="4936"/>
                        <a:pt x="1920" y="4936"/>
                        <a:pt x="1920" y="4936"/>
                      </a:cubicBezTo>
                      <a:cubicBezTo>
                        <a:pt x="1920" y="4937"/>
                        <a:pt x="1919" y="4938"/>
                        <a:pt x="1918" y="4939"/>
                      </a:cubicBezTo>
                      <a:cubicBezTo>
                        <a:pt x="1921" y="4938"/>
                        <a:pt x="1921" y="4938"/>
                        <a:pt x="1921" y="4938"/>
                      </a:cubicBezTo>
                      <a:cubicBezTo>
                        <a:pt x="1928" y="4938"/>
                        <a:pt x="1935" y="4941"/>
                        <a:pt x="1939" y="4947"/>
                      </a:cubicBezTo>
                      <a:cubicBezTo>
                        <a:pt x="1943" y="4954"/>
                        <a:pt x="1943" y="4954"/>
                        <a:pt x="1943" y="4954"/>
                      </a:cubicBezTo>
                      <a:cubicBezTo>
                        <a:pt x="1946" y="4946"/>
                        <a:pt x="1946" y="4946"/>
                        <a:pt x="1946" y="4946"/>
                      </a:cubicBezTo>
                      <a:cubicBezTo>
                        <a:pt x="1947" y="4943"/>
                        <a:pt x="1949" y="4941"/>
                        <a:pt x="1951" y="4939"/>
                      </a:cubicBezTo>
                      <a:cubicBezTo>
                        <a:pt x="1955" y="4936"/>
                        <a:pt x="1955" y="4936"/>
                        <a:pt x="1955" y="4936"/>
                      </a:cubicBezTo>
                      <a:cubicBezTo>
                        <a:pt x="1958" y="4933"/>
                        <a:pt x="1963" y="4931"/>
                        <a:pt x="1967" y="4931"/>
                      </a:cubicBezTo>
                      <a:cubicBezTo>
                        <a:pt x="1974" y="4930"/>
                        <a:pt x="1974" y="4930"/>
                        <a:pt x="1974" y="4930"/>
                      </a:cubicBezTo>
                      <a:cubicBezTo>
                        <a:pt x="1976" y="4929"/>
                        <a:pt x="1978" y="4929"/>
                        <a:pt x="1980" y="4928"/>
                      </a:cubicBezTo>
                      <a:cubicBezTo>
                        <a:pt x="1984" y="4928"/>
                        <a:pt x="1984" y="4928"/>
                        <a:pt x="1984" y="4928"/>
                      </a:cubicBezTo>
                      <a:cubicBezTo>
                        <a:pt x="1990" y="4928"/>
                        <a:pt x="1996" y="4930"/>
                        <a:pt x="2000" y="4934"/>
                      </a:cubicBezTo>
                      <a:cubicBezTo>
                        <a:pt x="2006" y="4940"/>
                        <a:pt x="2006" y="4940"/>
                        <a:pt x="2006" y="4940"/>
                      </a:cubicBezTo>
                      <a:cubicBezTo>
                        <a:pt x="2013" y="4940"/>
                        <a:pt x="2013" y="4940"/>
                        <a:pt x="2013" y="4940"/>
                      </a:cubicBezTo>
                      <a:cubicBezTo>
                        <a:pt x="2029" y="4943"/>
                        <a:pt x="2029" y="4943"/>
                        <a:pt x="2029" y="4943"/>
                      </a:cubicBezTo>
                      <a:cubicBezTo>
                        <a:pt x="2031" y="4944"/>
                        <a:pt x="2034" y="4945"/>
                        <a:pt x="2035" y="4946"/>
                      </a:cubicBezTo>
                      <a:cubicBezTo>
                        <a:pt x="2043" y="4951"/>
                        <a:pt x="2043" y="4951"/>
                        <a:pt x="2043" y="4951"/>
                      </a:cubicBezTo>
                      <a:cubicBezTo>
                        <a:pt x="2045" y="4953"/>
                        <a:pt x="2047" y="4954"/>
                        <a:pt x="2048" y="4956"/>
                      </a:cubicBezTo>
                      <a:cubicBezTo>
                        <a:pt x="2113" y="5042"/>
                        <a:pt x="2113" y="5042"/>
                        <a:pt x="2113" y="5042"/>
                      </a:cubicBezTo>
                      <a:cubicBezTo>
                        <a:pt x="2160" y="5077"/>
                        <a:pt x="2160" y="5077"/>
                        <a:pt x="2160" y="5077"/>
                      </a:cubicBezTo>
                      <a:cubicBezTo>
                        <a:pt x="2182" y="5100"/>
                        <a:pt x="2182" y="5100"/>
                        <a:pt x="2182" y="5100"/>
                      </a:cubicBezTo>
                      <a:cubicBezTo>
                        <a:pt x="2183" y="5102"/>
                        <a:pt x="2184" y="5103"/>
                        <a:pt x="2185" y="5104"/>
                      </a:cubicBezTo>
                      <a:cubicBezTo>
                        <a:pt x="2197" y="5128"/>
                        <a:pt x="2197" y="5128"/>
                        <a:pt x="2197" y="5128"/>
                      </a:cubicBezTo>
                      <a:cubicBezTo>
                        <a:pt x="2230" y="5157"/>
                        <a:pt x="2230" y="5157"/>
                        <a:pt x="2230" y="5157"/>
                      </a:cubicBezTo>
                      <a:cubicBezTo>
                        <a:pt x="2254" y="5192"/>
                        <a:pt x="2254" y="5192"/>
                        <a:pt x="2254" y="5192"/>
                      </a:cubicBezTo>
                      <a:cubicBezTo>
                        <a:pt x="2289" y="5226"/>
                        <a:pt x="2289" y="5226"/>
                        <a:pt x="2289" y="5226"/>
                      </a:cubicBezTo>
                      <a:cubicBezTo>
                        <a:pt x="2291" y="5228"/>
                        <a:pt x="2292" y="5229"/>
                        <a:pt x="2293" y="5231"/>
                      </a:cubicBezTo>
                      <a:cubicBezTo>
                        <a:pt x="2345" y="5333"/>
                        <a:pt x="2345" y="5333"/>
                        <a:pt x="2345" y="5333"/>
                      </a:cubicBezTo>
                      <a:cubicBezTo>
                        <a:pt x="2363" y="5392"/>
                        <a:pt x="2363" y="5392"/>
                        <a:pt x="2363" y="5392"/>
                      </a:cubicBezTo>
                      <a:cubicBezTo>
                        <a:pt x="2368" y="5424"/>
                        <a:pt x="2368" y="5424"/>
                        <a:pt x="2368" y="5424"/>
                      </a:cubicBezTo>
                      <a:cubicBezTo>
                        <a:pt x="2368" y="5434"/>
                        <a:pt x="2368" y="5434"/>
                        <a:pt x="2368" y="5434"/>
                      </a:cubicBezTo>
                      <a:cubicBezTo>
                        <a:pt x="2370" y="5438"/>
                        <a:pt x="2370" y="5438"/>
                        <a:pt x="2370" y="5438"/>
                      </a:cubicBezTo>
                      <a:cubicBezTo>
                        <a:pt x="2370" y="5440"/>
                        <a:pt x="2371" y="5442"/>
                        <a:pt x="2371" y="5444"/>
                      </a:cubicBezTo>
                      <a:cubicBezTo>
                        <a:pt x="2374" y="5501"/>
                        <a:pt x="2374" y="5501"/>
                        <a:pt x="2374" y="5501"/>
                      </a:cubicBezTo>
                      <a:cubicBezTo>
                        <a:pt x="2374" y="5503"/>
                        <a:pt x="2374" y="5504"/>
                        <a:pt x="2374" y="5506"/>
                      </a:cubicBezTo>
                      <a:cubicBezTo>
                        <a:pt x="2372" y="5515"/>
                        <a:pt x="2372" y="5515"/>
                        <a:pt x="2372" y="5515"/>
                      </a:cubicBezTo>
                      <a:cubicBezTo>
                        <a:pt x="2372" y="5517"/>
                        <a:pt x="2371" y="5519"/>
                        <a:pt x="2370" y="5521"/>
                      </a:cubicBezTo>
                      <a:cubicBezTo>
                        <a:pt x="2364" y="5531"/>
                        <a:pt x="2364" y="5531"/>
                        <a:pt x="2364" y="5531"/>
                      </a:cubicBezTo>
                      <a:cubicBezTo>
                        <a:pt x="2362" y="5533"/>
                        <a:pt x="2361" y="5535"/>
                        <a:pt x="2359" y="5536"/>
                      </a:cubicBezTo>
                      <a:cubicBezTo>
                        <a:pt x="2355" y="5541"/>
                        <a:pt x="2355" y="5541"/>
                        <a:pt x="2355" y="5541"/>
                      </a:cubicBezTo>
                      <a:cubicBezTo>
                        <a:pt x="2361" y="5555"/>
                        <a:pt x="2361" y="5555"/>
                        <a:pt x="2361" y="5555"/>
                      </a:cubicBezTo>
                      <a:cubicBezTo>
                        <a:pt x="2362" y="5558"/>
                        <a:pt x="2363" y="5560"/>
                        <a:pt x="2363" y="5562"/>
                      </a:cubicBezTo>
                      <a:cubicBezTo>
                        <a:pt x="2363" y="5570"/>
                        <a:pt x="2363" y="5570"/>
                        <a:pt x="2363" y="5570"/>
                      </a:cubicBezTo>
                      <a:cubicBezTo>
                        <a:pt x="2363" y="5572"/>
                        <a:pt x="2363" y="5574"/>
                        <a:pt x="2363" y="5576"/>
                      </a:cubicBezTo>
                      <a:cubicBezTo>
                        <a:pt x="2361" y="5582"/>
                        <a:pt x="2361" y="5582"/>
                        <a:pt x="2361" y="5582"/>
                      </a:cubicBezTo>
                      <a:cubicBezTo>
                        <a:pt x="2363" y="5583"/>
                        <a:pt x="2367" y="5583"/>
                        <a:pt x="2369" y="5584"/>
                      </a:cubicBezTo>
                      <a:cubicBezTo>
                        <a:pt x="2377" y="5587"/>
                        <a:pt x="2377" y="5587"/>
                        <a:pt x="2377" y="5587"/>
                      </a:cubicBezTo>
                      <a:cubicBezTo>
                        <a:pt x="2379" y="5587"/>
                        <a:pt x="2380" y="5588"/>
                        <a:pt x="2382" y="5590"/>
                      </a:cubicBezTo>
                      <a:cubicBezTo>
                        <a:pt x="2397" y="5600"/>
                        <a:pt x="2397" y="5600"/>
                        <a:pt x="2397" y="5600"/>
                      </a:cubicBezTo>
                      <a:cubicBezTo>
                        <a:pt x="2399" y="5602"/>
                        <a:pt x="2401" y="5603"/>
                        <a:pt x="2402" y="5605"/>
                      </a:cubicBezTo>
                      <a:cubicBezTo>
                        <a:pt x="2406" y="5610"/>
                        <a:pt x="2406" y="5610"/>
                        <a:pt x="2406" y="5610"/>
                      </a:cubicBezTo>
                      <a:cubicBezTo>
                        <a:pt x="2414" y="5625"/>
                        <a:pt x="2414" y="5625"/>
                        <a:pt x="2414" y="5625"/>
                      </a:cubicBezTo>
                      <a:cubicBezTo>
                        <a:pt x="2420" y="5641"/>
                        <a:pt x="2420" y="5641"/>
                        <a:pt x="2420" y="5641"/>
                      </a:cubicBezTo>
                      <a:cubicBezTo>
                        <a:pt x="2421" y="5643"/>
                        <a:pt x="2421" y="5645"/>
                        <a:pt x="2421" y="5648"/>
                      </a:cubicBezTo>
                      <a:cubicBezTo>
                        <a:pt x="2421" y="5658"/>
                        <a:pt x="2421" y="5658"/>
                        <a:pt x="2421" y="5658"/>
                      </a:cubicBezTo>
                      <a:cubicBezTo>
                        <a:pt x="2421" y="5663"/>
                        <a:pt x="2419" y="5668"/>
                        <a:pt x="2415" y="5671"/>
                      </a:cubicBezTo>
                      <a:cubicBezTo>
                        <a:pt x="2411" y="5675"/>
                        <a:pt x="2411" y="5675"/>
                        <a:pt x="2411" y="5675"/>
                      </a:cubicBezTo>
                      <a:cubicBezTo>
                        <a:pt x="2409" y="5678"/>
                        <a:pt x="2406" y="5679"/>
                        <a:pt x="2404" y="5680"/>
                      </a:cubicBezTo>
                      <a:cubicBezTo>
                        <a:pt x="2403" y="5681"/>
                        <a:pt x="2403" y="5681"/>
                        <a:pt x="2403" y="5682"/>
                      </a:cubicBezTo>
                      <a:cubicBezTo>
                        <a:pt x="2400" y="5692"/>
                        <a:pt x="2400" y="5692"/>
                        <a:pt x="2400" y="5692"/>
                      </a:cubicBezTo>
                      <a:cubicBezTo>
                        <a:pt x="3500" y="5752"/>
                        <a:pt x="3500" y="5752"/>
                        <a:pt x="3500" y="5752"/>
                      </a:cubicBezTo>
                      <a:cubicBezTo>
                        <a:pt x="3502" y="5750"/>
                        <a:pt x="3503" y="5749"/>
                        <a:pt x="3505" y="5748"/>
                      </a:cubicBezTo>
                      <a:cubicBezTo>
                        <a:pt x="3524" y="5738"/>
                        <a:pt x="3524" y="5738"/>
                        <a:pt x="3524" y="5738"/>
                      </a:cubicBezTo>
                      <a:cubicBezTo>
                        <a:pt x="3529" y="5735"/>
                        <a:pt x="3534" y="5735"/>
                        <a:pt x="3539" y="5737"/>
                      </a:cubicBezTo>
                      <a:cubicBezTo>
                        <a:pt x="3583" y="5751"/>
                        <a:pt x="3583" y="5751"/>
                        <a:pt x="3583" y="5751"/>
                      </a:cubicBezTo>
                      <a:cubicBezTo>
                        <a:pt x="3589" y="5751"/>
                        <a:pt x="3589" y="5751"/>
                        <a:pt x="3589" y="5751"/>
                      </a:cubicBezTo>
                      <a:cubicBezTo>
                        <a:pt x="3594" y="5726"/>
                        <a:pt x="3594" y="5726"/>
                        <a:pt x="3594" y="5726"/>
                      </a:cubicBezTo>
                      <a:cubicBezTo>
                        <a:pt x="3595" y="5723"/>
                        <a:pt x="3596" y="5720"/>
                        <a:pt x="3599" y="5718"/>
                      </a:cubicBezTo>
                      <a:cubicBezTo>
                        <a:pt x="3606" y="5711"/>
                        <a:pt x="3606" y="5711"/>
                        <a:pt x="3606" y="5711"/>
                      </a:cubicBezTo>
                      <a:cubicBezTo>
                        <a:pt x="3607" y="5710"/>
                        <a:pt x="3609" y="5709"/>
                        <a:pt x="3610" y="5708"/>
                      </a:cubicBezTo>
                      <a:cubicBezTo>
                        <a:pt x="3627" y="5700"/>
                        <a:pt x="3627" y="5700"/>
                        <a:pt x="3627" y="5700"/>
                      </a:cubicBezTo>
                      <a:cubicBezTo>
                        <a:pt x="3628" y="5696"/>
                        <a:pt x="3628" y="5696"/>
                        <a:pt x="3628" y="5696"/>
                      </a:cubicBezTo>
                      <a:cubicBezTo>
                        <a:pt x="3625" y="5663"/>
                        <a:pt x="3625" y="5663"/>
                        <a:pt x="3625" y="5663"/>
                      </a:cubicBezTo>
                      <a:cubicBezTo>
                        <a:pt x="3625" y="5661"/>
                        <a:pt x="3625" y="5659"/>
                        <a:pt x="3626" y="5657"/>
                      </a:cubicBezTo>
                      <a:cubicBezTo>
                        <a:pt x="3629" y="5644"/>
                        <a:pt x="3629" y="5644"/>
                        <a:pt x="3629" y="5644"/>
                      </a:cubicBezTo>
                      <a:cubicBezTo>
                        <a:pt x="3629" y="5642"/>
                        <a:pt x="3629" y="5642"/>
                        <a:pt x="3629" y="5642"/>
                      </a:cubicBezTo>
                      <a:cubicBezTo>
                        <a:pt x="3622" y="5629"/>
                        <a:pt x="3622" y="5629"/>
                        <a:pt x="3622" y="5629"/>
                      </a:cubicBezTo>
                      <a:cubicBezTo>
                        <a:pt x="3614" y="5623"/>
                        <a:pt x="3614" y="5623"/>
                        <a:pt x="3614" y="5623"/>
                      </a:cubicBezTo>
                      <a:cubicBezTo>
                        <a:pt x="3577" y="5615"/>
                        <a:pt x="3577" y="5615"/>
                        <a:pt x="3577" y="5615"/>
                      </a:cubicBezTo>
                      <a:cubicBezTo>
                        <a:pt x="3575" y="5614"/>
                        <a:pt x="3573" y="5614"/>
                        <a:pt x="3571" y="5613"/>
                      </a:cubicBezTo>
                      <a:cubicBezTo>
                        <a:pt x="3554" y="5603"/>
                        <a:pt x="3554" y="5603"/>
                        <a:pt x="3554" y="5603"/>
                      </a:cubicBezTo>
                      <a:cubicBezTo>
                        <a:pt x="3551" y="5602"/>
                        <a:pt x="3548" y="5599"/>
                        <a:pt x="3546" y="5595"/>
                      </a:cubicBezTo>
                      <a:cubicBezTo>
                        <a:pt x="3535" y="5574"/>
                        <a:pt x="3535" y="5574"/>
                        <a:pt x="3535" y="5574"/>
                      </a:cubicBezTo>
                      <a:cubicBezTo>
                        <a:pt x="3533" y="5570"/>
                        <a:pt x="3532" y="5565"/>
                        <a:pt x="3533" y="5561"/>
                      </a:cubicBezTo>
                      <a:cubicBezTo>
                        <a:pt x="3537" y="5542"/>
                        <a:pt x="3537" y="5542"/>
                        <a:pt x="3537" y="5542"/>
                      </a:cubicBezTo>
                      <a:cubicBezTo>
                        <a:pt x="3538" y="5541"/>
                        <a:pt x="3538" y="5539"/>
                        <a:pt x="3539" y="5538"/>
                      </a:cubicBezTo>
                      <a:cubicBezTo>
                        <a:pt x="3548" y="5518"/>
                        <a:pt x="3548" y="5518"/>
                        <a:pt x="3548" y="5518"/>
                      </a:cubicBezTo>
                      <a:cubicBezTo>
                        <a:pt x="3552" y="5501"/>
                        <a:pt x="3552" y="5501"/>
                        <a:pt x="3552" y="5501"/>
                      </a:cubicBezTo>
                      <a:cubicBezTo>
                        <a:pt x="3551" y="5471"/>
                        <a:pt x="3551" y="5471"/>
                        <a:pt x="3551" y="5471"/>
                      </a:cubicBezTo>
                      <a:cubicBezTo>
                        <a:pt x="3541" y="5455"/>
                        <a:pt x="3541" y="5455"/>
                        <a:pt x="3541" y="5455"/>
                      </a:cubicBezTo>
                      <a:cubicBezTo>
                        <a:pt x="3539" y="5451"/>
                        <a:pt x="3537" y="5448"/>
                        <a:pt x="3537" y="5444"/>
                      </a:cubicBezTo>
                      <a:cubicBezTo>
                        <a:pt x="3537" y="5436"/>
                        <a:pt x="3537" y="5436"/>
                        <a:pt x="3537" y="5436"/>
                      </a:cubicBezTo>
                      <a:cubicBezTo>
                        <a:pt x="3537" y="5433"/>
                        <a:pt x="3538" y="5431"/>
                        <a:pt x="3539" y="5428"/>
                      </a:cubicBezTo>
                      <a:cubicBezTo>
                        <a:pt x="3546" y="5413"/>
                        <a:pt x="3546" y="5413"/>
                        <a:pt x="3546" y="5413"/>
                      </a:cubicBezTo>
                      <a:cubicBezTo>
                        <a:pt x="3547" y="5411"/>
                        <a:pt x="3548" y="5409"/>
                        <a:pt x="3549" y="5408"/>
                      </a:cubicBezTo>
                      <a:cubicBezTo>
                        <a:pt x="3546" y="5401"/>
                        <a:pt x="3546" y="5401"/>
                        <a:pt x="3546" y="5401"/>
                      </a:cubicBezTo>
                      <a:cubicBezTo>
                        <a:pt x="3545" y="5400"/>
                        <a:pt x="3544" y="5398"/>
                        <a:pt x="3544" y="5396"/>
                      </a:cubicBezTo>
                      <a:cubicBezTo>
                        <a:pt x="3543" y="5389"/>
                        <a:pt x="3543" y="5389"/>
                        <a:pt x="3543" y="5389"/>
                      </a:cubicBezTo>
                      <a:cubicBezTo>
                        <a:pt x="3541" y="5381"/>
                        <a:pt x="3545" y="5373"/>
                        <a:pt x="3553" y="5369"/>
                      </a:cubicBezTo>
                      <a:cubicBezTo>
                        <a:pt x="3558" y="5366"/>
                        <a:pt x="3558" y="5366"/>
                        <a:pt x="3558" y="5366"/>
                      </a:cubicBezTo>
                      <a:cubicBezTo>
                        <a:pt x="3561" y="5365"/>
                        <a:pt x="3564" y="5364"/>
                        <a:pt x="3568" y="5364"/>
                      </a:cubicBezTo>
                      <a:cubicBezTo>
                        <a:pt x="3588" y="5366"/>
                        <a:pt x="3588" y="5366"/>
                        <a:pt x="3588" y="5366"/>
                      </a:cubicBezTo>
                      <a:cubicBezTo>
                        <a:pt x="3597" y="5363"/>
                        <a:pt x="3597" y="5363"/>
                        <a:pt x="3597" y="5363"/>
                      </a:cubicBezTo>
                      <a:cubicBezTo>
                        <a:pt x="3620" y="5327"/>
                        <a:pt x="3620" y="5327"/>
                        <a:pt x="3620" y="5327"/>
                      </a:cubicBezTo>
                      <a:cubicBezTo>
                        <a:pt x="3621" y="5324"/>
                        <a:pt x="3623" y="5323"/>
                        <a:pt x="3625" y="5321"/>
                      </a:cubicBezTo>
                      <a:cubicBezTo>
                        <a:pt x="3646" y="5302"/>
                        <a:pt x="3646" y="5302"/>
                        <a:pt x="3646" y="5302"/>
                      </a:cubicBezTo>
                      <a:cubicBezTo>
                        <a:pt x="3645" y="5293"/>
                        <a:pt x="3645" y="5293"/>
                        <a:pt x="3645" y="5293"/>
                      </a:cubicBezTo>
                      <a:cubicBezTo>
                        <a:pt x="3645" y="5291"/>
                        <a:pt x="3645" y="5290"/>
                        <a:pt x="3646" y="5288"/>
                      </a:cubicBezTo>
                      <a:cubicBezTo>
                        <a:pt x="3647" y="5281"/>
                        <a:pt x="3647" y="5281"/>
                        <a:pt x="3647" y="5281"/>
                      </a:cubicBezTo>
                      <a:cubicBezTo>
                        <a:pt x="3648" y="5276"/>
                        <a:pt x="3650" y="5271"/>
                        <a:pt x="3655" y="5269"/>
                      </a:cubicBezTo>
                      <a:cubicBezTo>
                        <a:pt x="3655" y="5259"/>
                        <a:pt x="3655" y="5259"/>
                        <a:pt x="3655" y="5259"/>
                      </a:cubicBezTo>
                      <a:cubicBezTo>
                        <a:pt x="3660" y="5242"/>
                        <a:pt x="3660" y="5242"/>
                        <a:pt x="3660" y="5242"/>
                      </a:cubicBezTo>
                      <a:cubicBezTo>
                        <a:pt x="3661" y="5240"/>
                        <a:pt x="3662" y="5237"/>
                        <a:pt x="3664" y="5235"/>
                      </a:cubicBezTo>
                      <a:cubicBezTo>
                        <a:pt x="3674" y="5225"/>
                        <a:pt x="3674" y="5225"/>
                        <a:pt x="3674" y="5225"/>
                      </a:cubicBezTo>
                      <a:cubicBezTo>
                        <a:pt x="3671" y="5214"/>
                        <a:pt x="3671" y="5214"/>
                        <a:pt x="3671" y="5214"/>
                      </a:cubicBezTo>
                      <a:cubicBezTo>
                        <a:pt x="3670" y="5208"/>
                        <a:pt x="3672" y="5201"/>
                        <a:pt x="3677" y="5196"/>
                      </a:cubicBezTo>
                      <a:cubicBezTo>
                        <a:pt x="3675" y="5194"/>
                        <a:pt x="3675" y="5194"/>
                        <a:pt x="3675" y="5194"/>
                      </a:cubicBezTo>
                      <a:cubicBezTo>
                        <a:pt x="3672" y="5190"/>
                        <a:pt x="3671" y="5186"/>
                        <a:pt x="3671" y="5182"/>
                      </a:cubicBezTo>
                      <a:cubicBezTo>
                        <a:pt x="3673" y="5152"/>
                        <a:pt x="3673" y="5152"/>
                        <a:pt x="3673" y="5152"/>
                      </a:cubicBezTo>
                      <a:cubicBezTo>
                        <a:pt x="3673" y="5146"/>
                        <a:pt x="3673" y="5146"/>
                        <a:pt x="3673" y="5146"/>
                      </a:cubicBezTo>
                      <a:cubicBezTo>
                        <a:pt x="3673" y="5140"/>
                        <a:pt x="3677" y="5133"/>
                        <a:pt x="3682" y="5130"/>
                      </a:cubicBezTo>
                      <a:cubicBezTo>
                        <a:pt x="3683" y="5130"/>
                        <a:pt x="3683" y="5130"/>
                        <a:pt x="3683" y="5130"/>
                      </a:cubicBezTo>
                      <a:cubicBezTo>
                        <a:pt x="3678" y="5120"/>
                        <a:pt x="3678" y="5120"/>
                        <a:pt x="3678" y="5120"/>
                      </a:cubicBezTo>
                      <a:cubicBezTo>
                        <a:pt x="3677" y="5118"/>
                        <a:pt x="3677" y="5117"/>
                        <a:pt x="3677" y="5115"/>
                      </a:cubicBezTo>
                      <a:cubicBezTo>
                        <a:pt x="3676" y="5108"/>
                        <a:pt x="3676" y="5108"/>
                        <a:pt x="3676" y="5108"/>
                      </a:cubicBezTo>
                      <a:cubicBezTo>
                        <a:pt x="3675" y="5105"/>
                        <a:pt x="3676" y="5102"/>
                        <a:pt x="3677" y="5099"/>
                      </a:cubicBezTo>
                      <a:cubicBezTo>
                        <a:pt x="3681" y="5087"/>
                        <a:pt x="3681" y="5087"/>
                        <a:pt x="3681" y="5087"/>
                      </a:cubicBezTo>
                      <a:cubicBezTo>
                        <a:pt x="3683" y="5084"/>
                        <a:pt x="3685" y="5081"/>
                        <a:pt x="3687" y="5079"/>
                      </a:cubicBezTo>
                      <a:cubicBezTo>
                        <a:pt x="3696" y="5072"/>
                        <a:pt x="3696" y="5072"/>
                        <a:pt x="3696" y="5072"/>
                      </a:cubicBezTo>
                      <a:cubicBezTo>
                        <a:pt x="3697" y="5071"/>
                        <a:pt x="3698" y="5071"/>
                        <a:pt x="3699" y="5070"/>
                      </a:cubicBezTo>
                      <a:cubicBezTo>
                        <a:pt x="3724" y="5056"/>
                        <a:pt x="3724" y="5056"/>
                        <a:pt x="3724" y="5056"/>
                      </a:cubicBezTo>
                      <a:cubicBezTo>
                        <a:pt x="3733" y="5045"/>
                        <a:pt x="3733" y="5045"/>
                        <a:pt x="3733" y="5045"/>
                      </a:cubicBezTo>
                      <a:cubicBezTo>
                        <a:pt x="3739" y="5025"/>
                        <a:pt x="3739" y="5025"/>
                        <a:pt x="3739" y="5025"/>
                      </a:cubicBezTo>
                      <a:cubicBezTo>
                        <a:pt x="3740" y="5023"/>
                        <a:pt x="3740" y="5021"/>
                        <a:pt x="3742" y="5020"/>
                      </a:cubicBezTo>
                      <a:cubicBezTo>
                        <a:pt x="3748" y="5010"/>
                        <a:pt x="3748" y="5010"/>
                        <a:pt x="3748" y="5010"/>
                      </a:cubicBezTo>
                      <a:cubicBezTo>
                        <a:pt x="3749" y="5009"/>
                        <a:pt x="3750" y="5007"/>
                        <a:pt x="3751" y="5006"/>
                      </a:cubicBezTo>
                      <a:cubicBezTo>
                        <a:pt x="3760" y="4999"/>
                        <a:pt x="3760" y="4999"/>
                        <a:pt x="3760" y="4999"/>
                      </a:cubicBezTo>
                      <a:cubicBezTo>
                        <a:pt x="3762" y="4997"/>
                        <a:pt x="3765" y="4995"/>
                        <a:pt x="3769" y="4995"/>
                      </a:cubicBezTo>
                      <a:cubicBezTo>
                        <a:pt x="3783" y="4992"/>
                        <a:pt x="3783" y="4992"/>
                        <a:pt x="3783" y="4992"/>
                      </a:cubicBezTo>
                      <a:cubicBezTo>
                        <a:pt x="3832" y="4967"/>
                        <a:pt x="3832" y="4967"/>
                        <a:pt x="3832" y="4967"/>
                      </a:cubicBezTo>
                      <a:cubicBezTo>
                        <a:pt x="3834" y="4965"/>
                        <a:pt x="3836" y="4965"/>
                        <a:pt x="3838" y="4964"/>
                      </a:cubicBezTo>
                      <a:cubicBezTo>
                        <a:pt x="3841" y="4964"/>
                        <a:pt x="3841" y="4964"/>
                        <a:pt x="3841" y="4964"/>
                      </a:cubicBezTo>
                      <a:cubicBezTo>
                        <a:pt x="3853" y="4952"/>
                        <a:pt x="3853" y="4952"/>
                        <a:pt x="3853" y="4952"/>
                      </a:cubicBezTo>
                      <a:cubicBezTo>
                        <a:pt x="3885" y="4929"/>
                        <a:pt x="3885" y="4929"/>
                        <a:pt x="3885" y="4929"/>
                      </a:cubicBezTo>
                      <a:cubicBezTo>
                        <a:pt x="3884" y="4926"/>
                        <a:pt x="3884" y="4926"/>
                        <a:pt x="3884" y="4926"/>
                      </a:cubicBezTo>
                      <a:cubicBezTo>
                        <a:pt x="3884" y="4925"/>
                        <a:pt x="3884" y="4925"/>
                        <a:pt x="3884" y="4924"/>
                      </a:cubicBezTo>
                      <a:cubicBezTo>
                        <a:pt x="3879" y="4919"/>
                        <a:pt x="3879" y="4919"/>
                        <a:pt x="3879" y="4919"/>
                      </a:cubicBezTo>
                      <a:cubicBezTo>
                        <a:pt x="3877" y="4918"/>
                        <a:pt x="3876" y="4917"/>
                        <a:pt x="3875" y="4916"/>
                      </a:cubicBezTo>
                      <a:cubicBezTo>
                        <a:pt x="3869" y="4907"/>
                        <a:pt x="3869" y="4907"/>
                        <a:pt x="3869" y="4907"/>
                      </a:cubicBezTo>
                      <a:cubicBezTo>
                        <a:pt x="3864" y="4904"/>
                        <a:pt x="3864" y="4904"/>
                        <a:pt x="3864" y="4904"/>
                      </a:cubicBezTo>
                      <a:cubicBezTo>
                        <a:pt x="3827" y="4870"/>
                        <a:pt x="3827" y="4870"/>
                        <a:pt x="3827" y="4870"/>
                      </a:cubicBezTo>
                      <a:cubicBezTo>
                        <a:pt x="3826" y="4869"/>
                        <a:pt x="3825" y="4867"/>
                        <a:pt x="3825" y="4866"/>
                      </a:cubicBezTo>
                      <a:cubicBezTo>
                        <a:pt x="3820" y="4859"/>
                        <a:pt x="3820" y="4859"/>
                        <a:pt x="3820" y="4859"/>
                      </a:cubicBezTo>
                      <a:cubicBezTo>
                        <a:pt x="3812" y="4852"/>
                        <a:pt x="3812" y="4852"/>
                        <a:pt x="3812" y="4852"/>
                      </a:cubicBezTo>
                      <a:cubicBezTo>
                        <a:pt x="3811" y="4851"/>
                        <a:pt x="3809" y="4848"/>
                        <a:pt x="3808" y="4847"/>
                      </a:cubicBezTo>
                      <a:cubicBezTo>
                        <a:pt x="3805" y="4845"/>
                        <a:pt x="3805" y="4845"/>
                        <a:pt x="3805" y="4845"/>
                      </a:cubicBezTo>
                      <a:cubicBezTo>
                        <a:pt x="3803" y="4845"/>
                        <a:pt x="3801" y="4845"/>
                        <a:pt x="3799" y="4844"/>
                      </a:cubicBezTo>
                      <a:cubicBezTo>
                        <a:pt x="3797" y="4842"/>
                        <a:pt x="3792" y="4839"/>
                        <a:pt x="3790" y="4836"/>
                      </a:cubicBezTo>
                      <a:cubicBezTo>
                        <a:pt x="3789" y="4835"/>
                        <a:pt x="3786" y="4831"/>
                        <a:pt x="3786" y="4830"/>
                      </a:cubicBezTo>
                      <a:cubicBezTo>
                        <a:pt x="3785" y="4828"/>
                        <a:pt x="3783" y="4822"/>
                        <a:pt x="3783" y="4820"/>
                      </a:cubicBezTo>
                      <a:cubicBezTo>
                        <a:pt x="3782" y="4807"/>
                        <a:pt x="3782" y="4807"/>
                        <a:pt x="3782" y="4807"/>
                      </a:cubicBezTo>
                      <a:cubicBezTo>
                        <a:pt x="3782" y="4803"/>
                        <a:pt x="3783" y="4800"/>
                        <a:pt x="3785" y="4797"/>
                      </a:cubicBezTo>
                      <a:cubicBezTo>
                        <a:pt x="3787" y="4792"/>
                        <a:pt x="3787" y="4792"/>
                        <a:pt x="3787" y="4792"/>
                      </a:cubicBezTo>
                      <a:cubicBezTo>
                        <a:pt x="3786" y="4790"/>
                        <a:pt x="3785" y="4788"/>
                        <a:pt x="3785" y="4785"/>
                      </a:cubicBezTo>
                      <a:cubicBezTo>
                        <a:pt x="3783" y="4777"/>
                        <a:pt x="3783" y="4777"/>
                        <a:pt x="3783" y="4777"/>
                      </a:cubicBezTo>
                      <a:cubicBezTo>
                        <a:pt x="3780" y="4774"/>
                        <a:pt x="3780" y="4774"/>
                        <a:pt x="3780" y="4774"/>
                      </a:cubicBezTo>
                      <a:cubicBezTo>
                        <a:pt x="3778" y="4773"/>
                        <a:pt x="3777" y="4771"/>
                        <a:pt x="3776" y="4769"/>
                      </a:cubicBezTo>
                      <a:cubicBezTo>
                        <a:pt x="3772" y="4759"/>
                        <a:pt x="3772" y="4759"/>
                        <a:pt x="3772" y="4759"/>
                      </a:cubicBezTo>
                      <a:cubicBezTo>
                        <a:pt x="3770" y="4756"/>
                        <a:pt x="3770" y="4754"/>
                        <a:pt x="3770" y="4751"/>
                      </a:cubicBezTo>
                      <a:cubicBezTo>
                        <a:pt x="3770" y="4750"/>
                        <a:pt x="3770" y="4745"/>
                        <a:pt x="3770" y="4744"/>
                      </a:cubicBezTo>
                      <a:cubicBezTo>
                        <a:pt x="3772" y="4734"/>
                        <a:pt x="3772" y="4734"/>
                        <a:pt x="3772" y="4734"/>
                      </a:cubicBezTo>
                      <a:cubicBezTo>
                        <a:pt x="3771" y="4733"/>
                        <a:pt x="3770" y="4731"/>
                        <a:pt x="3770" y="4730"/>
                      </a:cubicBezTo>
                      <a:cubicBezTo>
                        <a:pt x="3752" y="4675"/>
                        <a:pt x="3752" y="4675"/>
                        <a:pt x="3752" y="4675"/>
                      </a:cubicBezTo>
                      <a:cubicBezTo>
                        <a:pt x="3749" y="4674"/>
                        <a:pt x="3749" y="4674"/>
                        <a:pt x="3749" y="4674"/>
                      </a:cubicBezTo>
                      <a:cubicBezTo>
                        <a:pt x="3747" y="4673"/>
                        <a:pt x="3744" y="4672"/>
                        <a:pt x="3743" y="4671"/>
                      </a:cubicBezTo>
                      <a:cubicBezTo>
                        <a:pt x="3734" y="4664"/>
                        <a:pt x="3734" y="4664"/>
                        <a:pt x="3734" y="4664"/>
                      </a:cubicBezTo>
                      <a:cubicBezTo>
                        <a:pt x="3731" y="4662"/>
                        <a:pt x="3729" y="4659"/>
                        <a:pt x="3728" y="4656"/>
                      </a:cubicBezTo>
                      <a:cubicBezTo>
                        <a:pt x="3724" y="4645"/>
                        <a:pt x="3724" y="4645"/>
                        <a:pt x="3724" y="4645"/>
                      </a:cubicBezTo>
                      <a:cubicBezTo>
                        <a:pt x="3723" y="4642"/>
                        <a:pt x="3722" y="4639"/>
                        <a:pt x="3722" y="4636"/>
                      </a:cubicBezTo>
                      <a:cubicBezTo>
                        <a:pt x="3724" y="4620"/>
                        <a:pt x="3724" y="4620"/>
                        <a:pt x="3724" y="4620"/>
                      </a:cubicBezTo>
                      <a:cubicBezTo>
                        <a:pt x="3718" y="4609"/>
                        <a:pt x="3718" y="4609"/>
                        <a:pt x="3718" y="4609"/>
                      </a:cubicBezTo>
                      <a:cubicBezTo>
                        <a:pt x="3714" y="4607"/>
                        <a:pt x="3714" y="4607"/>
                        <a:pt x="3714" y="4607"/>
                      </a:cubicBezTo>
                      <a:cubicBezTo>
                        <a:pt x="3709" y="4605"/>
                        <a:pt x="3706" y="4601"/>
                        <a:pt x="3704" y="4596"/>
                      </a:cubicBezTo>
                      <a:cubicBezTo>
                        <a:pt x="3702" y="4589"/>
                        <a:pt x="3702" y="4589"/>
                        <a:pt x="3702" y="4589"/>
                      </a:cubicBezTo>
                      <a:cubicBezTo>
                        <a:pt x="3701" y="4587"/>
                        <a:pt x="3701" y="4584"/>
                        <a:pt x="3701" y="4582"/>
                      </a:cubicBezTo>
                      <a:cubicBezTo>
                        <a:pt x="3704" y="4520"/>
                        <a:pt x="3704" y="4520"/>
                        <a:pt x="3704" y="4520"/>
                      </a:cubicBezTo>
                      <a:lnTo>
                        <a:pt x="3486" y="42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88"/>
                <p:cNvSpPr>
                  <a:spLocks/>
                </p:cNvSpPr>
                <p:nvPr/>
              </p:nvSpPr>
              <p:spPr bwMode="auto">
                <a:xfrm>
                  <a:off x="1987551" y="3189288"/>
                  <a:ext cx="7938" cy="6350"/>
                </a:xfrm>
                <a:custGeom>
                  <a:avLst/>
                  <a:gdLst>
                    <a:gd name="T0" fmla="*/ 2 w 28"/>
                    <a:gd name="T1" fmla="*/ 0 h 26"/>
                    <a:gd name="T2" fmla="*/ 0 w 28"/>
                    <a:gd name="T3" fmla="*/ 13 h 26"/>
                    <a:gd name="T4" fmla="*/ 1 w 28"/>
                    <a:gd name="T5" fmla="*/ 26 h 26"/>
                    <a:gd name="T6" fmla="*/ 2 w 28"/>
                    <a:gd name="T7" fmla="*/ 26 h 26"/>
                    <a:gd name="T8" fmla="*/ 20 w 28"/>
                    <a:gd name="T9" fmla="*/ 22 h 26"/>
                    <a:gd name="T10" fmla="*/ 28 w 28"/>
                    <a:gd name="T11" fmla="*/ 23 h 26"/>
                    <a:gd name="T12" fmla="*/ 22 w 28"/>
                    <a:gd name="T13" fmla="*/ 12 h 26"/>
                    <a:gd name="T14" fmla="*/ 2 w 28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6">
                      <a:moveTo>
                        <a:pt x="2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2" y="22"/>
                        <a:pt x="25" y="22"/>
                        <a:pt x="28" y="23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8" name="Freeform 89"/>
              <p:cNvSpPr>
                <a:spLocks/>
              </p:cNvSpPr>
              <p:nvPr/>
            </p:nvSpPr>
            <p:spPr bwMode="auto">
              <a:xfrm>
                <a:off x="2422526" y="2741613"/>
                <a:ext cx="763588" cy="893763"/>
              </a:xfrm>
              <a:custGeom>
                <a:avLst/>
                <a:gdLst>
                  <a:gd name="T0" fmla="*/ 608 w 2854"/>
                  <a:gd name="T1" fmla="*/ 434 h 3337"/>
                  <a:gd name="T2" fmla="*/ 539 w 2854"/>
                  <a:gd name="T3" fmla="*/ 526 h 3337"/>
                  <a:gd name="T4" fmla="*/ 488 w 2854"/>
                  <a:gd name="T5" fmla="*/ 523 h 3337"/>
                  <a:gd name="T6" fmla="*/ 455 w 2854"/>
                  <a:gd name="T7" fmla="*/ 486 h 3337"/>
                  <a:gd name="T8" fmla="*/ 423 w 2854"/>
                  <a:gd name="T9" fmla="*/ 456 h 3337"/>
                  <a:gd name="T10" fmla="*/ 399 w 2854"/>
                  <a:gd name="T11" fmla="*/ 454 h 3337"/>
                  <a:gd name="T12" fmla="*/ 363 w 2854"/>
                  <a:gd name="T13" fmla="*/ 432 h 3337"/>
                  <a:gd name="T14" fmla="*/ 300 w 2854"/>
                  <a:gd name="T15" fmla="*/ 472 h 3337"/>
                  <a:gd name="T16" fmla="*/ 287 w 2854"/>
                  <a:gd name="T17" fmla="*/ 492 h 3337"/>
                  <a:gd name="T18" fmla="*/ 310 w 2854"/>
                  <a:gd name="T19" fmla="*/ 551 h 3337"/>
                  <a:gd name="T20" fmla="*/ 307 w 2854"/>
                  <a:gd name="T21" fmla="*/ 577 h 3337"/>
                  <a:gd name="T22" fmla="*/ 291 w 2854"/>
                  <a:gd name="T23" fmla="*/ 646 h 3337"/>
                  <a:gd name="T24" fmla="*/ 298 w 2854"/>
                  <a:gd name="T25" fmla="*/ 735 h 3337"/>
                  <a:gd name="T26" fmla="*/ 304 w 2854"/>
                  <a:gd name="T27" fmla="*/ 836 h 3337"/>
                  <a:gd name="T28" fmla="*/ 306 w 2854"/>
                  <a:gd name="T29" fmla="*/ 910 h 3337"/>
                  <a:gd name="T30" fmla="*/ 290 w 2854"/>
                  <a:gd name="T31" fmla="*/ 982 h 3337"/>
                  <a:gd name="T32" fmla="*/ 278 w 2854"/>
                  <a:gd name="T33" fmla="*/ 1001 h 3337"/>
                  <a:gd name="T34" fmla="*/ 264 w 2854"/>
                  <a:gd name="T35" fmla="*/ 1028 h 3337"/>
                  <a:gd name="T36" fmla="*/ 261 w 2854"/>
                  <a:gd name="T37" fmla="*/ 1110 h 3337"/>
                  <a:gd name="T38" fmla="*/ 283 w 2854"/>
                  <a:gd name="T39" fmla="*/ 1152 h 3337"/>
                  <a:gd name="T40" fmla="*/ 307 w 2854"/>
                  <a:gd name="T41" fmla="*/ 1186 h 3337"/>
                  <a:gd name="T42" fmla="*/ 330 w 2854"/>
                  <a:gd name="T43" fmla="*/ 1279 h 3337"/>
                  <a:gd name="T44" fmla="*/ 347 w 2854"/>
                  <a:gd name="T45" fmla="*/ 1313 h 3337"/>
                  <a:gd name="T46" fmla="*/ 348 w 2854"/>
                  <a:gd name="T47" fmla="*/ 1344 h 3337"/>
                  <a:gd name="T48" fmla="*/ 373 w 2854"/>
                  <a:gd name="T49" fmla="*/ 1369 h 3337"/>
                  <a:gd name="T50" fmla="*/ 444 w 2854"/>
                  <a:gd name="T51" fmla="*/ 1458 h 3337"/>
                  <a:gd name="T52" fmla="*/ 431 w 2854"/>
                  <a:gd name="T53" fmla="*/ 1491 h 3337"/>
                  <a:gd name="T54" fmla="*/ 374 w 2854"/>
                  <a:gd name="T55" fmla="*/ 1533 h 3337"/>
                  <a:gd name="T56" fmla="*/ 300 w 2854"/>
                  <a:gd name="T57" fmla="*/ 1565 h 3337"/>
                  <a:gd name="T58" fmla="*/ 282 w 2854"/>
                  <a:gd name="T59" fmla="*/ 1606 h 3337"/>
                  <a:gd name="T60" fmla="*/ 236 w 2854"/>
                  <a:gd name="T61" fmla="*/ 1640 h 3337"/>
                  <a:gd name="T62" fmla="*/ 242 w 2854"/>
                  <a:gd name="T63" fmla="*/ 1681 h 3337"/>
                  <a:gd name="T64" fmla="*/ 231 w 2854"/>
                  <a:gd name="T65" fmla="*/ 1708 h 3337"/>
                  <a:gd name="T66" fmla="*/ 235 w 2854"/>
                  <a:gd name="T67" fmla="*/ 1741 h 3337"/>
                  <a:gd name="T68" fmla="*/ 229 w 2854"/>
                  <a:gd name="T69" fmla="*/ 1776 h 3337"/>
                  <a:gd name="T70" fmla="*/ 208 w 2854"/>
                  <a:gd name="T71" fmla="*/ 1823 h 3337"/>
                  <a:gd name="T72" fmla="*/ 199 w 2854"/>
                  <a:gd name="T73" fmla="*/ 1856 h 3337"/>
                  <a:gd name="T74" fmla="*/ 148 w 2854"/>
                  <a:gd name="T75" fmla="*/ 1921 h 3337"/>
                  <a:gd name="T76" fmla="*/ 114 w 2854"/>
                  <a:gd name="T77" fmla="*/ 1936 h 3337"/>
                  <a:gd name="T78" fmla="*/ 108 w 2854"/>
                  <a:gd name="T79" fmla="*/ 1957 h 3337"/>
                  <a:gd name="T80" fmla="*/ 107 w 2854"/>
                  <a:gd name="T81" fmla="*/ 1984 h 3337"/>
                  <a:gd name="T82" fmla="*/ 112 w 2854"/>
                  <a:gd name="T83" fmla="*/ 2035 h 3337"/>
                  <a:gd name="T84" fmla="*/ 94 w 2854"/>
                  <a:gd name="T85" fmla="*/ 2095 h 3337"/>
                  <a:gd name="T86" fmla="*/ 156 w 2854"/>
                  <a:gd name="T87" fmla="*/ 2122 h 3337"/>
                  <a:gd name="T88" fmla="*/ 188 w 2854"/>
                  <a:gd name="T89" fmla="*/ 2166 h 3337"/>
                  <a:gd name="T90" fmla="*/ 188 w 2854"/>
                  <a:gd name="T91" fmla="*/ 2228 h 3337"/>
                  <a:gd name="T92" fmla="*/ 174 w 2854"/>
                  <a:gd name="T93" fmla="*/ 2261 h 3337"/>
                  <a:gd name="T94" fmla="*/ 144 w 2854"/>
                  <a:gd name="T95" fmla="*/ 2304 h 3337"/>
                  <a:gd name="T96" fmla="*/ 96 w 2854"/>
                  <a:gd name="T97" fmla="*/ 2321 h 3337"/>
                  <a:gd name="T98" fmla="*/ 31 w 2854"/>
                  <a:gd name="T99" fmla="*/ 2347 h 3337"/>
                  <a:gd name="T100" fmla="*/ 9 w 2854"/>
                  <a:gd name="T101" fmla="*/ 2379 h 3337"/>
                  <a:gd name="T102" fmla="*/ 545 w 2854"/>
                  <a:gd name="T103" fmla="*/ 2691 h 3337"/>
                  <a:gd name="T104" fmla="*/ 2600 w 2854"/>
                  <a:gd name="T105" fmla="*/ 3337 h 3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4" h="3337">
                    <a:moveTo>
                      <a:pt x="1483" y="98"/>
                    </a:moveTo>
                    <a:cubicBezTo>
                      <a:pt x="669" y="0"/>
                      <a:pt x="669" y="0"/>
                      <a:pt x="669" y="0"/>
                    </a:cubicBezTo>
                    <a:cubicBezTo>
                      <a:pt x="613" y="426"/>
                      <a:pt x="613" y="426"/>
                      <a:pt x="613" y="426"/>
                    </a:cubicBezTo>
                    <a:cubicBezTo>
                      <a:pt x="612" y="429"/>
                      <a:pt x="610" y="432"/>
                      <a:pt x="608" y="434"/>
                    </a:cubicBezTo>
                    <a:cubicBezTo>
                      <a:pt x="590" y="453"/>
                      <a:pt x="590" y="453"/>
                      <a:pt x="590" y="453"/>
                    </a:cubicBezTo>
                    <a:cubicBezTo>
                      <a:pt x="566" y="509"/>
                      <a:pt x="566" y="509"/>
                      <a:pt x="566" y="509"/>
                    </a:cubicBezTo>
                    <a:cubicBezTo>
                      <a:pt x="564" y="513"/>
                      <a:pt x="560" y="517"/>
                      <a:pt x="555" y="519"/>
                    </a:cubicBezTo>
                    <a:cubicBezTo>
                      <a:pt x="539" y="526"/>
                      <a:pt x="539" y="526"/>
                      <a:pt x="539" y="526"/>
                    </a:cubicBezTo>
                    <a:cubicBezTo>
                      <a:pt x="537" y="526"/>
                      <a:pt x="535" y="527"/>
                      <a:pt x="532" y="527"/>
                    </a:cubicBezTo>
                    <a:cubicBezTo>
                      <a:pt x="510" y="528"/>
                      <a:pt x="510" y="528"/>
                      <a:pt x="510" y="528"/>
                    </a:cubicBezTo>
                    <a:cubicBezTo>
                      <a:pt x="494" y="525"/>
                      <a:pt x="494" y="525"/>
                      <a:pt x="494" y="525"/>
                    </a:cubicBezTo>
                    <a:cubicBezTo>
                      <a:pt x="492" y="525"/>
                      <a:pt x="490" y="524"/>
                      <a:pt x="488" y="523"/>
                    </a:cubicBezTo>
                    <a:cubicBezTo>
                      <a:pt x="478" y="517"/>
                      <a:pt x="478" y="517"/>
                      <a:pt x="478" y="517"/>
                    </a:cubicBezTo>
                    <a:cubicBezTo>
                      <a:pt x="477" y="516"/>
                      <a:pt x="475" y="515"/>
                      <a:pt x="474" y="514"/>
                    </a:cubicBezTo>
                    <a:cubicBezTo>
                      <a:pt x="466" y="505"/>
                      <a:pt x="466" y="505"/>
                      <a:pt x="466" y="505"/>
                    </a:cubicBezTo>
                    <a:cubicBezTo>
                      <a:pt x="455" y="486"/>
                      <a:pt x="455" y="486"/>
                      <a:pt x="455" y="486"/>
                    </a:cubicBezTo>
                    <a:cubicBezTo>
                      <a:pt x="441" y="450"/>
                      <a:pt x="441" y="450"/>
                      <a:pt x="441" y="450"/>
                    </a:cubicBezTo>
                    <a:cubicBezTo>
                      <a:pt x="438" y="450"/>
                      <a:pt x="438" y="450"/>
                      <a:pt x="438" y="450"/>
                    </a:cubicBezTo>
                    <a:cubicBezTo>
                      <a:pt x="428" y="455"/>
                      <a:pt x="428" y="455"/>
                      <a:pt x="428" y="455"/>
                    </a:cubicBezTo>
                    <a:cubicBezTo>
                      <a:pt x="427" y="455"/>
                      <a:pt x="424" y="456"/>
                      <a:pt x="423" y="456"/>
                    </a:cubicBezTo>
                    <a:cubicBezTo>
                      <a:pt x="421" y="457"/>
                      <a:pt x="419" y="457"/>
                      <a:pt x="418" y="457"/>
                    </a:cubicBezTo>
                    <a:cubicBezTo>
                      <a:pt x="417" y="457"/>
                      <a:pt x="413" y="457"/>
                      <a:pt x="412" y="457"/>
                    </a:cubicBezTo>
                    <a:cubicBezTo>
                      <a:pt x="412" y="457"/>
                      <a:pt x="408" y="456"/>
                      <a:pt x="407" y="456"/>
                    </a:cubicBezTo>
                    <a:cubicBezTo>
                      <a:pt x="406" y="456"/>
                      <a:pt x="401" y="455"/>
                      <a:pt x="399" y="454"/>
                    </a:cubicBezTo>
                    <a:cubicBezTo>
                      <a:pt x="393" y="451"/>
                      <a:pt x="393" y="451"/>
                      <a:pt x="393" y="451"/>
                    </a:cubicBezTo>
                    <a:cubicBezTo>
                      <a:pt x="392" y="450"/>
                      <a:pt x="390" y="449"/>
                      <a:pt x="389" y="44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63" y="432"/>
                      <a:pt x="363" y="432"/>
                      <a:pt x="363" y="432"/>
                    </a:cubicBezTo>
                    <a:cubicBezTo>
                      <a:pt x="357" y="434"/>
                      <a:pt x="357" y="434"/>
                      <a:pt x="357" y="434"/>
                    </a:cubicBezTo>
                    <a:cubicBezTo>
                      <a:pt x="331" y="437"/>
                      <a:pt x="331" y="437"/>
                      <a:pt x="331" y="437"/>
                    </a:cubicBezTo>
                    <a:cubicBezTo>
                      <a:pt x="301" y="450"/>
                      <a:pt x="301" y="450"/>
                      <a:pt x="301" y="450"/>
                    </a:cubicBezTo>
                    <a:cubicBezTo>
                      <a:pt x="300" y="472"/>
                      <a:pt x="300" y="472"/>
                      <a:pt x="300" y="472"/>
                    </a:cubicBezTo>
                    <a:cubicBezTo>
                      <a:pt x="299" y="474"/>
                      <a:pt x="299" y="476"/>
                      <a:pt x="298" y="478"/>
                    </a:cubicBezTo>
                    <a:cubicBezTo>
                      <a:pt x="295" y="484"/>
                      <a:pt x="295" y="484"/>
                      <a:pt x="295" y="484"/>
                    </a:cubicBezTo>
                    <a:cubicBezTo>
                      <a:pt x="294" y="487"/>
                      <a:pt x="292" y="489"/>
                      <a:pt x="290" y="490"/>
                    </a:cubicBezTo>
                    <a:cubicBezTo>
                      <a:pt x="287" y="492"/>
                      <a:pt x="287" y="492"/>
                      <a:pt x="287" y="492"/>
                    </a:cubicBezTo>
                    <a:cubicBezTo>
                      <a:pt x="287" y="497"/>
                      <a:pt x="287" y="497"/>
                      <a:pt x="287" y="497"/>
                    </a:cubicBezTo>
                    <a:cubicBezTo>
                      <a:pt x="289" y="510"/>
                      <a:pt x="289" y="510"/>
                      <a:pt x="289" y="510"/>
                    </a:cubicBezTo>
                    <a:cubicBezTo>
                      <a:pt x="293" y="520"/>
                      <a:pt x="293" y="520"/>
                      <a:pt x="293" y="520"/>
                    </a:cubicBezTo>
                    <a:cubicBezTo>
                      <a:pt x="310" y="551"/>
                      <a:pt x="310" y="551"/>
                      <a:pt x="310" y="551"/>
                    </a:cubicBezTo>
                    <a:cubicBezTo>
                      <a:pt x="311" y="553"/>
                      <a:pt x="311" y="555"/>
                      <a:pt x="311" y="558"/>
                    </a:cubicBezTo>
                    <a:cubicBezTo>
                      <a:pt x="311" y="564"/>
                      <a:pt x="311" y="564"/>
                      <a:pt x="311" y="564"/>
                    </a:cubicBezTo>
                    <a:cubicBezTo>
                      <a:pt x="311" y="566"/>
                      <a:pt x="311" y="569"/>
                      <a:pt x="310" y="571"/>
                    </a:cubicBezTo>
                    <a:cubicBezTo>
                      <a:pt x="307" y="577"/>
                      <a:pt x="307" y="577"/>
                      <a:pt x="307" y="577"/>
                    </a:cubicBezTo>
                    <a:cubicBezTo>
                      <a:pt x="307" y="579"/>
                      <a:pt x="306" y="580"/>
                      <a:pt x="305" y="582"/>
                    </a:cubicBezTo>
                    <a:cubicBezTo>
                      <a:pt x="295" y="596"/>
                      <a:pt x="295" y="596"/>
                      <a:pt x="295" y="596"/>
                    </a:cubicBezTo>
                    <a:cubicBezTo>
                      <a:pt x="290" y="638"/>
                      <a:pt x="290" y="638"/>
                      <a:pt x="290" y="638"/>
                    </a:cubicBezTo>
                    <a:cubicBezTo>
                      <a:pt x="291" y="646"/>
                      <a:pt x="291" y="646"/>
                      <a:pt x="291" y="646"/>
                    </a:cubicBezTo>
                    <a:cubicBezTo>
                      <a:pt x="303" y="695"/>
                      <a:pt x="303" y="695"/>
                      <a:pt x="303" y="695"/>
                    </a:cubicBezTo>
                    <a:cubicBezTo>
                      <a:pt x="304" y="699"/>
                      <a:pt x="303" y="704"/>
                      <a:pt x="302" y="708"/>
                    </a:cubicBezTo>
                    <a:cubicBezTo>
                      <a:pt x="298" y="715"/>
                      <a:pt x="298" y="715"/>
                      <a:pt x="298" y="715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8" y="738"/>
                      <a:pt x="297" y="741"/>
                      <a:pt x="296" y="744"/>
                    </a:cubicBezTo>
                    <a:cubicBezTo>
                      <a:pt x="286" y="763"/>
                      <a:pt x="286" y="763"/>
                      <a:pt x="286" y="763"/>
                    </a:cubicBezTo>
                    <a:cubicBezTo>
                      <a:pt x="294" y="808"/>
                      <a:pt x="294" y="808"/>
                      <a:pt x="294" y="808"/>
                    </a:cubicBezTo>
                    <a:cubicBezTo>
                      <a:pt x="304" y="836"/>
                      <a:pt x="304" y="836"/>
                      <a:pt x="304" y="836"/>
                    </a:cubicBezTo>
                    <a:cubicBezTo>
                      <a:pt x="307" y="852"/>
                      <a:pt x="307" y="852"/>
                      <a:pt x="307" y="852"/>
                    </a:cubicBezTo>
                    <a:cubicBezTo>
                      <a:pt x="307" y="854"/>
                      <a:pt x="307" y="856"/>
                      <a:pt x="307" y="858"/>
                    </a:cubicBezTo>
                    <a:cubicBezTo>
                      <a:pt x="304" y="885"/>
                      <a:pt x="304" y="885"/>
                      <a:pt x="304" y="885"/>
                    </a:cubicBezTo>
                    <a:cubicBezTo>
                      <a:pt x="306" y="910"/>
                      <a:pt x="306" y="910"/>
                      <a:pt x="306" y="910"/>
                    </a:cubicBezTo>
                    <a:cubicBezTo>
                      <a:pt x="306" y="934"/>
                      <a:pt x="306" y="934"/>
                      <a:pt x="306" y="934"/>
                    </a:cubicBezTo>
                    <a:cubicBezTo>
                      <a:pt x="304" y="949"/>
                      <a:pt x="304" y="949"/>
                      <a:pt x="304" y="949"/>
                    </a:cubicBezTo>
                    <a:cubicBezTo>
                      <a:pt x="296" y="973"/>
                      <a:pt x="296" y="973"/>
                      <a:pt x="296" y="973"/>
                    </a:cubicBezTo>
                    <a:cubicBezTo>
                      <a:pt x="295" y="976"/>
                      <a:pt x="293" y="980"/>
                      <a:pt x="290" y="982"/>
                    </a:cubicBezTo>
                    <a:cubicBezTo>
                      <a:pt x="288" y="983"/>
                      <a:pt x="283" y="986"/>
                      <a:pt x="281" y="987"/>
                    </a:cubicBezTo>
                    <a:cubicBezTo>
                      <a:pt x="276" y="988"/>
                      <a:pt x="276" y="988"/>
                      <a:pt x="276" y="988"/>
                    </a:cubicBezTo>
                    <a:cubicBezTo>
                      <a:pt x="277" y="990"/>
                      <a:pt x="277" y="992"/>
                      <a:pt x="277" y="993"/>
                    </a:cubicBezTo>
                    <a:cubicBezTo>
                      <a:pt x="278" y="1001"/>
                      <a:pt x="278" y="1001"/>
                      <a:pt x="278" y="1001"/>
                    </a:cubicBezTo>
                    <a:cubicBezTo>
                      <a:pt x="278" y="1004"/>
                      <a:pt x="278" y="1008"/>
                      <a:pt x="276" y="1011"/>
                    </a:cubicBezTo>
                    <a:cubicBezTo>
                      <a:pt x="274" y="1016"/>
                      <a:pt x="274" y="1016"/>
                      <a:pt x="274" y="1016"/>
                    </a:cubicBezTo>
                    <a:cubicBezTo>
                      <a:pt x="273" y="1018"/>
                      <a:pt x="272" y="1020"/>
                      <a:pt x="270" y="1022"/>
                    </a:cubicBezTo>
                    <a:cubicBezTo>
                      <a:pt x="264" y="1028"/>
                      <a:pt x="264" y="1028"/>
                      <a:pt x="264" y="1028"/>
                    </a:cubicBezTo>
                    <a:cubicBezTo>
                      <a:pt x="265" y="1037"/>
                      <a:pt x="265" y="1037"/>
                      <a:pt x="265" y="1037"/>
                    </a:cubicBezTo>
                    <a:cubicBezTo>
                      <a:pt x="265" y="1047"/>
                      <a:pt x="265" y="1047"/>
                      <a:pt x="265" y="1047"/>
                    </a:cubicBezTo>
                    <a:cubicBezTo>
                      <a:pt x="265" y="1047"/>
                      <a:pt x="264" y="1051"/>
                      <a:pt x="264" y="1052"/>
                    </a:cubicBezTo>
                    <a:cubicBezTo>
                      <a:pt x="261" y="1110"/>
                      <a:pt x="261" y="1110"/>
                      <a:pt x="261" y="1110"/>
                    </a:cubicBezTo>
                    <a:cubicBezTo>
                      <a:pt x="268" y="1114"/>
                      <a:pt x="268" y="1114"/>
                      <a:pt x="268" y="1114"/>
                    </a:cubicBezTo>
                    <a:cubicBezTo>
                      <a:pt x="270" y="1116"/>
                      <a:pt x="273" y="1118"/>
                      <a:pt x="274" y="1121"/>
                    </a:cubicBezTo>
                    <a:cubicBezTo>
                      <a:pt x="278" y="1129"/>
                      <a:pt x="278" y="1129"/>
                      <a:pt x="278" y="1129"/>
                    </a:cubicBezTo>
                    <a:cubicBezTo>
                      <a:pt x="283" y="1152"/>
                      <a:pt x="283" y="1152"/>
                      <a:pt x="283" y="1152"/>
                    </a:cubicBezTo>
                    <a:cubicBezTo>
                      <a:pt x="283" y="1166"/>
                      <a:pt x="283" y="1166"/>
                      <a:pt x="283" y="1166"/>
                    </a:cubicBezTo>
                    <a:cubicBezTo>
                      <a:pt x="286" y="1171"/>
                      <a:pt x="286" y="1171"/>
                      <a:pt x="286" y="1171"/>
                    </a:cubicBezTo>
                    <a:cubicBezTo>
                      <a:pt x="294" y="1173"/>
                      <a:pt x="294" y="1173"/>
                      <a:pt x="294" y="1173"/>
                    </a:cubicBezTo>
                    <a:cubicBezTo>
                      <a:pt x="300" y="1175"/>
                      <a:pt x="305" y="1180"/>
                      <a:pt x="307" y="1186"/>
                    </a:cubicBezTo>
                    <a:cubicBezTo>
                      <a:pt x="328" y="1250"/>
                      <a:pt x="328" y="1250"/>
                      <a:pt x="328" y="1250"/>
                    </a:cubicBezTo>
                    <a:cubicBezTo>
                      <a:pt x="330" y="1254"/>
                      <a:pt x="332" y="1259"/>
                      <a:pt x="332" y="1262"/>
                    </a:cubicBezTo>
                    <a:cubicBezTo>
                      <a:pt x="332" y="1266"/>
                      <a:pt x="332" y="1266"/>
                      <a:pt x="332" y="1266"/>
                    </a:cubicBezTo>
                    <a:cubicBezTo>
                      <a:pt x="330" y="1279"/>
                      <a:pt x="330" y="1279"/>
                      <a:pt x="330" y="1279"/>
                    </a:cubicBezTo>
                    <a:cubicBezTo>
                      <a:pt x="334" y="1285"/>
                      <a:pt x="334" y="1285"/>
                      <a:pt x="334" y="1285"/>
                    </a:cubicBezTo>
                    <a:cubicBezTo>
                      <a:pt x="341" y="1294"/>
                      <a:pt x="341" y="1294"/>
                      <a:pt x="341" y="1294"/>
                    </a:cubicBezTo>
                    <a:cubicBezTo>
                      <a:pt x="343" y="1297"/>
                      <a:pt x="344" y="1300"/>
                      <a:pt x="344" y="1303"/>
                    </a:cubicBezTo>
                    <a:cubicBezTo>
                      <a:pt x="347" y="1313"/>
                      <a:pt x="347" y="1313"/>
                      <a:pt x="347" y="1313"/>
                    </a:cubicBezTo>
                    <a:cubicBezTo>
                      <a:pt x="350" y="1318"/>
                      <a:pt x="350" y="1325"/>
                      <a:pt x="348" y="1330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4" y="1342"/>
                      <a:pt x="348" y="1344"/>
                      <a:pt x="348" y="1344"/>
                    </a:cubicBezTo>
                    <a:cubicBezTo>
                      <a:pt x="350" y="1345"/>
                      <a:pt x="352" y="1346"/>
                      <a:pt x="353" y="1348"/>
                    </a:cubicBezTo>
                    <a:cubicBezTo>
                      <a:pt x="354" y="1348"/>
                      <a:pt x="356" y="1351"/>
                      <a:pt x="357" y="1352"/>
                    </a:cubicBezTo>
                    <a:cubicBezTo>
                      <a:pt x="367" y="1363"/>
                      <a:pt x="367" y="1363"/>
                      <a:pt x="367" y="1363"/>
                    </a:cubicBezTo>
                    <a:cubicBezTo>
                      <a:pt x="369" y="1364"/>
                      <a:pt x="372" y="1367"/>
                      <a:pt x="373" y="1369"/>
                    </a:cubicBezTo>
                    <a:cubicBezTo>
                      <a:pt x="377" y="1376"/>
                      <a:pt x="377" y="1376"/>
                      <a:pt x="377" y="1376"/>
                    </a:cubicBezTo>
                    <a:cubicBezTo>
                      <a:pt x="439" y="1434"/>
                      <a:pt x="439" y="1434"/>
                      <a:pt x="439" y="1434"/>
                    </a:cubicBezTo>
                    <a:cubicBezTo>
                      <a:pt x="443" y="1438"/>
                      <a:pt x="446" y="1444"/>
                      <a:pt x="445" y="1451"/>
                    </a:cubicBezTo>
                    <a:cubicBezTo>
                      <a:pt x="444" y="1458"/>
                      <a:pt x="444" y="1458"/>
                      <a:pt x="444" y="1458"/>
                    </a:cubicBezTo>
                    <a:cubicBezTo>
                      <a:pt x="446" y="1466"/>
                      <a:pt x="446" y="1466"/>
                      <a:pt x="446" y="1466"/>
                    </a:cubicBezTo>
                    <a:cubicBezTo>
                      <a:pt x="446" y="1470"/>
                      <a:pt x="445" y="1475"/>
                      <a:pt x="442" y="1479"/>
                    </a:cubicBezTo>
                    <a:cubicBezTo>
                      <a:pt x="437" y="1486"/>
                      <a:pt x="437" y="1486"/>
                      <a:pt x="437" y="1486"/>
                    </a:cubicBezTo>
                    <a:cubicBezTo>
                      <a:pt x="436" y="1488"/>
                      <a:pt x="434" y="1490"/>
                      <a:pt x="431" y="1491"/>
                    </a:cubicBezTo>
                    <a:cubicBezTo>
                      <a:pt x="416" y="1500"/>
                      <a:pt x="416" y="1500"/>
                      <a:pt x="416" y="1500"/>
                    </a:cubicBezTo>
                    <a:cubicBezTo>
                      <a:pt x="400" y="1512"/>
                      <a:pt x="400" y="1512"/>
                      <a:pt x="400" y="1512"/>
                    </a:cubicBezTo>
                    <a:cubicBezTo>
                      <a:pt x="385" y="1528"/>
                      <a:pt x="385" y="1528"/>
                      <a:pt x="385" y="1528"/>
                    </a:cubicBezTo>
                    <a:cubicBezTo>
                      <a:pt x="382" y="1531"/>
                      <a:pt x="378" y="1532"/>
                      <a:pt x="374" y="1533"/>
                    </a:cubicBezTo>
                    <a:cubicBezTo>
                      <a:pt x="368" y="1534"/>
                      <a:pt x="368" y="1534"/>
                      <a:pt x="368" y="1534"/>
                    </a:cubicBezTo>
                    <a:cubicBezTo>
                      <a:pt x="320" y="1559"/>
                      <a:pt x="320" y="1559"/>
                      <a:pt x="320" y="1559"/>
                    </a:cubicBezTo>
                    <a:cubicBezTo>
                      <a:pt x="318" y="1560"/>
                      <a:pt x="316" y="1561"/>
                      <a:pt x="314" y="1561"/>
                    </a:cubicBezTo>
                    <a:cubicBezTo>
                      <a:pt x="300" y="1565"/>
                      <a:pt x="300" y="1565"/>
                      <a:pt x="300" y="1565"/>
                    </a:cubicBezTo>
                    <a:cubicBezTo>
                      <a:pt x="297" y="1570"/>
                      <a:pt x="297" y="1570"/>
                      <a:pt x="297" y="1570"/>
                    </a:cubicBezTo>
                    <a:cubicBezTo>
                      <a:pt x="291" y="1590"/>
                      <a:pt x="291" y="1590"/>
                      <a:pt x="291" y="1590"/>
                    </a:cubicBezTo>
                    <a:cubicBezTo>
                      <a:pt x="291" y="1592"/>
                      <a:pt x="290" y="1594"/>
                      <a:pt x="289" y="1596"/>
                    </a:cubicBezTo>
                    <a:cubicBezTo>
                      <a:pt x="282" y="1606"/>
                      <a:pt x="282" y="1606"/>
                      <a:pt x="282" y="1606"/>
                    </a:cubicBezTo>
                    <a:cubicBezTo>
                      <a:pt x="281" y="1607"/>
                      <a:pt x="280" y="1608"/>
                      <a:pt x="279" y="1609"/>
                    </a:cubicBezTo>
                    <a:cubicBezTo>
                      <a:pt x="261" y="1625"/>
                      <a:pt x="261" y="1625"/>
                      <a:pt x="261" y="1625"/>
                    </a:cubicBezTo>
                    <a:cubicBezTo>
                      <a:pt x="260" y="1625"/>
                      <a:pt x="259" y="1626"/>
                      <a:pt x="257" y="1627"/>
                    </a:cubicBezTo>
                    <a:cubicBezTo>
                      <a:pt x="236" y="1640"/>
                      <a:pt x="236" y="1640"/>
                      <a:pt x="236" y="1640"/>
                    </a:cubicBezTo>
                    <a:cubicBezTo>
                      <a:pt x="244" y="1653"/>
                      <a:pt x="244" y="1653"/>
                      <a:pt x="244" y="1653"/>
                    </a:cubicBezTo>
                    <a:cubicBezTo>
                      <a:pt x="246" y="1656"/>
                      <a:pt x="247" y="1659"/>
                      <a:pt x="247" y="1663"/>
                    </a:cubicBezTo>
                    <a:cubicBezTo>
                      <a:pt x="247" y="1668"/>
                      <a:pt x="247" y="1668"/>
                      <a:pt x="247" y="1668"/>
                    </a:cubicBezTo>
                    <a:cubicBezTo>
                      <a:pt x="247" y="1673"/>
                      <a:pt x="245" y="1677"/>
                      <a:pt x="242" y="1681"/>
                    </a:cubicBezTo>
                    <a:cubicBezTo>
                      <a:pt x="238" y="1685"/>
                      <a:pt x="238" y="1685"/>
                      <a:pt x="238" y="1685"/>
                    </a:cubicBezTo>
                    <a:cubicBezTo>
                      <a:pt x="236" y="1687"/>
                      <a:pt x="235" y="1688"/>
                      <a:pt x="233" y="1689"/>
                    </a:cubicBezTo>
                    <a:cubicBezTo>
                      <a:pt x="233" y="1689"/>
                      <a:pt x="233" y="1689"/>
                      <a:pt x="233" y="1689"/>
                    </a:cubicBezTo>
                    <a:cubicBezTo>
                      <a:pt x="231" y="1708"/>
                      <a:pt x="231" y="1708"/>
                      <a:pt x="231" y="1708"/>
                    </a:cubicBezTo>
                    <a:cubicBezTo>
                      <a:pt x="232" y="1710"/>
                      <a:pt x="232" y="1710"/>
                      <a:pt x="232" y="1710"/>
                    </a:cubicBezTo>
                    <a:cubicBezTo>
                      <a:pt x="233" y="1711"/>
                      <a:pt x="234" y="1712"/>
                      <a:pt x="235" y="1714"/>
                    </a:cubicBezTo>
                    <a:cubicBezTo>
                      <a:pt x="236" y="1717"/>
                      <a:pt x="237" y="1723"/>
                      <a:pt x="237" y="1725"/>
                    </a:cubicBezTo>
                    <a:cubicBezTo>
                      <a:pt x="235" y="1741"/>
                      <a:pt x="235" y="1741"/>
                      <a:pt x="235" y="1741"/>
                    </a:cubicBezTo>
                    <a:cubicBezTo>
                      <a:pt x="235" y="1743"/>
                      <a:pt x="234" y="1745"/>
                      <a:pt x="232" y="1747"/>
                    </a:cubicBezTo>
                    <a:cubicBezTo>
                      <a:pt x="235" y="1753"/>
                      <a:pt x="235" y="1753"/>
                      <a:pt x="235" y="1753"/>
                    </a:cubicBezTo>
                    <a:cubicBezTo>
                      <a:pt x="236" y="1758"/>
                      <a:pt x="236" y="1764"/>
                      <a:pt x="233" y="1769"/>
                    </a:cubicBezTo>
                    <a:cubicBezTo>
                      <a:pt x="229" y="1776"/>
                      <a:pt x="229" y="1776"/>
                      <a:pt x="229" y="1776"/>
                    </a:cubicBezTo>
                    <a:cubicBezTo>
                      <a:pt x="228" y="1778"/>
                      <a:pt x="227" y="1779"/>
                      <a:pt x="225" y="1781"/>
                    </a:cubicBezTo>
                    <a:cubicBezTo>
                      <a:pt x="217" y="1789"/>
                      <a:pt x="217" y="1789"/>
                      <a:pt x="217" y="1789"/>
                    </a:cubicBezTo>
                    <a:cubicBezTo>
                      <a:pt x="212" y="1815"/>
                      <a:pt x="212" y="1815"/>
                      <a:pt x="212" y="1815"/>
                    </a:cubicBezTo>
                    <a:cubicBezTo>
                      <a:pt x="212" y="1818"/>
                      <a:pt x="210" y="1821"/>
                      <a:pt x="208" y="1823"/>
                    </a:cubicBezTo>
                    <a:cubicBezTo>
                      <a:pt x="208" y="1824"/>
                      <a:pt x="207" y="1825"/>
                      <a:pt x="206" y="1826"/>
                    </a:cubicBezTo>
                    <a:cubicBezTo>
                      <a:pt x="206" y="1835"/>
                      <a:pt x="206" y="1835"/>
                      <a:pt x="206" y="1835"/>
                    </a:cubicBezTo>
                    <a:cubicBezTo>
                      <a:pt x="206" y="1837"/>
                      <a:pt x="206" y="1840"/>
                      <a:pt x="205" y="1842"/>
                    </a:cubicBezTo>
                    <a:cubicBezTo>
                      <a:pt x="199" y="1856"/>
                      <a:pt x="199" y="1856"/>
                      <a:pt x="199" y="1856"/>
                    </a:cubicBezTo>
                    <a:cubicBezTo>
                      <a:pt x="198" y="1858"/>
                      <a:pt x="197" y="1859"/>
                      <a:pt x="196" y="1860"/>
                    </a:cubicBezTo>
                    <a:cubicBezTo>
                      <a:pt x="175" y="1878"/>
                      <a:pt x="175" y="1878"/>
                      <a:pt x="175" y="1878"/>
                    </a:cubicBezTo>
                    <a:cubicBezTo>
                      <a:pt x="170" y="1888"/>
                      <a:pt x="170" y="1888"/>
                      <a:pt x="170" y="1888"/>
                    </a:cubicBezTo>
                    <a:cubicBezTo>
                      <a:pt x="148" y="1921"/>
                      <a:pt x="148" y="1921"/>
                      <a:pt x="148" y="1921"/>
                    </a:cubicBezTo>
                    <a:cubicBezTo>
                      <a:pt x="146" y="1923"/>
                      <a:pt x="144" y="1925"/>
                      <a:pt x="141" y="1927"/>
                    </a:cubicBezTo>
                    <a:cubicBezTo>
                      <a:pt x="132" y="1932"/>
                      <a:pt x="132" y="1932"/>
                      <a:pt x="132" y="1932"/>
                    </a:cubicBezTo>
                    <a:cubicBezTo>
                      <a:pt x="130" y="1933"/>
                      <a:pt x="128" y="1933"/>
                      <a:pt x="126" y="1934"/>
                    </a:cubicBezTo>
                    <a:cubicBezTo>
                      <a:pt x="114" y="1936"/>
                      <a:pt x="114" y="1936"/>
                      <a:pt x="114" y="1936"/>
                    </a:cubicBezTo>
                    <a:cubicBezTo>
                      <a:pt x="113" y="1936"/>
                      <a:pt x="112" y="1936"/>
                      <a:pt x="111" y="1936"/>
                    </a:cubicBezTo>
                    <a:cubicBezTo>
                      <a:pt x="112" y="1937"/>
                      <a:pt x="112" y="1937"/>
                      <a:pt x="112" y="1937"/>
                    </a:cubicBezTo>
                    <a:cubicBezTo>
                      <a:pt x="113" y="1942"/>
                      <a:pt x="113" y="1948"/>
                      <a:pt x="110" y="1953"/>
                    </a:cubicBezTo>
                    <a:cubicBezTo>
                      <a:pt x="108" y="1957"/>
                      <a:pt x="108" y="1957"/>
                      <a:pt x="108" y="1957"/>
                    </a:cubicBezTo>
                    <a:cubicBezTo>
                      <a:pt x="107" y="1959"/>
                      <a:pt x="105" y="1961"/>
                      <a:pt x="103" y="1963"/>
                    </a:cubicBezTo>
                    <a:cubicBezTo>
                      <a:pt x="101" y="1965"/>
                      <a:pt x="101" y="1965"/>
                      <a:pt x="101" y="1965"/>
                    </a:cubicBezTo>
                    <a:cubicBezTo>
                      <a:pt x="98" y="1971"/>
                      <a:pt x="98" y="1971"/>
                      <a:pt x="98" y="1971"/>
                    </a:cubicBezTo>
                    <a:cubicBezTo>
                      <a:pt x="107" y="1984"/>
                      <a:pt x="107" y="1984"/>
                      <a:pt x="107" y="1984"/>
                    </a:cubicBezTo>
                    <a:cubicBezTo>
                      <a:pt x="108" y="1986"/>
                      <a:pt x="109" y="1988"/>
                      <a:pt x="109" y="1990"/>
                    </a:cubicBezTo>
                    <a:cubicBezTo>
                      <a:pt x="111" y="1998"/>
                      <a:pt x="111" y="1998"/>
                      <a:pt x="111" y="1998"/>
                    </a:cubicBezTo>
                    <a:cubicBezTo>
                      <a:pt x="112" y="1999"/>
                      <a:pt x="112" y="2001"/>
                      <a:pt x="112" y="2002"/>
                    </a:cubicBezTo>
                    <a:cubicBezTo>
                      <a:pt x="112" y="2035"/>
                      <a:pt x="112" y="2035"/>
                      <a:pt x="112" y="2035"/>
                    </a:cubicBezTo>
                    <a:cubicBezTo>
                      <a:pt x="112" y="2036"/>
                      <a:pt x="112" y="2038"/>
                      <a:pt x="112" y="2039"/>
                    </a:cubicBezTo>
                    <a:cubicBezTo>
                      <a:pt x="106" y="2063"/>
                      <a:pt x="106" y="2063"/>
                      <a:pt x="106" y="2063"/>
                    </a:cubicBezTo>
                    <a:cubicBezTo>
                      <a:pt x="96" y="2084"/>
                      <a:pt x="96" y="2084"/>
                      <a:pt x="96" y="2084"/>
                    </a:cubicBezTo>
                    <a:cubicBezTo>
                      <a:pt x="94" y="2095"/>
                      <a:pt x="94" y="2095"/>
                      <a:pt x="94" y="2095"/>
                    </a:cubicBezTo>
                    <a:cubicBezTo>
                      <a:pt x="99" y="2105"/>
                      <a:pt x="99" y="2105"/>
                      <a:pt x="99" y="2105"/>
                    </a:cubicBezTo>
                    <a:cubicBezTo>
                      <a:pt x="109" y="2110"/>
                      <a:pt x="109" y="2110"/>
                      <a:pt x="109" y="2110"/>
                    </a:cubicBezTo>
                    <a:cubicBezTo>
                      <a:pt x="148" y="2118"/>
                      <a:pt x="148" y="2118"/>
                      <a:pt x="148" y="2118"/>
                    </a:cubicBezTo>
                    <a:cubicBezTo>
                      <a:pt x="151" y="2119"/>
                      <a:pt x="153" y="2120"/>
                      <a:pt x="156" y="2122"/>
                    </a:cubicBezTo>
                    <a:cubicBezTo>
                      <a:pt x="171" y="2133"/>
                      <a:pt x="171" y="2133"/>
                      <a:pt x="171" y="2133"/>
                    </a:cubicBezTo>
                    <a:cubicBezTo>
                      <a:pt x="173" y="2135"/>
                      <a:pt x="175" y="2137"/>
                      <a:pt x="176" y="2139"/>
                    </a:cubicBezTo>
                    <a:cubicBezTo>
                      <a:pt x="186" y="2160"/>
                      <a:pt x="186" y="2160"/>
                      <a:pt x="186" y="2160"/>
                    </a:cubicBezTo>
                    <a:cubicBezTo>
                      <a:pt x="187" y="2162"/>
                      <a:pt x="188" y="2164"/>
                      <a:pt x="188" y="2166"/>
                    </a:cubicBezTo>
                    <a:cubicBezTo>
                      <a:pt x="189" y="2174"/>
                      <a:pt x="189" y="2174"/>
                      <a:pt x="189" y="2174"/>
                    </a:cubicBezTo>
                    <a:cubicBezTo>
                      <a:pt x="189" y="2175"/>
                      <a:pt x="189" y="2177"/>
                      <a:pt x="189" y="2179"/>
                    </a:cubicBezTo>
                    <a:cubicBezTo>
                      <a:pt x="185" y="2194"/>
                      <a:pt x="185" y="2194"/>
                      <a:pt x="185" y="2194"/>
                    </a:cubicBezTo>
                    <a:cubicBezTo>
                      <a:pt x="188" y="2228"/>
                      <a:pt x="188" y="2228"/>
                      <a:pt x="188" y="2228"/>
                    </a:cubicBezTo>
                    <a:cubicBezTo>
                      <a:pt x="188" y="2230"/>
                      <a:pt x="188" y="2232"/>
                      <a:pt x="187" y="2234"/>
                    </a:cubicBezTo>
                    <a:cubicBezTo>
                      <a:pt x="185" y="2246"/>
                      <a:pt x="185" y="2246"/>
                      <a:pt x="185" y="2246"/>
                    </a:cubicBezTo>
                    <a:cubicBezTo>
                      <a:pt x="184" y="2249"/>
                      <a:pt x="182" y="2252"/>
                      <a:pt x="180" y="2254"/>
                    </a:cubicBezTo>
                    <a:cubicBezTo>
                      <a:pt x="174" y="2261"/>
                      <a:pt x="174" y="2261"/>
                      <a:pt x="174" y="2261"/>
                    </a:cubicBezTo>
                    <a:cubicBezTo>
                      <a:pt x="172" y="2262"/>
                      <a:pt x="170" y="2264"/>
                      <a:pt x="168" y="2265"/>
                    </a:cubicBezTo>
                    <a:cubicBezTo>
                      <a:pt x="151" y="2274"/>
                      <a:pt x="151" y="2274"/>
                      <a:pt x="151" y="2274"/>
                    </a:cubicBezTo>
                    <a:cubicBezTo>
                      <a:pt x="147" y="2297"/>
                      <a:pt x="147" y="2297"/>
                      <a:pt x="147" y="2297"/>
                    </a:cubicBezTo>
                    <a:cubicBezTo>
                      <a:pt x="146" y="2300"/>
                      <a:pt x="145" y="2302"/>
                      <a:pt x="144" y="2304"/>
                    </a:cubicBezTo>
                    <a:cubicBezTo>
                      <a:pt x="138" y="2312"/>
                      <a:pt x="138" y="2312"/>
                      <a:pt x="138" y="2312"/>
                    </a:cubicBezTo>
                    <a:cubicBezTo>
                      <a:pt x="135" y="2317"/>
                      <a:pt x="130" y="2320"/>
                      <a:pt x="124" y="2320"/>
                    </a:cubicBezTo>
                    <a:cubicBezTo>
                      <a:pt x="104" y="2322"/>
                      <a:pt x="104" y="2322"/>
                      <a:pt x="104" y="2322"/>
                    </a:cubicBezTo>
                    <a:cubicBezTo>
                      <a:pt x="101" y="2322"/>
                      <a:pt x="99" y="2322"/>
                      <a:pt x="96" y="2321"/>
                    </a:cubicBezTo>
                    <a:cubicBezTo>
                      <a:pt x="57" y="2307"/>
                      <a:pt x="57" y="2307"/>
                      <a:pt x="57" y="2307"/>
                    </a:cubicBezTo>
                    <a:cubicBezTo>
                      <a:pt x="51" y="2311"/>
                      <a:pt x="51" y="2311"/>
                      <a:pt x="51" y="2311"/>
                    </a:cubicBezTo>
                    <a:cubicBezTo>
                      <a:pt x="39" y="2335"/>
                      <a:pt x="39" y="2335"/>
                      <a:pt x="39" y="2335"/>
                    </a:cubicBezTo>
                    <a:cubicBezTo>
                      <a:pt x="31" y="2347"/>
                      <a:pt x="31" y="2347"/>
                      <a:pt x="31" y="2347"/>
                    </a:cubicBezTo>
                    <a:cubicBezTo>
                      <a:pt x="30" y="2348"/>
                      <a:pt x="29" y="2349"/>
                      <a:pt x="28" y="2350"/>
                    </a:cubicBezTo>
                    <a:cubicBezTo>
                      <a:pt x="8" y="2368"/>
                      <a:pt x="8" y="2368"/>
                      <a:pt x="8" y="2368"/>
                    </a:cubicBezTo>
                    <a:cubicBezTo>
                      <a:pt x="9" y="2372"/>
                      <a:pt x="9" y="2372"/>
                      <a:pt x="9" y="2372"/>
                    </a:cubicBezTo>
                    <a:cubicBezTo>
                      <a:pt x="9" y="2374"/>
                      <a:pt x="9" y="2376"/>
                      <a:pt x="9" y="2379"/>
                    </a:cubicBezTo>
                    <a:cubicBezTo>
                      <a:pt x="7" y="2390"/>
                      <a:pt x="7" y="2390"/>
                      <a:pt x="7" y="2390"/>
                    </a:cubicBezTo>
                    <a:cubicBezTo>
                      <a:pt x="6" y="2392"/>
                      <a:pt x="6" y="2393"/>
                      <a:pt x="5" y="2395"/>
                    </a:cubicBezTo>
                    <a:cubicBezTo>
                      <a:pt x="0" y="2408"/>
                      <a:pt x="0" y="2408"/>
                      <a:pt x="0" y="2408"/>
                    </a:cubicBezTo>
                    <a:cubicBezTo>
                      <a:pt x="545" y="2691"/>
                      <a:pt x="545" y="2691"/>
                      <a:pt x="545" y="2691"/>
                    </a:cubicBezTo>
                    <a:cubicBezTo>
                      <a:pt x="1098" y="2969"/>
                      <a:pt x="1098" y="2969"/>
                      <a:pt x="1098" y="2969"/>
                    </a:cubicBezTo>
                    <a:cubicBezTo>
                      <a:pt x="1666" y="3249"/>
                      <a:pt x="1666" y="3249"/>
                      <a:pt x="1666" y="3249"/>
                    </a:cubicBezTo>
                    <a:cubicBezTo>
                      <a:pt x="1692" y="3255"/>
                      <a:pt x="1692" y="3255"/>
                      <a:pt x="1692" y="3255"/>
                    </a:cubicBezTo>
                    <a:cubicBezTo>
                      <a:pt x="2600" y="3337"/>
                      <a:pt x="2600" y="3337"/>
                      <a:pt x="2600" y="3337"/>
                    </a:cubicBezTo>
                    <a:cubicBezTo>
                      <a:pt x="2854" y="231"/>
                      <a:pt x="2854" y="231"/>
                      <a:pt x="2854" y="231"/>
                    </a:cubicBezTo>
                    <a:lnTo>
                      <a:pt x="1483" y="98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90"/>
              <p:cNvSpPr>
                <a:spLocks/>
              </p:cNvSpPr>
              <p:nvPr/>
            </p:nvSpPr>
            <p:spPr bwMode="auto">
              <a:xfrm>
                <a:off x="4926013" y="2870200"/>
                <a:ext cx="587375" cy="541338"/>
              </a:xfrm>
              <a:custGeom>
                <a:avLst/>
                <a:gdLst>
                  <a:gd name="T0" fmla="*/ 1669 w 2195"/>
                  <a:gd name="T1" fmla="*/ 1810 h 2021"/>
                  <a:gd name="T2" fmla="*/ 1643 w 2195"/>
                  <a:gd name="T3" fmla="*/ 1775 h 2021"/>
                  <a:gd name="T4" fmla="*/ 1664 w 2195"/>
                  <a:gd name="T5" fmla="*/ 1730 h 2021"/>
                  <a:gd name="T6" fmla="*/ 1622 w 2195"/>
                  <a:gd name="T7" fmla="*/ 1676 h 2021"/>
                  <a:gd name="T8" fmla="*/ 1616 w 2195"/>
                  <a:gd name="T9" fmla="*/ 1629 h 2021"/>
                  <a:gd name="T10" fmla="*/ 1644 w 2195"/>
                  <a:gd name="T11" fmla="*/ 1615 h 2021"/>
                  <a:gd name="T12" fmla="*/ 1605 w 2195"/>
                  <a:gd name="T13" fmla="*/ 1579 h 2021"/>
                  <a:gd name="T14" fmla="*/ 1646 w 2195"/>
                  <a:gd name="T15" fmla="*/ 1523 h 2021"/>
                  <a:gd name="T16" fmla="*/ 1681 w 2195"/>
                  <a:gd name="T17" fmla="*/ 1498 h 2021"/>
                  <a:gd name="T18" fmla="*/ 1672 w 2195"/>
                  <a:gd name="T19" fmla="*/ 1454 h 2021"/>
                  <a:gd name="T20" fmla="*/ 1670 w 2195"/>
                  <a:gd name="T21" fmla="*/ 1432 h 2021"/>
                  <a:gd name="T22" fmla="*/ 1659 w 2195"/>
                  <a:gd name="T23" fmla="*/ 1393 h 2021"/>
                  <a:gd name="T24" fmla="*/ 1716 w 2195"/>
                  <a:gd name="T25" fmla="*/ 1362 h 2021"/>
                  <a:gd name="T26" fmla="*/ 1723 w 2195"/>
                  <a:gd name="T27" fmla="*/ 1341 h 2021"/>
                  <a:gd name="T28" fmla="*/ 1720 w 2195"/>
                  <a:gd name="T29" fmla="*/ 1289 h 2021"/>
                  <a:gd name="T30" fmla="*/ 1768 w 2195"/>
                  <a:gd name="T31" fmla="*/ 1223 h 2021"/>
                  <a:gd name="T32" fmla="*/ 1795 w 2195"/>
                  <a:gd name="T33" fmla="*/ 1210 h 2021"/>
                  <a:gd name="T34" fmla="*/ 1788 w 2195"/>
                  <a:gd name="T35" fmla="*/ 1179 h 2021"/>
                  <a:gd name="T36" fmla="*/ 1824 w 2195"/>
                  <a:gd name="T37" fmla="*/ 1163 h 2021"/>
                  <a:gd name="T38" fmla="*/ 1866 w 2195"/>
                  <a:gd name="T39" fmla="*/ 1126 h 2021"/>
                  <a:gd name="T40" fmla="*/ 1853 w 2195"/>
                  <a:gd name="T41" fmla="*/ 1023 h 2021"/>
                  <a:gd name="T42" fmla="*/ 1879 w 2195"/>
                  <a:gd name="T43" fmla="*/ 952 h 2021"/>
                  <a:gd name="T44" fmla="*/ 1909 w 2195"/>
                  <a:gd name="T45" fmla="*/ 951 h 2021"/>
                  <a:gd name="T46" fmla="*/ 1906 w 2195"/>
                  <a:gd name="T47" fmla="*/ 907 h 2021"/>
                  <a:gd name="T48" fmla="*/ 1987 w 2195"/>
                  <a:gd name="T49" fmla="*/ 851 h 2021"/>
                  <a:gd name="T50" fmla="*/ 1967 w 2195"/>
                  <a:gd name="T51" fmla="*/ 819 h 2021"/>
                  <a:gd name="T52" fmla="*/ 1998 w 2195"/>
                  <a:gd name="T53" fmla="*/ 779 h 2021"/>
                  <a:gd name="T54" fmla="*/ 2017 w 2195"/>
                  <a:gd name="T55" fmla="*/ 741 h 2021"/>
                  <a:gd name="T56" fmla="*/ 2053 w 2195"/>
                  <a:gd name="T57" fmla="*/ 718 h 2021"/>
                  <a:gd name="T58" fmla="*/ 2039 w 2195"/>
                  <a:gd name="T59" fmla="*/ 646 h 2021"/>
                  <a:gd name="T60" fmla="*/ 2043 w 2195"/>
                  <a:gd name="T61" fmla="*/ 585 h 2021"/>
                  <a:gd name="T62" fmla="*/ 2075 w 2195"/>
                  <a:gd name="T63" fmla="*/ 531 h 2021"/>
                  <a:gd name="T64" fmla="*/ 2093 w 2195"/>
                  <a:gd name="T65" fmla="*/ 496 h 2021"/>
                  <a:gd name="T66" fmla="*/ 2100 w 2195"/>
                  <a:gd name="T67" fmla="*/ 474 h 2021"/>
                  <a:gd name="T68" fmla="*/ 2113 w 2195"/>
                  <a:gd name="T69" fmla="*/ 443 h 2021"/>
                  <a:gd name="T70" fmla="*/ 2092 w 2195"/>
                  <a:gd name="T71" fmla="*/ 402 h 2021"/>
                  <a:gd name="T72" fmla="*/ 2172 w 2195"/>
                  <a:gd name="T73" fmla="*/ 341 h 2021"/>
                  <a:gd name="T74" fmla="*/ 2161 w 2195"/>
                  <a:gd name="T75" fmla="*/ 302 h 2021"/>
                  <a:gd name="T76" fmla="*/ 2179 w 2195"/>
                  <a:gd name="T77" fmla="*/ 274 h 2021"/>
                  <a:gd name="T78" fmla="*/ 2189 w 2195"/>
                  <a:gd name="T79" fmla="*/ 258 h 2021"/>
                  <a:gd name="T80" fmla="*/ 1886 w 2195"/>
                  <a:gd name="T81" fmla="*/ 273 h 2021"/>
                  <a:gd name="T82" fmla="*/ 1919 w 2195"/>
                  <a:gd name="T83" fmla="*/ 190 h 2021"/>
                  <a:gd name="T84" fmla="*/ 1942 w 2195"/>
                  <a:gd name="T85" fmla="*/ 173 h 2021"/>
                  <a:gd name="T86" fmla="*/ 1947 w 2195"/>
                  <a:gd name="T87" fmla="*/ 153 h 2021"/>
                  <a:gd name="T88" fmla="*/ 1962 w 2195"/>
                  <a:gd name="T89" fmla="*/ 139 h 2021"/>
                  <a:gd name="T90" fmla="*/ 1993 w 2195"/>
                  <a:gd name="T91" fmla="*/ 103 h 2021"/>
                  <a:gd name="T92" fmla="*/ 2009 w 2195"/>
                  <a:gd name="T93" fmla="*/ 75 h 2021"/>
                  <a:gd name="T94" fmla="*/ 1990 w 2195"/>
                  <a:gd name="T95" fmla="*/ 41 h 2021"/>
                  <a:gd name="T96" fmla="*/ 1979 w 2195"/>
                  <a:gd name="T97" fmla="*/ 16 h 2021"/>
                  <a:gd name="T98" fmla="*/ 1334 w 2195"/>
                  <a:gd name="T99" fmla="*/ 52 h 2021"/>
                  <a:gd name="T100" fmla="*/ 136 w 2195"/>
                  <a:gd name="T101" fmla="*/ 1684 h 2021"/>
                  <a:gd name="T102" fmla="*/ 162 w 2195"/>
                  <a:gd name="T103" fmla="*/ 1710 h 2021"/>
                  <a:gd name="T104" fmla="*/ 188 w 2195"/>
                  <a:gd name="T105" fmla="*/ 1713 h 2021"/>
                  <a:gd name="T106" fmla="*/ 233 w 2195"/>
                  <a:gd name="T107" fmla="*/ 1711 h 2021"/>
                  <a:gd name="T108" fmla="*/ 262 w 2195"/>
                  <a:gd name="T109" fmla="*/ 1704 h 2021"/>
                  <a:gd name="T110" fmla="*/ 308 w 2195"/>
                  <a:gd name="T111" fmla="*/ 1710 h 2021"/>
                  <a:gd name="T112" fmla="*/ 360 w 2195"/>
                  <a:gd name="T113" fmla="*/ 2021 h 2021"/>
                  <a:gd name="T114" fmla="*/ 1667 w 2195"/>
                  <a:gd name="T115" fmla="*/ 1876 h 2021"/>
                  <a:gd name="T116" fmla="*/ 1683 w 2195"/>
                  <a:gd name="T117" fmla="*/ 1841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95" h="2021">
                    <a:moveTo>
                      <a:pt x="1683" y="1841"/>
                    </a:moveTo>
                    <a:cubicBezTo>
                      <a:pt x="1683" y="1839"/>
                      <a:pt x="1682" y="1838"/>
                      <a:pt x="1682" y="1836"/>
                    </a:cubicBezTo>
                    <a:cubicBezTo>
                      <a:pt x="1680" y="1813"/>
                      <a:pt x="1680" y="1813"/>
                      <a:pt x="1680" y="1813"/>
                    </a:cubicBezTo>
                    <a:cubicBezTo>
                      <a:pt x="1669" y="1810"/>
                      <a:pt x="1669" y="1810"/>
                      <a:pt x="1669" y="1810"/>
                    </a:cubicBezTo>
                    <a:cubicBezTo>
                      <a:pt x="1667" y="1810"/>
                      <a:pt x="1667" y="1810"/>
                      <a:pt x="1667" y="1810"/>
                    </a:cubicBezTo>
                    <a:cubicBezTo>
                      <a:pt x="1662" y="1809"/>
                      <a:pt x="1657" y="1807"/>
                      <a:pt x="1653" y="1802"/>
                    </a:cubicBezTo>
                    <a:cubicBezTo>
                      <a:pt x="1646" y="1792"/>
                      <a:pt x="1646" y="1792"/>
                      <a:pt x="1646" y="1792"/>
                    </a:cubicBezTo>
                    <a:cubicBezTo>
                      <a:pt x="1642" y="1787"/>
                      <a:pt x="1641" y="1780"/>
                      <a:pt x="1643" y="1775"/>
                    </a:cubicBezTo>
                    <a:cubicBezTo>
                      <a:pt x="1648" y="1762"/>
                      <a:pt x="1648" y="1762"/>
                      <a:pt x="1648" y="1762"/>
                    </a:cubicBezTo>
                    <a:cubicBezTo>
                      <a:pt x="1648" y="1761"/>
                      <a:pt x="1649" y="1759"/>
                      <a:pt x="1650" y="1758"/>
                    </a:cubicBezTo>
                    <a:cubicBezTo>
                      <a:pt x="1663" y="1737"/>
                      <a:pt x="1663" y="1737"/>
                      <a:pt x="1663" y="1737"/>
                    </a:cubicBezTo>
                    <a:cubicBezTo>
                      <a:pt x="1664" y="1730"/>
                      <a:pt x="1664" y="1730"/>
                      <a:pt x="1664" y="1730"/>
                    </a:cubicBezTo>
                    <a:cubicBezTo>
                      <a:pt x="1662" y="1700"/>
                      <a:pt x="1662" y="1700"/>
                      <a:pt x="1662" y="1700"/>
                    </a:cubicBezTo>
                    <a:cubicBezTo>
                      <a:pt x="1645" y="1686"/>
                      <a:pt x="1645" y="1686"/>
                      <a:pt x="1645" y="1686"/>
                    </a:cubicBezTo>
                    <a:cubicBezTo>
                      <a:pt x="1629" y="1681"/>
                      <a:pt x="1629" y="1681"/>
                      <a:pt x="1629" y="1681"/>
                    </a:cubicBezTo>
                    <a:cubicBezTo>
                      <a:pt x="1627" y="1680"/>
                      <a:pt x="1624" y="1678"/>
                      <a:pt x="1622" y="1676"/>
                    </a:cubicBezTo>
                    <a:cubicBezTo>
                      <a:pt x="1615" y="1667"/>
                      <a:pt x="1615" y="1667"/>
                      <a:pt x="1615" y="1667"/>
                    </a:cubicBezTo>
                    <a:cubicBezTo>
                      <a:pt x="1613" y="1665"/>
                      <a:pt x="1611" y="1663"/>
                      <a:pt x="1611" y="1660"/>
                    </a:cubicBezTo>
                    <a:cubicBezTo>
                      <a:pt x="1608" y="1651"/>
                      <a:pt x="1608" y="1651"/>
                      <a:pt x="1608" y="1651"/>
                    </a:cubicBezTo>
                    <a:cubicBezTo>
                      <a:pt x="1605" y="1643"/>
                      <a:pt x="1608" y="1634"/>
                      <a:pt x="1616" y="1629"/>
                    </a:cubicBezTo>
                    <a:cubicBezTo>
                      <a:pt x="1623" y="1625"/>
                      <a:pt x="1623" y="1625"/>
                      <a:pt x="1623" y="1625"/>
                    </a:cubicBezTo>
                    <a:cubicBezTo>
                      <a:pt x="1625" y="1623"/>
                      <a:pt x="1628" y="1622"/>
                      <a:pt x="1631" y="1622"/>
                    </a:cubicBezTo>
                    <a:cubicBezTo>
                      <a:pt x="1645" y="1619"/>
                      <a:pt x="1645" y="1619"/>
                      <a:pt x="1645" y="1619"/>
                    </a:cubicBezTo>
                    <a:cubicBezTo>
                      <a:pt x="1644" y="1615"/>
                      <a:pt x="1644" y="1615"/>
                      <a:pt x="1644" y="1615"/>
                    </a:cubicBezTo>
                    <a:cubicBezTo>
                      <a:pt x="1627" y="1608"/>
                      <a:pt x="1627" y="1608"/>
                      <a:pt x="1627" y="1608"/>
                    </a:cubicBezTo>
                    <a:cubicBezTo>
                      <a:pt x="1625" y="1608"/>
                      <a:pt x="1623" y="1607"/>
                      <a:pt x="1622" y="1605"/>
                    </a:cubicBezTo>
                    <a:cubicBezTo>
                      <a:pt x="1612" y="1596"/>
                      <a:pt x="1612" y="1596"/>
                      <a:pt x="1612" y="1596"/>
                    </a:cubicBezTo>
                    <a:cubicBezTo>
                      <a:pt x="1607" y="1592"/>
                      <a:pt x="1604" y="1586"/>
                      <a:pt x="1605" y="1579"/>
                    </a:cubicBezTo>
                    <a:cubicBezTo>
                      <a:pt x="1606" y="1574"/>
                      <a:pt x="1606" y="1574"/>
                      <a:pt x="1606" y="1574"/>
                    </a:cubicBezTo>
                    <a:cubicBezTo>
                      <a:pt x="1607" y="1569"/>
                      <a:pt x="1610" y="1564"/>
                      <a:pt x="1614" y="1561"/>
                    </a:cubicBezTo>
                    <a:cubicBezTo>
                      <a:pt x="1625" y="1553"/>
                      <a:pt x="1625" y="1553"/>
                      <a:pt x="1625" y="1553"/>
                    </a:cubicBezTo>
                    <a:cubicBezTo>
                      <a:pt x="1646" y="1523"/>
                      <a:pt x="1646" y="1523"/>
                      <a:pt x="1646" y="1523"/>
                    </a:cubicBezTo>
                    <a:cubicBezTo>
                      <a:pt x="1646" y="1522"/>
                      <a:pt x="1648" y="1521"/>
                      <a:pt x="1649" y="1520"/>
                    </a:cubicBezTo>
                    <a:cubicBezTo>
                      <a:pt x="1664" y="1504"/>
                      <a:pt x="1664" y="1504"/>
                      <a:pt x="1664" y="1504"/>
                    </a:cubicBezTo>
                    <a:cubicBezTo>
                      <a:pt x="1666" y="1503"/>
                      <a:pt x="1668" y="1501"/>
                      <a:pt x="1670" y="1501"/>
                    </a:cubicBezTo>
                    <a:cubicBezTo>
                      <a:pt x="1681" y="1498"/>
                      <a:pt x="1681" y="1498"/>
                      <a:pt x="1681" y="1498"/>
                    </a:cubicBezTo>
                    <a:cubicBezTo>
                      <a:pt x="1678" y="1493"/>
                      <a:pt x="1678" y="1493"/>
                      <a:pt x="1678" y="1493"/>
                    </a:cubicBezTo>
                    <a:cubicBezTo>
                      <a:pt x="1676" y="1491"/>
                      <a:pt x="1675" y="1489"/>
                      <a:pt x="1675" y="1487"/>
                    </a:cubicBezTo>
                    <a:cubicBezTo>
                      <a:pt x="1670" y="1468"/>
                      <a:pt x="1670" y="1468"/>
                      <a:pt x="1670" y="1468"/>
                    </a:cubicBezTo>
                    <a:cubicBezTo>
                      <a:pt x="1669" y="1463"/>
                      <a:pt x="1670" y="1458"/>
                      <a:pt x="1672" y="1454"/>
                    </a:cubicBezTo>
                    <a:cubicBezTo>
                      <a:pt x="1681" y="1438"/>
                      <a:pt x="1681" y="1438"/>
                      <a:pt x="1681" y="1438"/>
                    </a:cubicBezTo>
                    <a:cubicBezTo>
                      <a:pt x="1679" y="1436"/>
                      <a:pt x="1679" y="1436"/>
                      <a:pt x="1679" y="1436"/>
                    </a:cubicBezTo>
                    <a:cubicBezTo>
                      <a:pt x="1674" y="1435"/>
                      <a:pt x="1674" y="1435"/>
                      <a:pt x="1674" y="1435"/>
                    </a:cubicBezTo>
                    <a:cubicBezTo>
                      <a:pt x="1673" y="1434"/>
                      <a:pt x="1671" y="1433"/>
                      <a:pt x="1670" y="1432"/>
                    </a:cubicBezTo>
                    <a:cubicBezTo>
                      <a:pt x="1665" y="1429"/>
                      <a:pt x="1665" y="1429"/>
                      <a:pt x="1665" y="1429"/>
                    </a:cubicBezTo>
                    <a:cubicBezTo>
                      <a:pt x="1661" y="1427"/>
                      <a:pt x="1659" y="1423"/>
                      <a:pt x="1657" y="1419"/>
                    </a:cubicBezTo>
                    <a:cubicBezTo>
                      <a:pt x="1655" y="1411"/>
                      <a:pt x="1655" y="1411"/>
                      <a:pt x="1655" y="1411"/>
                    </a:cubicBezTo>
                    <a:cubicBezTo>
                      <a:pt x="1653" y="1405"/>
                      <a:pt x="1654" y="1398"/>
                      <a:pt x="1659" y="1393"/>
                    </a:cubicBezTo>
                    <a:cubicBezTo>
                      <a:pt x="1663" y="1389"/>
                      <a:pt x="1663" y="1389"/>
                      <a:pt x="1663" y="1389"/>
                    </a:cubicBezTo>
                    <a:cubicBezTo>
                      <a:pt x="1665" y="1386"/>
                      <a:pt x="1668" y="1384"/>
                      <a:pt x="1671" y="1383"/>
                    </a:cubicBezTo>
                    <a:cubicBezTo>
                      <a:pt x="1693" y="1376"/>
                      <a:pt x="1693" y="1376"/>
                      <a:pt x="1693" y="1376"/>
                    </a:cubicBezTo>
                    <a:cubicBezTo>
                      <a:pt x="1716" y="1362"/>
                      <a:pt x="1716" y="1362"/>
                      <a:pt x="1716" y="1362"/>
                    </a:cubicBezTo>
                    <a:cubicBezTo>
                      <a:pt x="1717" y="1361"/>
                      <a:pt x="1719" y="1361"/>
                      <a:pt x="1721" y="1360"/>
                    </a:cubicBezTo>
                    <a:cubicBezTo>
                      <a:pt x="1748" y="1354"/>
                      <a:pt x="1748" y="1354"/>
                      <a:pt x="1748" y="1354"/>
                    </a:cubicBezTo>
                    <a:cubicBezTo>
                      <a:pt x="1748" y="1350"/>
                      <a:pt x="1748" y="1350"/>
                      <a:pt x="1748" y="1350"/>
                    </a:cubicBezTo>
                    <a:cubicBezTo>
                      <a:pt x="1723" y="1341"/>
                      <a:pt x="1723" y="1341"/>
                      <a:pt x="1723" y="1341"/>
                    </a:cubicBezTo>
                    <a:cubicBezTo>
                      <a:pt x="1717" y="1338"/>
                      <a:pt x="1712" y="1332"/>
                      <a:pt x="1712" y="1325"/>
                    </a:cubicBezTo>
                    <a:cubicBezTo>
                      <a:pt x="1710" y="1309"/>
                      <a:pt x="1710" y="1309"/>
                      <a:pt x="1710" y="1309"/>
                    </a:cubicBezTo>
                    <a:cubicBezTo>
                      <a:pt x="1709" y="1304"/>
                      <a:pt x="1711" y="1299"/>
                      <a:pt x="1714" y="1295"/>
                    </a:cubicBezTo>
                    <a:cubicBezTo>
                      <a:pt x="1720" y="1289"/>
                      <a:pt x="1720" y="1289"/>
                      <a:pt x="1720" y="1289"/>
                    </a:cubicBezTo>
                    <a:cubicBezTo>
                      <a:pt x="1721" y="1288"/>
                      <a:pt x="1722" y="1287"/>
                      <a:pt x="1723" y="1286"/>
                    </a:cubicBezTo>
                    <a:cubicBezTo>
                      <a:pt x="1752" y="1266"/>
                      <a:pt x="1752" y="1266"/>
                      <a:pt x="1752" y="1266"/>
                    </a:cubicBezTo>
                    <a:cubicBezTo>
                      <a:pt x="1765" y="1229"/>
                      <a:pt x="1765" y="1229"/>
                      <a:pt x="1765" y="1229"/>
                    </a:cubicBezTo>
                    <a:cubicBezTo>
                      <a:pt x="1765" y="1228"/>
                      <a:pt x="1767" y="1224"/>
                      <a:pt x="1768" y="1223"/>
                    </a:cubicBezTo>
                    <a:cubicBezTo>
                      <a:pt x="1770" y="1219"/>
                      <a:pt x="1773" y="1216"/>
                      <a:pt x="1777" y="1214"/>
                    </a:cubicBezTo>
                    <a:cubicBezTo>
                      <a:pt x="1779" y="1213"/>
                      <a:pt x="1783" y="1212"/>
                      <a:pt x="1785" y="1211"/>
                    </a:cubicBezTo>
                    <a:cubicBezTo>
                      <a:pt x="1791" y="1210"/>
                      <a:pt x="1791" y="1210"/>
                      <a:pt x="1791" y="1210"/>
                    </a:cubicBezTo>
                    <a:cubicBezTo>
                      <a:pt x="1792" y="1210"/>
                      <a:pt x="1794" y="1210"/>
                      <a:pt x="1795" y="1210"/>
                    </a:cubicBezTo>
                    <a:cubicBezTo>
                      <a:pt x="1796" y="1208"/>
                      <a:pt x="1796" y="1208"/>
                      <a:pt x="1796" y="1208"/>
                    </a:cubicBezTo>
                    <a:cubicBezTo>
                      <a:pt x="1789" y="1190"/>
                      <a:pt x="1789" y="1190"/>
                      <a:pt x="1789" y="1190"/>
                    </a:cubicBezTo>
                    <a:cubicBezTo>
                      <a:pt x="1788" y="1188"/>
                      <a:pt x="1788" y="1186"/>
                      <a:pt x="1788" y="1184"/>
                    </a:cubicBezTo>
                    <a:cubicBezTo>
                      <a:pt x="1788" y="1179"/>
                      <a:pt x="1788" y="1179"/>
                      <a:pt x="1788" y="1179"/>
                    </a:cubicBezTo>
                    <a:cubicBezTo>
                      <a:pt x="1788" y="1176"/>
                      <a:pt x="1789" y="1173"/>
                      <a:pt x="1790" y="1171"/>
                    </a:cubicBezTo>
                    <a:cubicBezTo>
                      <a:pt x="1792" y="1166"/>
                      <a:pt x="1798" y="1161"/>
                      <a:pt x="1803" y="1159"/>
                    </a:cubicBezTo>
                    <a:cubicBezTo>
                      <a:pt x="1808" y="1158"/>
                      <a:pt x="1815" y="1157"/>
                      <a:pt x="1819" y="1160"/>
                    </a:cubicBezTo>
                    <a:cubicBezTo>
                      <a:pt x="1824" y="1163"/>
                      <a:pt x="1824" y="1163"/>
                      <a:pt x="1824" y="1163"/>
                    </a:cubicBezTo>
                    <a:cubicBezTo>
                      <a:pt x="1837" y="1160"/>
                      <a:pt x="1837" y="1160"/>
                      <a:pt x="1837" y="1160"/>
                    </a:cubicBezTo>
                    <a:cubicBezTo>
                      <a:pt x="1856" y="1148"/>
                      <a:pt x="1856" y="1148"/>
                      <a:pt x="1856" y="1148"/>
                    </a:cubicBezTo>
                    <a:cubicBezTo>
                      <a:pt x="1865" y="1137"/>
                      <a:pt x="1865" y="1137"/>
                      <a:pt x="1865" y="1137"/>
                    </a:cubicBezTo>
                    <a:cubicBezTo>
                      <a:pt x="1866" y="1126"/>
                      <a:pt x="1866" y="1126"/>
                      <a:pt x="1866" y="1126"/>
                    </a:cubicBezTo>
                    <a:cubicBezTo>
                      <a:pt x="1864" y="1111"/>
                      <a:pt x="1864" y="1111"/>
                      <a:pt x="1864" y="1111"/>
                    </a:cubicBezTo>
                    <a:cubicBezTo>
                      <a:pt x="1865" y="1065"/>
                      <a:pt x="1865" y="1065"/>
                      <a:pt x="1865" y="1065"/>
                    </a:cubicBezTo>
                    <a:cubicBezTo>
                      <a:pt x="1854" y="1030"/>
                      <a:pt x="1854" y="1030"/>
                      <a:pt x="1854" y="1030"/>
                    </a:cubicBezTo>
                    <a:cubicBezTo>
                      <a:pt x="1853" y="1028"/>
                      <a:pt x="1853" y="1025"/>
                      <a:pt x="1853" y="1023"/>
                    </a:cubicBezTo>
                    <a:cubicBezTo>
                      <a:pt x="1855" y="999"/>
                      <a:pt x="1855" y="999"/>
                      <a:pt x="1855" y="999"/>
                    </a:cubicBezTo>
                    <a:cubicBezTo>
                      <a:pt x="1862" y="975"/>
                      <a:pt x="1862" y="975"/>
                      <a:pt x="1862" y="975"/>
                    </a:cubicBezTo>
                    <a:cubicBezTo>
                      <a:pt x="1869" y="961"/>
                      <a:pt x="1869" y="961"/>
                      <a:pt x="1869" y="961"/>
                    </a:cubicBezTo>
                    <a:cubicBezTo>
                      <a:pt x="1871" y="957"/>
                      <a:pt x="1874" y="954"/>
                      <a:pt x="1879" y="952"/>
                    </a:cubicBezTo>
                    <a:cubicBezTo>
                      <a:pt x="1884" y="949"/>
                      <a:pt x="1884" y="949"/>
                      <a:pt x="1884" y="949"/>
                    </a:cubicBezTo>
                    <a:cubicBezTo>
                      <a:pt x="1890" y="947"/>
                      <a:pt x="1896" y="947"/>
                      <a:pt x="1901" y="950"/>
                    </a:cubicBezTo>
                    <a:cubicBezTo>
                      <a:pt x="1905" y="952"/>
                      <a:pt x="1905" y="952"/>
                      <a:pt x="1905" y="952"/>
                    </a:cubicBezTo>
                    <a:cubicBezTo>
                      <a:pt x="1909" y="951"/>
                      <a:pt x="1909" y="951"/>
                      <a:pt x="1909" y="951"/>
                    </a:cubicBezTo>
                    <a:cubicBezTo>
                      <a:pt x="1905" y="943"/>
                      <a:pt x="1905" y="943"/>
                      <a:pt x="1905" y="943"/>
                    </a:cubicBezTo>
                    <a:cubicBezTo>
                      <a:pt x="1900" y="930"/>
                      <a:pt x="1900" y="930"/>
                      <a:pt x="1900" y="930"/>
                    </a:cubicBezTo>
                    <a:cubicBezTo>
                      <a:pt x="1898" y="925"/>
                      <a:pt x="1899" y="920"/>
                      <a:pt x="1902" y="915"/>
                    </a:cubicBezTo>
                    <a:cubicBezTo>
                      <a:pt x="1906" y="907"/>
                      <a:pt x="1906" y="907"/>
                      <a:pt x="1906" y="907"/>
                    </a:cubicBezTo>
                    <a:cubicBezTo>
                      <a:pt x="1908" y="904"/>
                      <a:pt x="1911" y="901"/>
                      <a:pt x="1914" y="900"/>
                    </a:cubicBezTo>
                    <a:cubicBezTo>
                      <a:pt x="1963" y="875"/>
                      <a:pt x="1963" y="875"/>
                      <a:pt x="1963" y="875"/>
                    </a:cubicBezTo>
                    <a:cubicBezTo>
                      <a:pt x="1978" y="864"/>
                      <a:pt x="1978" y="864"/>
                      <a:pt x="1978" y="864"/>
                    </a:cubicBezTo>
                    <a:cubicBezTo>
                      <a:pt x="1987" y="851"/>
                      <a:pt x="1987" y="851"/>
                      <a:pt x="1987" y="851"/>
                    </a:cubicBezTo>
                    <a:cubicBezTo>
                      <a:pt x="1986" y="841"/>
                      <a:pt x="1986" y="841"/>
                      <a:pt x="1986" y="841"/>
                    </a:cubicBezTo>
                    <a:cubicBezTo>
                      <a:pt x="1976" y="831"/>
                      <a:pt x="1976" y="831"/>
                      <a:pt x="1976" y="831"/>
                    </a:cubicBezTo>
                    <a:cubicBezTo>
                      <a:pt x="1975" y="830"/>
                      <a:pt x="1972" y="827"/>
                      <a:pt x="1972" y="825"/>
                    </a:cubicBezTo>
                    <a:cubicBezTo>
                      <a:pt x="1967" y="819"/>
                      <a:pt x="1967" y="819"/>
                      <a:pt x="1967" y="819"/>
                    </a:cubicBezTo>
                    <a:cubicBezTo>
                      <a:pt x="1962" y="812"/>
                      <a:pt x="1963" y="802"/>
                      <a:pt x="1970" y="795"/>
                    </a:cubicBezTo>
                    <a:cubicBezTo>
                      <a:pt x="1974" y="791"/>
                      <a:pt x="1974" y="791"/>
                      <a:pt x="1974" y="791"/>
                    </a:cubicBezTo>
                    <a:cubicBezTo>
                      <a:pt x="1977" y="788"/>
                      <a:pt x="1979" y="787"/>
                      <a:pt x="1982" y="786"/>
                    </a:cubicBezTo>
                    <a:cubicBezTo>
                      <a:pt x="1998" y="779"/>
                      <a:pt x="1998" y="779"/>
                      <a:pt x="1998" y="779"/>
                    </a:cubicBezTo>
                    <a:cubicBezTo>
                      <a:pt x="2012" y="767"/>
                      <a:pt x="2012" y="767"/>
                      <a:pt x="2012" y="767"/>
                    </a:cubicBezTo>
                    <a:cubicBezTo>
                      <a:pt x="2016" y="755"/>
                      <a:pt x="2016" y="755"/>
                      <a:pt x="2016" y="755"/>
                    </a:cubicBezTo>
                    <a:cubicBezTo>
                      <a:pt x="2016" y="748"/>
                      <a:pt x="2016" y="748"/>
                      <a:pt x="2016" y="748"/>
                    </a:cubicBezTo>
                    <a:cubicBezTo>
                      <a:pt x="2016" y="746"/>
                      <a:pt x="2016" y="743"/>
                      <a:pt x="2017" y="741"/>
                    </a:cubicBezTo>
                    <a:cubicBezTo>
                      <a:pt x="2021" y="731"/>
                      <a:pt x="2021" y="731"/>
                      <a:pt x="2021" y="731"/>
                    </a:cubicBezTo>
                    <a:cubicBezTo>
                      <a:pt x="2023" y="725"/>
                      <a:pt x="2029" y="720"/>
                      <a:pt x="2036" y="719"/>
                    </a:cubicBezTo>
                    <a:cubicBezTo>
                      <a:pt x="2048" y="718"/>
                      <a:pt x="2048" y="718"/>
                      <a:pt x="2048" y="718"/>
                    </a:cubicBezTo>
                    <a:cubicBezTo>
                      <a:pt x="2049" y="718"/>
                      <a:pt x="2051" y="718"/>
                      <a:pt x="2053" y="718"/>
                    </a:cubicBezTo>
                    <a:cubicBezTo>
                      <a:pt x="2061" y="719"/>
                      <a:pt x="2061" y="719"/>
                      <a:pt x="2061" y="719"/>
                    </a:cubicBezTo>
                    <a:cubicBezTo>
                      <a:pt x="2059" y="703"/>
                      <a:pt x="2059" y="703"/>
                      <a:pt x="2059" y="703"/>
                    </a:cubicBezTo>
                    <a:cubicBezTo>
                      <a:pt x="2053" y="684"/>
                      <a:pt x="2053" y="684"/>
                      <a:pt x="2053" y="684"/>
                    </a:cubicBezTo>
                    <a:cubicBezTo>
                      <a:pt x="2039" y="646"/>
                      <a:pt x="2039" y="646"/>
                      <a:pt x="2039" y="646"/>
                    </a:cubicBezTo>
                    <a:cubicBezTo>
                      <a:pt x="2035" y="618"/>
                      <a:pt x="2035" y="618"/>
                      <a:pt x="2035" y="618"/>
                    </a:cubicBezTo>
                    <a:cubicBezTo>
                      <a:pt x="2036" y="602"/>
                      <a:pt x="2036" y="602"/>
                      <a:pt x="2036" y="602"/>
                    </a:cubicBezTo>
                    <a:cubicBezTo>
                      <a:pt x="2036" y="599"/>
                      <a:pt x="2037" y="596"/>
                      <a:pt x="2038" y="594"/>
                    </a:cubicBezTo>
                    <a:cubicBezTo>
                      <a:pt x="2043" y="585"/>
                      <a:pt x="2043" y="585"/>
                      <a:pt x="2043" y="585"/>
                    </a:cubicBezTo>
                    <a:cubicBezTo>
                      <a:pt x="2044" y="583"/>
                      <a:pt x="2045" y="581"/>
                      <a:pt x="2047" y="580"/>
                    </a:cubicBezTo>
                    <a:cubicBezTo>
                      <a:pt x="2075" y="548"/>
                      <a:pt x="2075" y="548"/>
                      <a:pt x="2075" y="548"/>
                    </a:cubicBezTo>
                    <a:cubicBezTo>
                      <a:pt x="2076" y="543"/>
                      <a:pt x="2076" y="543"/>
                      <a:pt x="2076" y="543"/>
                    </a:cubicBezTo>
                    <a:cubicBezTo>
                      <a:pt x="2075" y="531"/>
                      <a:pt x="2075" y="531"/>
                      <a:pt x="2075" y="531"/>
                    </a:cubicBezTo>
                    <a:cubicBezTo>
                      <a:pt x="2076" y="518"/>
                      <a:pt x="2076" y="518"/>
                      <a:pt x="2076" y="518"/>
                    </a:cubicBezTo>
                    <a:cubicBezTo>
                      <a:pt x="2076" y="514"/>
                      <a:pt x="2078" y="511"/>
                      <a:pt x="2080" y="508"/>
                    </a:cubicBezTo>
                    <a:cubicBezTo>
                      <a:pt x="2085" y="502"/>
                      <a:pt x="2085" y="502"/>
                      <a:pt x="2085" y="502"/>
                    </a:cubicBezTo>
                    <a:cubicBezTo>
                      <a:pt x="2087" y="499"/>
                      <a:pt x="2090" y="497"/>
                      <a:pt x="2093" y="496"/>
                    </a:cubicBezTo>
                    <a:cubicBezTo>
                      <a:pt x="2110" y="491"/>
                      <a:pt x="2110" y="491"/>
                      <a:pt x="2110" y="491"/>
                    </a:cubicBezTo>
                    <a:cubicBezTo>
                      <a:pt x="2106" y="485"/>
                      <a:pt x="2106" y="485"/>
                      <a:pt x="2106" y="485"/>
                    </a:cubicBezTo>
                    <a:cubicBezTo>
                      <a:pt x="2104" y="484"/>
                      <a:pt x="2103" y="482"/>
                      <a:pt x="2103" y="480"/>
                    </a:cubicBezTo>
                    <a:cubicBezTo>
                      <a:pt x="2100" y="474"/>
                      <a:pt x="2100" y="474"/>
                      <a:pt x="2100" y="474"/>
                    </a:cubicBezTo>
                    <a:cubicBezTo>
                      <a:pt x="2098" y="469"/>
                      <a:pt x="2099" y="464"/>
                      <a:pt x="2101" y="459"/>
                    </a:cubicBezTo>
                    <a:cubicBezTo>
                      <a:pt x="2103" y="454"/>
                      <a:pt x="2103" y="454"/>
                      <a:pt x="2103" y="454"/>
                    </a:cubicBezTo>
                    <a:cubicBezTo>
                      <a:pt x="2104" y="452"/>
                      <a:pt x="2105" y="450"/>
                      <a:pt x="2107" y="448"/>
                    </a:cubicBezTo>
                    <a:cubicBezTo>
                      <a:pt x="2113" y="443"/>
                      <a:pt x="2113" y="443"/>
                      <a:pt x="2113" y="443"/>
                    </a:cubicBezTo>
                    <a:cubicBezTo>
                      <a:pt x="2106" y="436"/>
                      <a:pt x="2106" y="436"/>
                      <a:pt x="2106" y="436"/>
                    </a:cubicBezTo>
                    <a:cubicBezTo>
                      <a:pt x="2096" y="421"/>
                      <a:pt x="2096" y="421"/>
                      <a:pt x="2096" y="421"/>
                    </a:cubicBezTo>
                    <a:cubicBezTo>
                      <a:pt x="2095" y="418"/>
                      <a:pt x="2094" y="415"/>
                      <a:pt x="2093" y="412"/>
                    </a:cubicBezTo>
                    <a:cubicBezTo>
                      <a:pt x="2092" y="402"/>
                      <a:pt x="2092" y="402"/>
                      <a:pt x="2092" y="402"/>
                    </a:cubicBezTo>
                    <a:cubicBezTo>
                      <a:pt x="2092" y="398"/>
                      <a:pt x="2093" y="393"/>
                      <a:pt x="2096" y="389"/>
                    </a:cubicBezTo>
                    <a:cubicBezTo>
                      <a:pt x="2102" y="381"/>
                      <a:pt x="2102" y="381"/>
                      <a:pt x="2102" y="381"/>
                    </a:cubicBezTo>
                    <a:cubicBezTo>
                      <a:pt x="2104" y="379"/>
                      <a:pt x="2106" y="377"/>
                      <a:pt x="2108" y="376"/>
                    </a:cubicBezTo>
                    <a:cubicBezTo>
                      <a:pt x="2172" y="341"/>
                      <a:pt x="2172" y="341"/>
                      <a:pt x="2172" y="341"/>
                    </a:cubicBezTo>
                    <a:cubicBezTo>
                      <a:pt x="2183" y="329"/>
                      <a:pt x="2183" y="329"/>
                      <a:pt x="2183" y="329"/>
                    </a:cubicBezTo>
                    <a:cubicBezTo>
                      <a:pt x="2182" y="329"/>
                      <a:pt x="2182" y="329"/>
                      <a:pt x="2182" y="329"/>
                    </a:cubicBezTo>
                    <a:cubicBezTo>
                      <a:pt x="2173" y="326"/>
                      <a:pt x="2173" y="326"/>
                      <a:pt x="2173" y="326"/>
                    </a:cubicBezTo>
                    <a:cubicBezTo>
                      <a:pt x="2163" y="322"/>
                      <a:pt x="2158" y="312"/>
                      <a:pt x="2161" y="302"/>
                    </a:cubicBezTo>
                    <a:cubicBezTo>
                      <a:pt x="2165" y="292"/>
                      <a:pt x="2165" y="292"/>
                      <a:pt x="2165" y="292"/>
                    </a:cubicBezTo>
                    <a:cubicBezTo>
                      <a:pt x="2165" y="290"/>
                      <a:pt x="2167" y="288"/>
                      <a:pt x="2168" y="286"/>
                    </a:cubicBezTo>
                    <a:cubicBezTo>
                      <a:pt x="2174" y="278"/>
                      <a:pt x="2174" y="278"/>
                      <a:pt x="2174" y="278"/>
                    </a:cubicBezTo>
                    <a:cubicBezTo>
                      <a:pt x="2175" y="276"/>
                      <a:pt x="2177" y="275"/>
                      <a:pt x="2179" y="274"/>
                    </a:cubicBezTo>
                    <a:cubicBezTo>
                      <a:pt x="2187" y="269"/>
                      <a:pt x="2187" y="269"/>
                      <a:pt x="2187" y="269"/>
                    </a:cubicBezTo>
                    <a:cubicBezTo>
                      <a:pt x="2189" y="267"/>
                      <a:pt x="2191" y="267"/>
                      <a:pt x="2193" y="266"/>
                    </a:cubicBezTo>
                    <a:cubicBezTo>
                      <a:pt x="2195" y="266"/>
                      <a:pt x="2195" y="266"/>
                      <a:pt x="2195" y="266"/>
                    </a:cubicBezTo>
                    <a:cubicBezTo>
                      <a:pt x="2189" y="258"/>
                      <a:pt x="2189" y="258"/>
                      <a:pt x="2189" y="258"/>
                    </a:cubicBezTo>
                    <a:cubicBezTo>
                      <a:pt x="1910" y="291"/>
                      <a:pt x="1910" y="291"/>
                      <a:pt x="1910" y="291"/>
                    </a:cubicBezTo>
                    <a:cubicBezTo>
                      <a:pt x="1909" y="291"/>
                      <a:pt x="1907" y="291"/>
                      <a:pt x="1906" y="291"/>
                    </a:cubicBezTo>
                    <a:cubicBezTo>
                      <a:pt x="1898" y="290"/>
                      <a:pt x="1890" y="284"/>
                      <a:pt x="1887" y="278"/>
                    </a:cubicBezTo>
                    <a:cubicBezTo>
                      <a:pt x="1887" y="277"/>
                      <a:pt x="1886" y="274"/>
                      <a:pt x="1886" y="273"/>
                    </a:cubicBezTo>
                    <a:cubicBezTo>
                      <a:pt x="1885" y="270"/>
                      <a:pt x="1885" y="266"/>
                      <a:pt x="1886" y="263"/>
                    </a:cubicBezTo>
                    <a:cubicBezTo>
                      <a:pt x="1887" y="257"/>
                      <a:pt x="1887" y="257"/>
                      <a:pt x="1887" y="257"/>
                    </a:cubicBezTo>
                    <a:cubicBezTo>
                      <a:pt x="1911" y="202"/>
                      <a:pt x="1911" y="202"/>
                      <a:pt x="1911" y="202"/>
                    </a:cubicBezTo>
                    <a:cubicBezTo>
                      <a:pt x="1919" y="190"/>
                      <a:pt x="1919" y="190"/>
                      <a:pt x="1919" y="190"/>
                    </a:cubicBezTo>
                    <a:cubicBezTo>
                      <a:pt x="1920" y="189"/>
                      <a:pt x="1922" y="186"/>
                      <a:pt x="1923" y="185"/>
                    </a:cubicBezTo>
                    <a:cubicBezTo>
                      <a:pt x="1928" y="180"/>
                      <a:pt x="1928" y="180"/>
                      <a:pt x="1928" y="180"/>
                    </a:cubicBezTo>
                    <a:cubicBezTo>
                      <a:pt x="1930" y="179"/>
                      <a:pt x="1934" y="176"/>
                      <a:pt x="1936" y="175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68"/>
                      <a:pt x="1942" y="168"/>
                      <a:pt x="1942" y="168"/>
                    </a:cubicBezTo>
                    <a:cubicBezTo>
                      <a:pt x="1942" y="167"/>
                      <a:pt x="1943" y="163"/>
                      <a:pt x="1943" y="162"/>
                    </a:cubicBezTo>
                    <a:cubicBezTo>
                      <a:pt x="1944" y="160"/>
                      <a:pt x="1946" y="155"/>
                      <a:pt x="1947" y="153"/>
                    </a:cubicBezTo>
                    <a:cubicBezTo>
                      <a:pt x="1947" y="153"/>
                      <a:pt x="1949" y="150"/>
                      <a:pt x="1949" y="150"/>
                    </a:cubicBezTo>
                    <a:cubicBezTo>
                      <a:pt x="1950" y="149"/>
                      <a:pt x="1953" y="145"/>
                      <a:pt x="1954" y="145"/>
                    </a:cubicBezTo>
                    <a:cubicBezTo>
                      <a:pt x="1958" y="141"/>
                      <a:pt x="1958" y="141"/>
                      <a:pt x="1958" y="141"/>
                    </a:cubicBezTo>
                    <a:cubicBezTo>
                      <a:pt x="1959" y="141"/>
                      <a:pt x="1961" y="139"/>
                      <a:pt x="1962" y="139"/>
                    </a:cubicBezTo>
                    <a:cubicBezTo>
                      <a:pt x="1987" y="125"/>
                      <a:pt x="1987" y="125"/>
                      <a:pt x="1987" y="125"/>
                    </a:cubicBezTo>
                    <a:cubicBezTo>
                      <a:pt x="1988" y="116"/>
                      <a:pt x="1988" y="116"/>
                      <a:pt x="1988" y="116"/>
                    </a:cubicBezTo>
                    <a:cubicBezTo>
                      <a:pt x="1988" y="115"/>
                      <a:pt x="1989" y="112"/>
                      <a:pt x="1989" y="112"/>
                    </a:cubicBezTo>
                    <a:cubicBezTo>
                      <a:pt x="1989" y="108"/>
                      <a:pt x="1991" y="105"/>
                      <a:pt x="1993" y="103"/>
                    </a:cubicBezTo>
                    <a:cubicBezTo>
                      <a:pt x="1994" y="102"/>
                      <a:pt x="1996" y="99"/>
                      <a:pt x="1997" y="98"/>
                    </a:cubicBezTo>
                    <a:cubicBezTo>
                      <a:pt x="1999" y="97"/>
                      <a:pt x="2002" y="94"/>
                      <a:pt x="2004" y="94"/>
                    </a:cubicBezTo>
                    <a:cubicBezTo>
                      <a:pt x="2012" y="90"/>
                      <a:pt x="2012" y="90"/>
                      <a:pt x="2012" y="90"/>
                    </a:cubicBezTo>
                    <a:cubicBezTo>
                      <a:pt x="2009" y="75"/>
                      <a:pt x="2009" y="75"/>
                      <a:pt x="2009" y="75"/>
                    </a:cubicBezTo>
                    <a:cubicBezTo>
                      <a:pt x="2009" y="74"/>
                      <a:pt x="2009" y="69"/>
                      <a:pt x="2009" y="68"/>
                    </a:cubicBezTo>
                    <a:cubicBezTo>
                      <a:pt x="2011" y="52"/>
                      <a:pt x="2011" y="52"/>
                      <a:pt x="2011" y="52"/>
                    </a:cubicBezTo>
                    <a:cubicBezTo>
                      <a:pt x="1995" y="44"/>
                      <a:pt x="1995" y="44"/>
                      <a:pt x="1995" y="44"/>
                    </a:cubicBezTo>
                    <a:cubicBezTo>
                      <a:pt x="1993" y="43"/>
                      <a:pt x="1991" y="42"/>
                      <a:pt x="1990" y="41"/>
                    </a:cubicBezTo>
                    <a:cubicBezTo>
                      <a:pt x="1989" y="40"/>
                      <a:pt x="1987" y="37"/>
                      <a:pt x="1986" y="36"/>
                    </a:cubicBezTo>
                    <a:cubicBezTo>
                      <a:pt x="1985" y="34"/>
                      <a:pt x="1982" y="30"/>
                      <a:pt x="1982" y="28"/>
                    </a:cubicBezTo>
                    <a:cubicBezTo>
                      <a:pt x="1982" y="27"/>
                      <a:pt x="1980" y="21"/>
                      <a:pt x="1980" y="20"/>
                    </a:cubicBezTo>
                    <a:cubicBezTo>
                      <a:pt x="1979" y="16"/>
                      <a:pt x="1979" y="16"/>
                      <a:pt x="1979" y="16"/>
                    </a:cubicBezTo>
                    <a:cubicBezTo>
                      <a:pt x="1978" y="15"/>
                      <a:pt x="1975" y="12"/>
                      <a:pt x="1974" y="11"/>
                    </a:cubicBezTo>
                    <a:cubicBezTo>
                      <a:pt x="1973" y="10"/>
                      <a:pt x="1971" y="7"/>
                      <a:pt x="1971" y="6"/>
                    </a:cubicBezTo>
                    <a:cubicBezTo>
                      <a:pt x="1968" y="0"/>
                      <a:pt x="1968" y="0"/>
                      <a:pt x="1968" y="0"/>
                    </a:cubicBezTo>
                    <a:cubicBezTo>
                      <a:pt x="1334" y="52"/>
                      <a:pt x="1334" y="52"/>
                      <a:pt x="1334" y="52"/>
                    </a:cubicBezTo>
                    <a:cubicBezTo>
                      <a:pt x="472" y="110"/>
                      <a:pt x="472" y="110"/>
                      <a:pt x="472" y="11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08" y="728"/>
                      <a:pt x="108" y="728"/>
                      <a:pt x="108" y="728"/>
                    </a:cubicBezTo>
                    <a:cubicBezTo>
                      <a:pt x="136" y="1684"/>
                      <a:pt x="136" y="1684"/>
                      <a:pt x="136" y="1684"/>
                    </a:cubicBezTo>
                    <a:cubicBezTo>
                      <a:pt x="139" y="1685"/>
                      <a:pt x="141" y="1688"/>
                      <a:pt x="143" y="1691"/>
                    </a:cubicBezTo>
                    <a:cubicBezTo>
                      <a:pt x="152" y="1711"/>
                      <a:pt x="152" y="1711"/>
                      <a:pt x="152" y="1711"/>
                    </a:cubicBezTo>
                    <a:cubicBezTo>
                      <a:pt x="155" y="1711"/>
                      <a:pt x="155" y="1711"/>
                      <a:pt x="155" y="1711"/>
                    </a:cubicBezTo>
                    <a:cubicBezTo>
                      <a:pt x="162" y="1710"/>
                      <a:pt x="162" y="1710"/>
                      <a:pt x="162" y="1710"/>
                    </a:cubicBezTo>
                    <a:cubicBezTo>
                      <a:pt x="168" y="1709"/>
                      <a:pt x="174" y="1710"/>
                      <a:pt x="178" y="1714"/>
                    </a:cubicBezTo>
                    <a:cubicBezTo>
                      <a:pt x="181" y="1715"/>
                      <a:pt x="182" y="1718"/>
                      <a:pt x="183" y="1720"/>
                    </a:cubicBezTo>
                    <a:cubicBezTo>
                      <a:pt x="183" y="1720"/>
                      <a:pt x="184" y="1720"/>
                      <a:pt x="184" y="1720"/>
                    </a:cubicBezTo>
                    <a:cubicBezTo>
                      <a:pt x="188" y="1713"/>
                      <a:pt x="188" y="1713"/>
                      <a:pt x="188" y="1713"/>
                    </a:cubicBezTo>
                    <a:cubicBezTo>
                      <a:pt x="191" y="1708"/>
                      <a:pt x="196" y="1705"/>
                      <a:pt x="202" y="1704"/>
                    </a:cubicBezTo>
                    <a:cubicBezTo>
                      <a:pt x="210" y="1703"/>
                      <a:pt x="210" y="1703"/>
                      <a:pt x="210" y="1703"/>
                    </a:cubicBezTo>
                    <a:cubicBezTo>
                      <a:pt x="213" y="1703"/>
                      <a:pt x="217" y="1704"/>
                      <a:pt x="220" y="1705"/>
                    </a:cubicBezTo>
                    <a:cubicBezTo>
                      <a:pt x="233" y="1711"/>
                      <a:pt x="233" y="1711"/>
                      <a:pt x="233" y="1711"/>
                    </a:cubicBezTo>
                    <a:cubicBezTo>
                      <a:pt x="234" y="1710"/>
                      <a:pt x="234" y="1710"/>
                      <a:pt x="234" y="1710"/>
                    </a:cubicBezTo>
                    <a:cubicBezTo>
                      <a:pt x="235" y="1709"/>
                      <a:pt x="237" y="1707"/>
                      <a:pt x="239" y="1706"/>
                    </a:cubicBezTo>
                    <a:cubicBezTo>
                      <a:pt x="246" y="1704"/>
                      <a:pt x="246" y="1704"/>
                      <a:pt x="246" y="1704"/>
                    </a:cubicBezTo>
                    <a:cubicBezTo>
                      <a:pt x="251" y="1701"/>
                      <a:pt x="257" y="1701"/>
                      <a:pt x="262" y="1704"/>
                    </a:cubicBezTo>
                    <a:cubicBezTo>
                      <a:pt x="280" y="1712"/>
                      <a:pt x="280" y="1712"/>
                      <a:pt x="280" y="1712"/>
                    </a:cubicBezTo>
                    <a:cubicBezTo>
                      <a:pt x="283" y="1712"/>
                      <a:pt x="283" y="1712"/>
                      <a:pt x="283" y="1712"/>
                    </a:cubicBezTo>
                    <a:cubicBezTo>
                      <a:pt x="287" y="1709"/>
                      <a:pt x="287" y="1709"/>
                      <a:pt x="287" y="1709"/>
                    </a:cubicBezTo>
                    <a:cubicBezTo>
                      <a:pt x="294" y="1705"/>
                      <a:pt x="302" y="1705"/>
                      <a:pt x="308" y="1710"/>
                    </a:cubicBezTo>
                    <a:cubicBezTo>
                      <a:pt x="320" y="1718"/>
                      <a:pt x="320" y="1718"/>
                      <a:pt x="320" y="1718"/>
                    </a:cubicBezTo>
                    <a:cubicBezTo>
                      <a:pt x="329" y="1721"/>
                      <a:pt x="329" y="1721"/>
                      <a:pt x="329" y="1721"/>
                    </a:cubicBezTo>
                    <a:cubicBezTo>
                      <a:pt x="337" y="1724"/>
                      <a:pt x="342" y="1731"/>
                      <a:pt x="342" y="1739"/>
                    </a:cubicBezTo>
                    <a:cubicBezTo>
                      <a:pt x="360" y="2021"/>
                      <a:pt x="360" y="2021"/>
                      <a:pt x="360" y="2021"/>
                    </a:cubicBezTo>
                    <a:cubicBezTo>
                      <a:pt x="1663" y="1933"/>
                      <a:pt x="1663" y="1933"/>
                      <a:pt x="1663" y="1933"/>
                    </a:cubicBezTo>
                    <a:cubicBezTo>
                      <a:pt x="1661" y="1892"/>
                      <a:pt x="1661" y="1892"/>
                      <a:pt x="1661" y="1892"/>
                    </a:cubicBezTo>
                    <a:cubicBezTo>
                      <a:pt x="1661" y="1889"/>
                      <a:pt x="1662" y="1886"/>
                      <a:pt x="1663" y="1883"/>
                    </a:cubicBezTo>
                    <a:cubicBezTo>
                      <a:pt x="1667" y="1876"/>
                      <a:pt x="1667" y="1876"/>
                      <a:pt x="1667" y="1876"/>
                    </a:cubicBezTo>
                    <a:cubicBezTo>
                      <a:pt x="1668" y="1873"/>
                      <a:pt x="1671" y="1870"/>
                      <a:pt x="1674" y="1868"/>
                    </a:cubicBezTo>
                    <a:cubicBezTo>
                      <a:pt x="1690" y="1860"/>
                      <a:pt x="1690" y="1860"/>
                      <a:pt x="1690" y="1860"/>
                    </a:cubicBezTo>
                    <a:cubicBezTo>
                      <a:pt x="1689" y="1857"/>
                      <a:pt x="1689" y="1857"/>
                      <a:pt x="1689" y="1857"/>
                    </a:cubicBezTo>
                    <a:lnTo>
                      <a:pt x="1683" y="1841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91"/>
              <p:cNvSpPr>
                <a:spLocks/>
              </p:cNvSpPr>
              <p:nvPr/>
            </p:nvSpPr>
            <p:spPr bwMode="auto">
              <a:xfrm>
                <a:off x="5722938" y="3032125"/>
                <a:ext cx="454025" cy="723900"/>
              </a:xfrm>
              <a:custGeom>
                <a:avLst/>
                <a:gdLst>
                  <a:gd name="T0" fmla="*/ 595 w 1698"/>
                  <a:gd name="T1" fmla="*/ 2598 h 2706"/>
                  <a:gd name="T2" fmla="*/ 575 w 1698"/>
                  <a:gd name="T3" fmla="*/ 2549 h 2706"/>
                  <a:gd name="T4" fmla="*/ 585 w 1698"/>
                  <a:gd name="T5" fmla="*/ 2485 h 2706"/>
                  <a:gd name="T6" fmla="*/ 527 w 1698"/>
                  <a:gd name="T7" fmla="*/ 2448 h 2706"/>
                  <a:gd name="T8" fmla="*/ 466 w 1698"/>
                  <a:gd name="T9" fmla="*/ 2378 h 2706"/>
                  <a:gd name="T10" fmla="*/ 467 w 1698"/>
                  <a:gd name="T11" fmla="*/ 2355 h 2706"/>
                  <a:gd name="T12" fmla="*/ 474 w 1698"/>
                  <a:gd name="T13" fmla="*/ 2296 h 2706"/>
                  <a:gd name="T14" fmla="*/ 1676 w 1698"/>
                  <a:gd name="T15" fmla="*/ 2089 h 2706"/>
                  <a:gd name="T16" fmla="*/ 1647 w 1698"/>
                  <a:gd name="T17" fmla="*/ 2066 h 2706"/>
                  <a:gd name="T18" fmla="*/ 1631 w 1698"/>
                  <a:gd name="T19" fmla="*/ 2010 h 2706"/>
                  <a:gd name="T20" fmla="*/ 1637 w 1698"/>
                  <a:gd name="T21" fmla="*/ 1982 h 2706"/>
                  <a:gd name="T22" fmla="*/ 1641 w 1698"/>
                  <a:gd name="T23" fmla="*/ 1905 h 2706"/>
                  <a:gd name="T24" fmla="*/ 1642 w 1698"/>
                  <a:gd name="T25" fmla="*/ 1856 h 2706"/>
                  <a:gd name="T26" fmla="*/ 1627 w 1698"/>
                  <a:gd name="T27" fmla="*/ 1812 h 2706"/>
                  <a:gd name="T28" fmla="*/ 1573 w 1698"/>
                  <a:gd name="T29" fmla="*/ 1700 h 2706"/>
                  <a:gd name="T30" fmla="*/ 1584 w 1698"/>
                  <a:gd name="T31" fmla="*/ 1629 h 2706"/>
                  <a:gd name="T32" fmla="*/ 1599 w 1698"/>
                  <a:gd name="T33" fmla="*/ 1587 h 2706"/>
                  <a:gd name="T34" fmla="*/ 1594 w 1698"/>
                  <a:gd name="T35" fmla="*/ 1552 h 2706"/>
                  <a:gd name="T36" fmla="*/ 1604 w 1698"/>
                  <a:gd name="T37" fmla="*/ 1490 h 2706"/>
                  <a:gd name="T38" fmla="*/ 1623 w 1698"/>
                  <a:gd name="T39" fmla="*/ 1473 h 2706"/>
                  <a:gd name="T40" fmla="*/ 1643 w 1698"/>
                  <a:gd name="T41" fmla="*/ 1451 h 2706"/>
                  <a:gd name="T42" fmla="*/ 1624 w 1698"/>
                  <a:gd name="T43" fmla="*/ 1432 h 2706"/>
                  <a:gd name="T44" fmla="*/ 1606 w 1698"/>
                  <a:gd name="T45" fmla="*/ 1388 h 2706"/>
                  <a:gd name="T46" fmla="*/ 1611 w 1698"/>
                  <a:gd name="T47" fmla="*/ 1362 h 2706"/>
                  <a:gd name="T48" fmla="*/ 1584 w 1698"/>
                  <a:gd name="T49" fmla="*/ 1310 h 2706"/>
                  <a:gd name="T50" fmla="*/ 1533 w 1698"/>
                  <a:gd name="T51" fmla="*/ 1252 h 2706"/>
                  <a:gd name="T52" fmla="*/ 1523 w 1698"/>
                  <a:gd name="T53" fmla="*/ 1220 h 2706"/>
                  <a:gd name="T54" fmla="*/ 1507 w 1698"/>
                  <a:gd name="T55" fmla="*/ 1188 h 2706"/>
                  <a:gd name="T56" fmla="*/ 1484 w 1698"/>
                  <a:gd name="T57" fmla="*/ 1135 h 2706"/>
                  <a:gd name="T58" fmla="*/ 1458 w 1698"/>
                  <a:gd name="T59" fmla="*/ 1071 h 2706"/>
                  <a:gd name="T60" fmla="*/ 4 w 1698"/>
                  <a:gd name="T61" fmla="*/ 129 h 2706"/>
                  <a:gd name="T62" fmla="*/ 36 w 1698"/>
                  <a:gd name="T63" fmla="*/ 1854 h 2706"/>
                  <a:gd name="T64" fmla="*/ 183 w 1698"/>
                  <a:gd name="T65" fmla="*/ 2651 h 2706"/>
                  <a:gd name="T66" fmla="*/ 263 w 1698"/>
                  <a:gd name="T67" fmla="*/ 2669 h 2706"/>
                  <a:gd name="T68" fmla="*/ 262 w 1698"/>
                  <a:gd name="T69" fmla="*/ 2592 h 2706"/>
                  <a:gd name="T70" fmla="*/ 266 w 1698"/>
                  <a:gd name="T71" fmla="*/ 2560 h 2706"/>
                  <a:gd name="T72" fmla="*/ 275 w 1698"/>
                  <a:gd name="T73" fmla="*/ 2535 h 2706"/>
                  <a:gd name="T74" fmla="*/ 279 w 1698"/>
                  <a:gd name="T75" fmla="*/ 2506 h 2706"/>
                  <a:gd name="T76" fmla="*/ 285 w 1698"/>
                  <a:gd name="T77" fmla="*/ 2477 h 2706"/>
                  <a:gd name="T78" fmla="*/ 323 w 1698"/>
                  <a:gd name="T79" fmla="*/ 2457 h 2706"/>
                  <a:gd name="T80" fmla="*/ 337 w 1698"/>
                  <a:gd name="T81" fmla="*/ 2478 h 2706"/>
                  <a:gd name="T82" fmla="*/ 365 w 1698"/>
                  <a:gd name="T83" fmla="*/ 2498 h 2706"/>
                  <a:gd name="T84" fmla="*/ 386 w 1698"/>
                  <a:gd name="T85" fmla="*/ 2575 h 2706"/>
                  <a:gd name="T86" fmla="*/ 397 w 1698"/>
                  <a:gd name="T87" fmla="*/ 2630 h 2706"/>
                  <a:gd name="T88" fmla="*/ 439 w 1698"/>
                  <a:gd name="T89" fmla="*/ 2636 h 2706"/>
                  <a:gd name="T90" fmla="*/ 465 w 1698"/>
                  <a:gd name="T91" fmla="*/ 2682 h 2706"/>
                  <a:gd name="T92" fmla="*/ 513 w 1698"/>
                  <a:gd name="T93" fmla="*/ 2693 h 2706"/>
                  <a:gd name="T94" fmla="*/ 507 w 1698"/>
                  <a:gd name="T95" fmla="*/ 2667 h 2706"/>
                  <a:gd name="T96" fmla="*/ 542 w 1698"/>
                  <a:gd name="T97" fmla="*/ 2643 h 2706"/>
                  <a:gd name="T98" fmla="*/ 562 w 1698"/>
                  <a:gd name="T99" fmla="*/ 264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98" h="2706">
                    <a:moveTo>
                      <a:pt x="577" y="2633"/>
                    </a:moveTo>
                    <a:cubicBezTo>
                      <a:pt x="584" y="2614"/>
                      <a:pt x="584" y="2614"/>
                      <a:pt x="584" y="2614"/>
                    </a:cubicBezTo>
                    <a:cubicBezTo>
                      <a:pt x="584" y="2612"/>
                      <a:pt x="585" y="2611"/>
                      <a:pt x="586" y="2609"/>
                    </a:cubicBezTo>
                    <a:cubicBezTo>
                      <a:pt x="595" y="2598"/>
                      <a:pt x="595" y="2598"/>
                      <a:pt x="595" y="2598"/>
                    </a:cubicBezTo>
                    <a:cubicBezTo>
                      <a:pt x="591" y="2593"/>
                      <a:pt x="591" y="2593"/>
                      <a:pt x="591" y="2593"/>
                    </a:cubicBezTo>
                    <a:cubicBezTo>
                      <a:pt x="588" y="2590"/>
                      <a:pt x="586" y="2587"/>
                      <a:pt x="586" y="2583"/>
                    </a:cubicBezTo>
                    <a:cubicBezTo>
                      <a:pt x="586" y="2581"/>
                      <a:pt x="586" y="2579"/>
                      <a:pt x="586" y="2577"/>
                    </a:cubicBezTo>
                    <a:cubicBezTo>
                      <a:pt x="575" y="2549"/>
                      <a:pt x="575" y="2549"/>
                      <a:pt x="575" y="2549"/>
                    </a:cubicBezTo>
                    <a:cubicBezTo>
                      <a:pt x="574" y="2546"/>
                      <a:pt x="574" y="2543"/>
                      <a:pt x="574" y="2541"/>
                    </a:cubicBezTo>
                    <a:cubicBezTo>
                      <a:pt x="576" y="2532"/>
                      <a:pt x="576" y="2532"/>
                      <a:pt x="576" y="2532"/>
                    </a:cubicBezTo>
                    <a:cubicBezTo>
                      <a:pt x="583" y="2516"/>
                      <a:pt x="583" y="2516"/>
                      <a:pt x="583" y="2516"/>
                    </a:cubicBezTo>
                    <a:cubicBezTo>
                      <a:pt x="585" y="2485"/>
                      <a:pt x="585" y="2485"/>
                      <a:pt x="585" y="2485"/>
                    </a:cubicBezTo>
                    <a:cubicBezTo>
                      <a:pt x="585" y="2483"/>
                      <a:pt x="585" y="2483"/>
                      <a:pt x="585" y="2483"/>
                    </a:cubicBezTo>
                    <a:cubicBezTo>
                      <a:pt x="538" y="2460"/>
                      <a:pt x="538" y="2460"/>
                      <a:pt x="538" y="2460"/>
                    </a:cubicBezTo>
                    <a:cubicBezTo>
                      <a:pt x="537" y="2459"/>
                      <a:pt x="535" y="2458"/>
                      <a:pt x="534" y="2456"/>
                    </a:cubicBezTo>
                    <a:cubicBezTo>
                      <a:pt x="527" y="2448"/>
                      <a:pt x="527" y="2448"/>
                      <a:pt x="527" y="2448"/>
                    </a:cubicBezTo>
                    <a:cubicBezTo>
                      <a:pt x="512" y="2428"/>
                      <a:pt x="512" y="2428"/>
                      <a:pt x="512" y="2428"/>
                    </a:cubicBezTo>
                    <a:cubicBezTo>
                      <a:pt x="481" y="2401"/>
                      <a:pt x="481" y="2401"/>
                      <a:pt x="481" y="2401"/>
                    </a:cubicBezTo>
                    <a:cubicBezTo>
                      <a:pt x="469" y="2385"/>
                      <a:pt x="469" y="2385"/>
                      <a:pt x="469" y="2385"/>
                    </a:cubicBezTo>
                    <a:cubicBezTo>
                      <a:pt x="466" y="2378"/>
                      <a:pt x="466" y="2378"/>
                      <a:pt x="466" y="2378"/>
                    </a:cubicBezTo>
                    <a:cubicBezTo>
                      <a:pt x="466" y="2376"/>
                      <a:pt x="465" y="2374"/>
                      <a:pt x="465" y="2372"/>
                    </a:cubicBezTo>
                    <a:cubicBezTo>
                      <a:pt x="465" y="2371"/>
                      <a:pt x="465" y="2367"/>
                      <a:pt x="466" y="2367"/>
                    </a:cubicBezTo>
                    <a:cubicBezTo>
                      <a:pt x="466" y="2366"/>
                      <a:pt x="466" y="2362"/>
                      <a:pt x="466" y="2361"/>
                    </a:cubicBezTo>
                    <a:cubicBezTo>
                      <a:pt x="467" y="2355"/>
                      <a:pt x="467" y="2355"/>
                      <a:pt x="467" y="2355"/>
                    </a:cubicBezTo>
                    <a:cubicBezTo>
                      <a:pt x="475" y="2334"/>
                      <a:pt x="475" y="2334"/>
                      <a:pt x="475" y="2334"/>
                    </a:cubicBezTo>
                    <a:cubicBezTo>
                      <a:pt x="471" y="2311"/>
                      <a:pt x="471" y="2311"/>
                      <a:pt x="471" y="2311"/>
                    </a:cubicBezTo>
                    <a:cubicBezTo>
                      <a:pt x="471" y="2309"/>
                      <a:pt x="471" y="2306"/>
                      <a:pt x="472" y="2304"/>
                    </a:cubicBezTo>
                    <a:cubicBezTo>
                      <a:pt x="474" y="2296"/>
                      <a:pt x="474" y="2296"/>
                      <a:pt x="474" y="2296"/>
                    </a:cubicBezTo>
                    <a:cubicBezTo>
                      <a:pt x="476" y="2288"/>
                      <a:pt x="482" y="2282"/>
                      <a:pt x="490" y="2281"/>
                    </a:cubicBezTo>
                    <a:cubicBezTo>
                      <a:pt x="1698" y="2131"/>
                      <a:pt x="1698" y="2131"/>
                      <a:pt x="1698" y="2131"/>
                    </a:cubicBezTo>
                    <a:cubicBezTo>
                      <a:pt x="1689" y="2107"/>
                      <a:pt x="1689" y="2107"/>
                      <a:pt x="1689" y="2107"/>
                    </a:cubicBezTo>
                    <a:cubicBezTo>
                      <a:pt x="1676" y="2089"/>
                      <a:pt x="1676" y="2089"/>
                      <a:pt x="1676" y="2089"/>
                    </a:cubicBezTo>
                    <a:cubicBezTo>
                      <a:pt x="1666" y="2079"/>
                      <a:pt x="1666" y="2079"/>
                      <a:pt x="1666" y="2079"/>
                    </a:cubicBezTo>
                    <a:cubicBezTo>
                      <a:pt x="1660" y="2077"/>
                      <a:pt x="1660" y="2077"/>
                      <a:pt x="1660" y="2077"/>
                    </a:cubicBezTo>
                    <a:cubicBezTo>
                      <a:pt x="1657" y="2076"/>
                      <a:pt x="1655" y="2075"/>
                      <a:pt x="1653" y="2073"/>
                    </a:cubicBezTo>
                    <a:cubicBezTo>
                      <a:pt x="1647" y="2066"/>
                      <a:pt x="1647" y="2066"/>
                      <a:pt x="1647" y="2066"/>
                    </a:cubicBezTo>
                    <a:cubicBezTo>
                      <a:pt x="1644" y="2064"/>
                      <a:pt x="1642" y="2060"/>
                      <a:pt x="1641" y="2056"/>
                    </a:cubicBezTo>
                    <a:cubicBezTo>
                      <a:pt x="1640" y="2048"/>
                      <a:pt x="1640" y="2048"/>
                      <a:pt x="1640" y="2048"/>
                    </a:cubicBezTo>
                    <a:cubicBezTo>
                      <a:pt x="1638" y="2025"/>
                      <a:pt x="1638" y="2025"/>
                      <a:pt x="1638" y="2025"/>
                    </a:cubicBezTo>
                    <a:cubicBezTo>
                      <a:pt x="1631" y="2010"/>
                      <a:pt x="1631" y="2010"/>
                      <a:pt x="1631" y="2010"/>
                    </a:cubicBezTo>
                    <a:cubicBezTo>
                      <a:pt x="1630" y="2008"/>
                      <a:pt x="1630" y="2005"/>
                      <a:pt x="1630" y="2003"/>
                    </a:cubicBezTo>
                    <a:cubicBezTo>
                      <a:pt x="1631" y="1997"/>
                      <a:pt x="1631" y="1997"/>
                      <a:pt x="1631" y="1997"/>
                    </a:cubicBezTo>
                    <a:cubicBezTo>
                      <a:pt x="1631" y="1995"/>
                      <a:pt x="1632" y="1992"/>
                      <a:pt x="1633" y="1990"/>
                    </a:cubicBezTo>
                    <a:cubicBezTo>
                      <a:pt x="1637" y="1982"/>
                      <a:pt x="1637" y="1982"/>
                      <a:pt x="1637" y="1982"/>
                    </a:cubicBezTo>
                    <a:cubicBezTo>
                      <a:pt x="1635" y="1943"/>
                      <a:pt x="1635" y="1943"/>
                      <a:pt x="1635" y="1943"/>
                    </a:cubicBezTo>
                    <a:cubicBezTo>
                      <a:pt x="1635" y="1920"/>
                      <a:pt x="1635" y="1920"/>
                      <a:pt x="1635" y="1920"/>
                    </a:cubicBezTo>
                    <a:cubicBezTo>
                      <a:pt x="1635" y="1917"/>
                      <a:pt x="1636" y="1914"/>
                      <a:pt x="1637" y="1911"/>
                    </a:cubicBezTo>
                    <a:cubicBezTo>
                      <a:pt x="1641" y="1905"/>
                      <a:pt x="1641" y="1905"/>
                      <a:pt x="1641" y="1905"/>
                    </a:cubicBezTo>
                    <a:cubicBezTo>
                      <a:pt x="1638" y="1899"/>
                      <a:pt x="1638" y="1899"/>
                      <a:pt x="1638" y="1899"/>
                    </a:cubicBezTo>
                    <a:cubicBezTo>
                      <a:pt x="1636" y="1896"/>
                      <a:pt x="1636" y="1892"/>
                      <a:pt x="1636" y="1889"/>
                    </a:cubicBezTo>
                    <a:cubicBezTo>
                      <a:pt x="1637" y="1877"/>
                      <a:pt x="1637" y="1877"/>
                      <a:pt x="1637" y="1877"/>
                    </a:cubicBezTo>
                    <a:cubicBezTo>
                      <a:pt x="1642" y="1856"/>
                      <a:pt x="1642" y="1856"/>
                      <a:pt x="1642" y="1856"/>
                    </a:cubicBezTo>
                    <a:cubicBezTo>
                      <a:pt x="1642" y="1854"/>
                      <a:pt x="1642" y="1854"/>
                      <a:pt x="1642" y="1854"/>
                    </a:cubicBezTo>
                    <a:cubicBezTo>
                      <a:pt x="1634" y="1838"/>
                      <a:pt x="1634" y="1838"/>
                      <a:pt x="1634" y="1838"/>
                    </a:cubicBezTo>
                    <a:cubicBezTo>
                      <a:pt x="1630" y="1818"/>
                      <a:pt x="1630" y="1818"/>
                      <a:pt x="1630" y="1818"/>
                    </a:cubicBezTo>
                    <a:cubicBezTo>
                      <a:pt x="1627" y="1812"/>
                      <a:pt x="1627" y="1812"/>
                      <a:pt x="1627" y="1812"/>
                    </a:cubicBezTo>
                    <a:cubicBezTo>
                      <a:pt x="1609" y="1794"/>
                      <a:pt x="1609" y="1794"/>
                      <a:pt x="1609" y="1794"/>
                    </a:cubicBezTo>
                    <a:cubicBezTo>
                      <a:pt x="1602" y="1782"/>
                      <a:pt x="1602" y="1782"/>
                      <a:pt x="1602" y="1782"/>
                    </a:cubicBezTo>
                    <a:cubicBezTo>
                      <a:pt x="1575" y="1709"/>
                      <a:pt x="1575" y="1709"/>
                      <a:pt x="1575" y="1709"/>
                    </a:cubicBezTo>
                    <a:cubicBezTo>
                      <a:pt x="1574" y="1706"/>
                      <a:pt x="1573" y="1703"/>
                      <a:pt x="1573" y="1700"/>
                    </a:cubicBezTo>
                    <a:cubicBezTo>
                      <a:pt x="1575" y="1687"/>
                      <a:pt x="1575" y="1687"/>
                      <a:pt x="1575" y="1687"/>
                    </a:cubicBezTo>
                    <a:cubicBezTo>
                      <a:pt x="1575" y="1687"/>
                      <a:pt x="1575" y="1680"/>
                      <a:pt x="1575" y="1680"/>
                    </a:cubicBezTo>
                    <a:cubicBezTo>
                      <a:pt x="1577" y="1655"/>
                      <a:pt x="1577" y="1655"/>
                      <a:pt x="1577" y="1655"/>
                    </a:cubicBezTo>
                    <a:cubicBezTo>
                      <a:pt x="1584" y="1629"/>
                      <a:pt x="1584" y="1629"/>
                      <a:pt x="1584" y="1629"/>
                    </a:cubicBezTo>
                    <a:cubicBezTo>
                      <a:pt x="1596" y="1603"/>
                      <a:pt x="1596" y="1603"/>
                      <a:pt x="1596" y="1603"/>
                    </a:cubicBezTo>
                    <a:cubicBezTo>
                      <a:pt x="1596" y="1603"/>
                      <a:pt x="1598" y="1599"/>
                      <a:pt x="1598" y="1599"/>
                    </a:cubicBezTo>
                    <a:cubicBezTo>
                      <a:pt x="1599" y="1596"/>
                      <a:pt x="1599" y="1596"/>
                      <a:pt x="1599" y="1596"/>
                    </a:cubicBezTo>
                    <a:cubicBezTo>
                      <a:pt x="1599" y="1587"/>
                      <a:pt x="1599" y="1587"/>
                      <a:pt x="1599" y="1587"/>
                    </a:cubicBezTo>
                    <a:cubicBezTo>
                      <a:pt x="1595" y="1579"/>
                      <a:pt x="1595" y="1579"/>
                      <a:pt x="1595" y="1579"/>
                    </a:cubicBezTo>
                    <a:cubicBezTo>
                      <a:pt x="1594" y="1576"/>
                      <a:pt x="1593" y="1574"/>
                      <a:pt x="1593" y="1571"/>
                    </a:cubicBezTo>
                    <a:cubicBezTo>
                      <a:pt x="1593" y="1558"/>
                      <a:pt x="1593" y="1558"/>
                      <a:pt x="1593" y="1558"/>
                    </a:cubicBezTo>
                    <a:cubicBezTo>
                      <a:pt x="1593" y="1556"/>
                      <a:pt x="1593" y="1554"/>
                      <a:pt x="1594" y="1552"/>
                    </a:cubicBezTo>
                    <a:cubicBezTo>
                      <a:pt x="1597" y="1540"/>
                      <a:pt x="1597" y="1540"/>
                      <a:pt x="1597" y="1540"/>
                    </a:cubicBezTo>
                    <a:cubicBezTo>
                      <a:pt x="1595" y="1522"/>
                      <a:pt x="1595" y="1522"/>
                      <a:pt x="1595" y="1522"/>
                    </a:cubicBezTo>
                    <a:cubicBezTo>
                      <a:pt x="1595" y="1521"/>
                      <a:pt x="1595" y="1519"/>
                      <a:pt x="1595" y="1517"/>
                    </a:cubicBezTo>
                    <a:cubicBezTo>
                      <a:pt x="1604" y="1490"/>
                      <a:pt x="1604" y="1490"/>
                      <a:pt x="1604" y="1490"/>
                    </a:cubicBezTo>
                    <a:cubicBezTo>
                      <a:pt x="1605" y="1487"/>
                      <a:pt x="1607" y="1485"/>
                      <a:pt x="1609" y="1483"/>
                    </a:cubicBezTo>
                    <a:cubicBezTo>
                      <a:pt x="1611" y="1482"/>
                      <a:pt x="1616" y="1478"/>
                      <a:pt x="1618" y="1477"/>
                    </a:cubicBezTo>
                    <a:cubicBezTo>
                      <a:pt x="1623" y="1476"/>
                      <a:pt x="1623" y="1476"/>
                      <a:pt x="1623" y="1476"/>
                    </a:cubicBezTo>
                    <a:cubicBezTo>
                      <a:pt x="1623" y="1475"/>
                      <a:pt x="1623" y="1474"/>
                      <a:pt x="1623" y="1473"/>
                    </a:cubicBezTo>
                    <a:cubicBezTo>
                      <a:pt x="1624" y="1468"/>
                      <a:pt x="1624" y="1468"/>
                      <a:pt x="1624" y="1468"/>
                    </a:cubicBezTo>
                    <a:cubicBezTo>
                      <a:pt x="1625" y="1462"/>
                      <a:pt x="1630" y="1457"/>
                      <a:pt x="1636" y="1454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49"/>
                      <a:pt x="1644" y="1446"/>
                      <a:pt x="1645" y="1444"/>
                    </a:cubicBezTo>
                    <a:cubicBezTo>
                      <a:pt x="1645" y="1443"/>
                      <a:pt x="1645" y="1442"/>
                      <a:pt x="1646" y="1442"/>
                    </a:cubicBezTo>
                    <a:cubicBezTo>
                      <a:pt x="1628" y="1434"/>
                      <a:pt x="1628" y="1434"/>
                      <a:pt x="1628" y="1434"/>
                    </a:cubicBezTo>
                    <a:cubicBezTo>
                      <a:pt x="1627" y="1434"/>
                      <a:pt x="1625" y="1433"/>
                      <a:pt x="1624" y="1432"/>
                    </a:cubicBezTo>
                    <a:cubicBezTo>
                      <a:pt x="1613" y="1424"/>
                      <a:pt x="1613" y="1424"/>
                      <a:pt x="1613" y="1424"/>
                    </a:cubicBezTo>
                    <a:cubicBezTo>
                      <a:pt x="1610" y="1422"/>
                      <a:pt x="1608" y="1419"/>
                      <a:pt x="1607" y="1415"/>
                    </a:cubicBezTo>
                    <a:cubicBezTo>
                      <a:pt x="1604" y="1405"/>
                      <a:pt x="1604" y="1405"/>
                      <a:pt x="1604" y="1405"/>
                    </a:cubicBezTo>
                    <a:cubicBezTo>
                      <a:pt x="1602" y="1399"/>
                      <a:pt x="1603" y="1393"/>
                      <a:pt x="1606" y="1388"/>
                    </a:cubicBezTo>
                    <a:cubicBezTo>
                      <a:pt x="1608" y="1385"/>
                      <a:pt x="1608" y="1385"/>
                      <a:pt x="1608" y="1385"/>
                    </a:cubicBezTo>
                    <a:cubicBezTo>
                      <a:pt x="1608" y="1382"/>
                      <a:pt x="1608" y="1379"/>
                      <a:pt x="1608" y="1377"/>
                    </a:cubicBezTo>
                    <a:cubicBezTo>
                      <a:pt x="1612" y="1366"/>
                      <a:pt x="1612" y="1366"/>
                      <a:pt x="1612" y="1366"/>
                    </a:cubicBezTo>
                    <a:cubicBezTo>
                      <a:pt x="1611" y="1362"/>
                      <a:pt x="1611" y="1362"/>
                      <a:pt x="1611" y="1362"/>
                    </a:cubicBezTo>
                    <a:cubicBezTo>
                      <a:pt x="1597" y="1341"/>
                      <a:pt x="1597" y="1341"/>
                      <a:pt x="1597" y="1341"/>
                    </a:cubicBezTo>
                    <a:cubicBezTo>
                      <a:pt x="1596" y="1340"/>
                      <a:pt x="1595" y="1338"/>
                      <a:pt x="1595" y="1336"/>
                    </a:cubicBezTo>
                    <a:cubicBezTo>
                      <a:pt x="1589" y="1317"/>
                      <a:pt x="1589" y="1317"/>
                      <a:pt x="1589" y="1317"/>
                    </a:cubicBezTo>
                    <a:cubicBezTo>
                      <a:pt x="1584" y="1310"/>
                      <a:pt x="1584" y="1310"/>
                      <a:pt x="1584" y="1310"/>
                    </a:cubicBezTo>
                    <a:cubicBezTo>
                      <a:pt x="1548" y="1275"/>
                      <a:pt x="1548" y="1275"/>
                      <a:pt x="1548" y="1275"/>
                    </a:cubicBezTo>
                    <a:cubicBezTo>
                      <a:pt x="1545" y="1272"/>
                      <a:pt x="1543" y="1267"/>
                      <a:pt x="1542" y="1263"/>
                    </a:cubicBezTo>
                    <a:cubicBezTo>
                      <a:pt x="1540" y="1261"/>
                      <a:pt x="1538" y="1260"/>
                      <a:pt x="1537" y="1257"/>
                    </a:cubicBezTo>
                    <a:cubicBezTo>
                      <a:pt x="1533" y="1252"/>
                      <a:pt x="1533" y="1252"/>
                      <a:pt x="1533" y="1252"/>
                    </a:cubicBezTo>
                    <a:cubicBezTo>
                      <a:pt x="1532" y="1250"/>
                      <a:pt x="1530" y="1246"/>
                      <a:pt x="1530" y="1243"/>
                    </a:cubicBezTo>
                    <a:cubicBezTo>
                      <a:pt x="1530" y="1232"/>
                      <a:pt x="1530" y="1232"/>
                      <a:pt x="1530" y="1232"/>
                    </a:cubicBezTo>
                    <a:cubicBezTo>
                      <a:pt x="1525" y="1224"/>
                      <a:pt x="1525" y="1224"/>
                      <a:pt x="1525" y="1224"/>
                    </a:cubicBezTo>
                    <a:cubicBezTo>
                      <a:pt x="1524" y="1222"/>
                      <a:pt x="1524" y="1221"/>
                      <a:pt x="1523" y="1220"/>
                    </a:cubicBezTo>
                    <a:cubicBezTo>
                      <a:pt x="1516" y="1201"/>
                      <a:pt x="1516" y="1201"/>
                      <a:pt x="1516" y="1201"/>
                    </a:cubicBezTo>
                    <a:cubicBezTo>
                      <a:pt x="1513" y="1198"/>
                      <a:pt x="1513" y="1198"/>
                      <a:pt x="1513" y="1198"/>
                    </a:cubicBezTo>
                    <a:cubicBezTo>
                      <a:pt x="1512" y="1196"/>
                      <a:pt x="1510" y="1195"/>
                      <a:pt x="1510" y="1193"/>
                    </a:cubicBezTo>
                    <a:cubicBezTo>
                      <a:pt x="1507" y="1188"/>
                      <a:pt x="1507" y="1188"/>
                      <a:pt x="1507" y="1188"/>
                    </a:cubicBezTo>
                    <a:cubicBezTo>
                      <a:pt x="1506" y="1185"/>
                      <a:pt x="1505" y="1182"/>
                      <a:pt x="1505" y="1179"/>
                    </a:cubicBezTo>
                    <a:cubicBezTo>
                      <a:pt x="1492" y="1166"/>
                      <a:pt x="1492" y="1166"/>
                      <a:pt x="1492" y="1166"/>
                    </a:cubicBezTo>
                    <a:cubicBezTo>
                      <a:pt x="1485" y="1151"/>
                      <a:pt x="1485" y="1151"/>
                      <a:pt x="1485" y="1151"/>
                    </a:cubicBezTo>
                    <a:cubicBezTo>
                      <a:pt x="1484" y="1135"/>
                      <a:pt x="1484" y="1135"/>
                      <a:pt x="1484" y="1135"/>
                    </a:cubicBezTo>
                    <a:cubicBezTo>
                      <a:pt x="1466" y="1101"/>
                      <a:pt x="1466" y="1101"/>
                      <a:pt x="1466" y="1101"/>
                    </a:cubicBezTo>
                    <a:cubicBezTo>
                      <a:pt x="1464" y="1098"/>
                      <a:pt x="1463" y="1094"/>
                      <a:pt x="1464" y="1090"/>
                    </a:cubicBezTo>
                    <a:cubicBezTo>
                      <a:pt x="1464" y="1089"/>
                      <a:pt x="1464" y="1089"/>
                      <a:pt x="1464" y="1089"/>
                    </a:cubicBezTo>
                    <a:cubicBezTo>
                      <a:pt x="1458" y="1071"/>
                      <a:pt x="1458" y="1071"/>
                      <a:pt x="1458" y="1071"/>
                    </a:cubicBezTo>
                    <a:cubicBezTo>
                      <a:pt x="1458" y="1071"/>
                      <a:pt x="1457" y="1067"/>
                      <a:pt x="1457" y="1067"/>
                    </a:cubicBezTo>
                    <a:cubicBezTo>
                      <a:pt x="1124" y="0"/>
                      <a:pt x="1124" y="0"/>
                      <a:pt x="1124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35" y="144"/>
                      <a:pt x="43" y="152"/>
                      <a:pt x="43" y="163"/>
                    </a:cubicBezTo>
                    <a:cubicBezTo>
                      <a:pt x="36" y="1854"/>
                      <a:pt x="36" y="1854"/>
                      <a:pt x="36" y="1854"/>
                    </a:cubicBezTo>
                    <a:cubicBezTo>
                      <a:pt x="159" y="2652"/>
                      <a:pt x="159" y="2652"/>
                      <a:pt x="159" y="2652"/>
                    </a:cubicBezTo>
                    <a:cubicBezTo>
                      <a:pt x="161" y="2651"/>
                      <a:pt x="162" y="2651"/>
                      <a:pt x="164" y="2651"/>
                    </a:cubicBezTo>
                    <a:cubicBezTo>
                      <a:pt x="173" y="2650"/>
                      <a:pt x="173" y="2650"/>
                      <a:pt x="173" y="2650"/>
                    </a:cubicBezTo>
                    <a:cubicBezTo>
                      <a:pt x="177" y="2649"/>
                      <a:pt x="180" y="2650"/>
                      <a:pt x="183" y="2651"/>
                    </a:cubicBezTo>
                    <a:cubicBezTo>
                      <a:pt x="188" y="2650"/>
                      <a:pt x="193" y="2649"/>
                      <a:pt x="197" y="2651"/>
                    </a:cubicBezTo>
                    <a:cubicBezTo>
                      <a:pt x="208" y="2655"/>
                      <a:pt x="208" y="2655"/>
                      <a:pt x="208" y="2655"/>
                    </a:cubicBezTo>
                    <a:cubicBezTo>
                      <a:pt x="253" y="2663"/>
                      <a:pt x="253" y="2663"/>
                      <a:pt x="253" y="2663"/>
                    </a:cubicBezTo>
                    <a:cubicBezTo>
                      <a:pt x="257" y="2664"/>
                      <a:pt x="260" y="2666"/>
                      <a:pt x="263" y="2669"/>
                    </a:cubicBezTo>
                    <a:cubicBezTo>
                      <a:pt x="263" y="2653"/>
                      <a:pt x="263" y="2653"/>
                      <a:pt x="263" y="2653"/>
                    </a:cubicBezTo>
                    <a:cubicBezTo>
                      <a:pt x="260" y="2620"/>
                      <a:pt x="260" y="2620"/>
                      <a:pt x="260" y="2620"/>
                    </a:cubicBezTo>
                    <a:cubicBezTo>
                      <a:pt x="262" y="2598"/>
                      <a:pt x="262" y="2598"/>
                      <a:pt x="262" y="2598"/>
                    </a:cubicBezTo>
                    <a:cubicBezTo>
                      <a:pt x="262" y="2592"/>
                      <a:pt x="262" y="2592"/>
                      <a:pt x="262" y="2592"/>
                    </a:cubicBezTo>
                    <a:cubicBezTo>
                      <a:pt x="263" y="2585"/>
                      <a:pt x="263" y="2585"/>
                      <a:pt x="263" y="2585"/>
                    </a:cubicBezTo>
                    <a:cubicBezTo>
                      <a:pt x="263" y="2583"/>
                      <a:pt x="264" y="2580"/>
                      <a:pt x="265" y="2578"/>
                    </a:cubicBezTo>
                    <a:cubicBezTo>
                      <a:pt x="267" y="2575"/>
                      <a:pt x="267" y="2575"/>
                      <a:pt x="267" y="2575"/>
                    </a:cubicBezTo>
                    <a:cubicBezTo>
                      <a:pt x="266" y="2560"/>
                      <a:pt x="266" y="2560"/>
                      <a:pt x="266" y="2560"/>
                    </a:cubicBezTo>
                    <a:cubicBezTo>
                      <a:pt x="266" y="2558"/>
                      <a:pt x="266" y="2557"/>
                      <a:pt x="266" y="2555"/>
                    </a:cubicBezTo>
                    <a:cubicBezTo>
                      <a:pt x="268" y="2551"/>
                      <a:pt x="268" y="2551"/>
                      <a:pt x="268" y="2551"/>
                    </a:cubicBezTo>
                    <a:cubicBezTo>
                      <a:pt x="268" y="2549"/>
                      <a:pt x="269" y="2547"/>
                      <a:pt x="270" y="2545"/>
                    </a:cubicBezTo>
                    <a:cubicBezTo>
                      <a:pt x="275" y="2535"/>
                      <a:pt x="275" y="2535"/>
                      <a:pt x="275" y="2535"/>
                    </a:cubicBezTo>
                    <a:cubicBezTo>
                      <a:pt x="275" y="2526"/>
                      <a:pt x="275" y="2526"/>
                      <a:pt x="275" y="2526"/>
                    </a:cubicBezTo>
                    <a:cubicBezTo>
                      <a:pt x="275" y="2525"/>
                      <a:pt x="275" y="2523"/>
                      <a:pt x="275" y="2521"/>
                    </a:cubicBezTo>
                    <a:cubicBezTo>
                      <a:pt x="277" y="2512"/>
                      <a:pt x="277" y="2512"/>
                      <a:pt x="277" y="2512"/>
                    </a:cubicBezTo>
                    <a:cubicBezTo>
                      <a:pt x="277" y="2510"/>
                      <a:pt x="278" y="2508"/>
                      <a:pt x="279" y="2506"/>
                    </a:cubicBezTo>
                    <a:cubicBezTo>
                      <a:pt x="280" y="2504"/>
                      <a:pt x="280" y="2504"/>
                      <a:pt x="280" y="2504"/>
                    </a:cubicBezTo>
                    <a:cubicBezTo>
                      <a:pt x="277" y="2496"/>
                      <a:pt x="279" y="2487"/>
                      <a:pt x="285" y="2482"/>
                    </a:cubicBezTo>
                    <a:cubicBezTo>
                      <a:pt x="286" y="2480"/>
                      <a:pt x="286" y="2480"/>
                      <a:pt x="286" y="2480"/>
                    </a:cubicBezTo>
                    <a:cubicBezTo>
                      <a:pt x="285" y="2477"/>
                      <a:pt x="285" y="2477"/>
                      <a:pt x="285" y="2477"/>
                    </a:cubicBezTo>
                    <a:cubicBezTo>
                      <a:pt x="281" y="2471"/>
                      <a:pt x="281" y="2463"/>
                      <a:pt x="285" y="2457"/>
                    </a:cubicBezTo>
                    <a:cubicBezTo>
                      <a:pt x="289" y="2451"/>
                      <a:pt x="297" y="2448"/>
                      <a:pt x="304" y="2449"/>
                    </a:cubicBezTo>
                    <a:cubicBezTo>
                      <a:pt x="310" y="2450"/>
                      <a:pt x="310" y="2450"/>
                      <a:pt x="310" y="2450"/>
                    </a:cubicBezTo>
                    <a:cubicBezTo>
                      <a:pt x="315" y="2451"/>
                      <a:pt x="320" y="2453"/>
                      <a:pt x="323" y="2457"/>
                    </a:cubicBezTo>
                    <a:cubicBezTo>
                      <a:pt x="326" y="2461"/>
                      <a:pt x="326" y="2461"/>
                      <a:pt x="326" y="2461"/>
                    </a:cubicBezTo>
                    <a:cubicBezTo>
                      <a:pt x="328" y="2463"/>
                      <a:pt x="329" y="2466"/>
                      <a:pt x="330" y="2469"/>
                    </a:cubicBezTo>
                    <a:cubicBezTo>
                      <a:pt x="331" y="2477"/>
                      <a:pt x="331" y="2477"/>
                      <a:pt x="331" y="2477"/>
                    </a:cubicBezTo>
                    <a:cubicBezTo>
                      <a:pt x="333" y="2477"/>
                      <a:pt x="335" y="2477"/>
                      <a:pt x="337" y="2478"/>
                    </a:cubicBezTo>
                    <a:cubicBezTo>
                      <a:pt x="348" y="2483"/>
                      <a:pt x="348" y="2483"/>
                      <a:pt x="348" y="2483"/>
                    </a:cubicBezTo>
                    <a:cubicBezTo>
                      <a:pt x="351" y="2484"/>
                      <a:pt x="353" y="2485"/>
                      <a:pt x="355" y="2487"/>
                    </a:cubicBezTo>
                    <a:cubicBezTo>
                      <a:pt x="361" y="2493"/>
                      <a:pt x="361" y="2493"/>
                      <a:pt x="361" y="2493"/>
                    </a:cubicBezTo>
                    <a:cubicBezTo>
                      <a:pt x="363" y="2495"/>
                      <a:pt x="364" y="2496"/>
                      <a:pt x="365" y="2498"/>
                    </a:cubicBezTo>
                    <a:cubicBezTo>
                      <a:pt x="388" y="2552"/>
                      <a:pt x="388" y="2552"/>
                      <a:pt x="388" y="2552"/>
                    </a:cubicBezTo>
                    <a:cubicBezTo>
                      <a:pt x="389" y="2555"/>
                      <a:pt x="389" y="2557"/>
                      <a:pt x="389" y="2560"/>
                    </a:cubicBezTo>
                    <a:cubicBezTo>
                      <a:pt x="388" y="2568"/>
                      <a:pt x="388" y="2568"/>
                      <a:pt x="388" y="2568"/>
                    </a:cubicBezTo>
                    <a:cubicBezTo>
                      <a:pt x="388" y="2571"/>
                      <a:pt x="387" y="2573"/>
                      <a:pt x="386" y="2575"/>
                    </a:cubicBezTo>
                    <a:cubicBezTo>
                      <a:pt x="378" y="2598"/>
                      <a:pt x="378" y="2598"/>
                      <a:pt x="378" y="2598"/>
                    </a:cubicBezTo>
                    <a:cubicBezTo>
                      <a:pt x="385" y="2607"/>
                      <a:pt x="385" y="2607"/>
                      <a:pt x="385" y="2607"/>
                    </a:cubicBezTo>
                    <a:cubicBezTo>
                      <a:pt x="396" y="2632"/>
                      <a:pt x="396" y="2632"/>
                      <a:pt x="396" y="2632"/>
                    </a:cubicBezTo>
                    <a:cubicBezTo>
                      <a:pt x="397" y="2630"/>
                      <a:pt x="397" y="2630"/>
                      <a:pt x="397" y="2630"/>
                    </a:cubicBezTo>
                    <a:cubicBezTo>
                      <a:pt x="400" y="2624"/>
                      <a:pt x="404" y="2621"/>
                      <a:pt x="410" y="2619"/>
                    </a:cubicBezTo>
                    <a:cubicBezTo>
                      <a:pt x="416" y="2618"/>
                      <a:pt x="424" y="2620"/>
                      <a:pt x="429" y="2624"/>
                    </a:cubicBezTo>
                    <a:cubicBezTo>
                      <a:pt x="433" y="2628"/>
                      <a:pt x="433" y="2628"/>
                      <a:pt x="433" y="2628"/>
                    </a:cubicBezTo>
                    <a:cubicBezTo>
                      <a:pt x="436" y="2630"/>
                      <a:pt x="438" y="2633"/>
                      <a:pt x="439" y="2636"/>
                    </a:cubicBezTo>
                    <a:cubicBezTo>
                      <a:pt x="440" y="2639"/>
                      <a:pt x="441" y="2646"/>
                      <a:pt x="441" y="2650"/>
                    </a:cubicBezTo>
                    <a:cubicBezTo>
                      <a:pt x="438" y="2659"/>
                      <a:pt x="438" y="2659"/>
                      <a:pt x="438" y="2659"/>
                    </a:cubicBezTo>
                    <a:cubicBezTo>
                      <a:pt x="459" y="2675"/>
                      <a:pt x="459" y="2675"/>
                      <a:pt x="459" y="2675"/>
                    </a:cubicBezTo>
                    <a:cubicBezTo>
                      <a:pt x="462" y="2677"/>
                      <a:pt x="464" y="2679"/>
                      <a:pt x="465" y="2682"/>
                    </a:cubicBezTo>
                    <a:cubicBezTo>
                      <a:pt x="473" y="2700"/>
                      <a:pt x="473" y="2700"/>
                      <a:pt x="473" y="2700"/>
                    </a:cubicBezTo>
                    <a:cubicBezTo>
                      <a:pt x="474" y="2702"/>
                      <a:pt x="475" y="2704"/>
                      <a:pt x="475" y="2706"/>
                    </a:cubicBezTo>
                    <a:cubicBezTo>
                      <a:pt x="503" y="2699"/>
                      <a:pt x="503" y="2699"/>
                      <a:pt x="503" y="2699"/>
                    </a:cubicBezTo>
                    <a:cubicBezTo>
                      <a:pt x="513" y="2693"/>
                      <a:pt x="513" y="2693"/>
                      <a:pt x="513" y="2693"/>
                    </a:cubicBezTo>
                    <a:cubicBezTo>
                      <a:pt x="511" y="2690"/>
                      <a:pt x="510" y="2685"/>
                      <a:pt x="511" y="2681"/>
                    </a:cubicBezTo>
                    <a:cubicBezTo>
                      <a:pt x="512" y="2678"/>
                      <a:pt x="512" y="2678"/>
                      <a:pt x="512" y="2678"/>
                    </a:cubicBezTo>
                    <a:cubicBezTo>
                      <a:pt x="510" y="2676"/>
                      <a:pt x="510" y="2676"/>
                      <a:pt x="510" y="2676"/>
                    </a:cubicBezTo>
                    <a:cubicBezTo>
                      <a:pt x="508" y="2673"/>
                      <a:pt x="507" y="2670"/>
                      <a:pt x="507" y="2667"/>
                    </a:cubicBezTo>
                    <a:cubicBezTo>
                      <a:pt x="505" y="2658"/>
                      <a:pt x="505" y="2658"/>
                      <a:pt x="505" y="2658"/>
                    </a:cubicBezTo>
                    <a:cubicBezTo>
                      <a:pt x="504" y="2653"/>
                      <a:pt x="505" y="2648"/>
                      <a:pt x="508" y="2644"/>
                    </a:cubicBezTo>
                    <a:cubicBezTo>
                      <a:pt x="511" y="2640"/>
                      <a:pt x="516" y="2637"/>
                      <a:pt x="521" y="2636"/>
                    </a:cubicBezTo>
                    <a:cubicBezTo>
                      <a:pt x="528" y="2635"/>
                      <a:pt x="538" y="2638"/>
                      <a:pt x="542" y="2643"/>
                    </a:cubicBezTo>
                    <a:cubicBezTo>
                      <a:pt x="549" y="2649"/>
                      <a:pt x="549" y="2649"/>
                      <a:pt x="549" y="2649"/>
                    </a:cubicBezTo>
                    <a:cubicBezTo>
                      <a:pt x="551" y="2650"/>
                      <a:pt x="552" y="2651"/>
                      <a:pt x="553" y="2652"/>
                    </a:cubicBezTo>
                    <a:cubicBezTo>
                      <a:pt x="554" y="2648"/>
                      <a:pt x="554" y="2648"/>
                      <a:pt x="554" y="2648"/>
                    </a:cubicBezTo>
                    <a:cubicBezTo>
                      <a:pt x="556" y="2645"/>
                      <a:pt x="558" y="2642"/>
                      <a:pt x="562" y="2640"/>
                    </a:cubicBezTo>
                    <a:lnTo>
                      <a:pt x="577" y="263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7" name="Group 296"/>
              <p:cNvGrpSpPr/>
              <p:nvPr/>
            </p:nvGrpSpPr>
            <p:grpSpPr>
              <a:xfrm>
                <a:off x="2000250" y="4111625"/>
                <a:ext cx="876300" cy="527050"/>
                <a:chOff x="2000250" y="4111625"/>
                <a:chExt cx="876300" cy="527050"/>
              </a:xfrm>
              <a:solidFill>
                <a:schemeClr val="accent1"/>
              </a:solidFill>
            </p:grpSpPr>
            <p:sp>
              <p:nvSpPr>
                <p:cNvPr id="107" name="Freeform 68"/>
                <p:cNvSpPr>
                  <a:spLocks/>
                </p:cNvSpPr>
                <p:nvPr/>
              </p:nvSpPr>
              <p:spPr bwMode="auto">
                <a:xfrm>
                  <a:off x="2073275" y="4111625"/>
                  <a:ext cx="69850" cy="49213"/>
                </a:xfrm>
                <a:custGeom>
                  <a:avLst/>
                  <a:gdLst>
                    <a:gd name="T0" fmla="*/ 251 w 264"/>
                    <a:gd name="T1" fmla="*/ 25 h 181"/>
                    <a:gd name="T2" fmla="*/ 249 w 264"/>
                    <a:gd name="T3" fmla="*/ 15 h 181"/>
                    <a:gd name="T4" fmla="*/ 238 w 264"/>
                    <a:gd name="T5" fmla="*/ 7 h 181"/>
                    <a:gd name="T6" fmla="*/ 225 w 264"/>
                    <a:gd name="T7" fmla="*/ 3 h 181"/>
                    <a:gd name="T8" fmla="*/ 220 w 264"/>
                    <a:gd name="T9" fmla="*/ 1 h 181"/>
                    <a:gd name="T10" fmla="*/ 218 w 264"/>
                    <a:gd name="T11" fmla="*/ 0 h 181"/>
                    <a:gd name="T12" fmla="*/ 217 w 264"/>
                    <a:gd name="T13" fmla="*/ 0 h 181"/>
                    <a:gd name="T14" fmla="*/ 212 w 264"/>
                    <a:gd name="T15" fmla="*/ 2 h 181"/>
                    <a:gd name="T16" fmla="*/ 206 w 264"/>
                    <a:gd name="T17" fmla="*/ 4 h 181"/>
                    <a:gd name="T18" fmla="*/ 155 w 264"/>
                    <a:gd name="T19" fmla="*/ 12 h 181"/>
                    <a:gd name="T20" fmla="*/ 137 w 264"/>
                    <a:gd name="T21" fmla="*/ 9 h 181"/>
                    <a:gd name="T22" fmla="*/ 126 w 264"/>
                    <a:gd name="T23" fmla="*/ 2 h 181"/>
                    <a:gd name="T24" fmla="*/ 123 w 264"/>
                    <a:gd name="T25" fmla="*/ 4 h 181"/>
                    <a:gd name="T26" fmla="*/ 119 w 264"/>
                    <a:gd name="T27" fmla="*/ 5 h 181"/>
                    <a:gd name="T28" fmla="*/ 108 w 264"/>
                    <a:gd name="T29" fmla="*/ 9 h 181"/>
                    <a:gd name="T30" fmla="*/ 77 w 264"/>
                    <a:gd name="T31" fmla="*/ 24 h 181"/>
                    <a:gd name="T32" fmla="*/ 34 w 264"/>
                    <a:gd name="T33" fmla="*/ 51 h 181"/>
                    <a:gd name="T34" fmla="*/ 33 w 264"/>
                    <a:gd name="T35" fmla="*/ 54 h 181"/>
                    <a:gd name="T36" fmla="*/ 32 w 264"/>
                    <a:gd name="T37" fmla="*/ 59 h 181"/>
                    <a:gd name="T38" fmla="*/ 28 w 264"/>
                    <a:gd name="T39" fmla="*/ 67 h 181"/>
                    <a:gd name="T40" fmla="*/ 3 w 264"/>
                    <a:gd name="T41" fmla="*/ 96 h 181"/>
                    <a:gd name="T42" fmla="*/ 0 w 264"/>
                    <a:gd name="T43" fmla="*/ 99 h 181"/>
                    <a:gd name="T44" fmla="*/ 8 w 264"/>
                    <a:gd name="T45" fmla="*/ 108 h 181"/>
                    <a:gd name="T46" fmla="*/ 15 w 264"/>
                    <a:gd name="T47" fmla="*/ 118 h 181"/>
                    <a:gd name="T48" fmla="*/ 16 w 264"/>
                    <a:gd name="T49" fmla="*/ 121 h 181"/>
                    <a:gd name="T50" fmla="*/ 23 w 264"/>
                    <a:gd name="T51" fmla="*/ 123 h 181"/>
                    <a:gd name="T52" fmla="*/ 28 w 264"/>
                    <a:gd name="T53" fmla="*/ 125 h 181"/>
                    <a:gd name="T54" fmla="*/ 40 w 264"/>
                    <a:gd name="T55" fmla="*/ 132 h 181"/>
                    <a:gd name="T56" fmla="*/ 52 w 264"/>
                    <a:gd name="T57" fmla="*/ 131 h 181"/>
                    <a:gd name="T58" fmla="*/ 68 w 264"/>
                    <a:gd name="T59" fmla="*/ 133 h 181"/>
                    <a:gd name="T60" fmla="*/ 82 w 264"/>
                    <a:gd name="T61" fmla="*/ 142 h 181"/>
                    <a:gd name="T62" fmla="*/ 90 w 264"/>
                    <a:gd name="T63" fmla="*/ 156 h 181"/>
                    <a:gd name="T64" fmla="*/ 104 w 264"/>
                    <a:gd name="T65" fmla="*/ 167 h 181"/>
                    <a:gd name="T66" fmla="*/ 110 w 264"/>
                    <a:gd name="T67" fmla="*/ 166 h 181"/>
                    <a:gd name="T68" fmla="*/ 115 w 264"/>
                    <a:gd name="T69" fmla="*/ 165 h 181"/>
                    <a:gd name="T70" fmla="*/ 116 w 264"/>
                    <a:gd name="T71" fmla="*/ 165 h 181"/>
                    <a:gd name="T72" fmla="*/ 144 w 264"/>
                    <a:gd name="T73" fmla="*/ 166 h 181"/>
                    <a:gd name="T74" fmla="*/ 176 w 264"/>
                    <a:gd name="T75" fmla="*/ 174 h 181"/>
                    <a:gd name="T76" fmla="*/ 184 w 264"/>
                    <a:gd name="T77" fmla="*/ 178 h 181"/>
                    <a:gd name="T78" fmla="*/ 187 w 264"/>
                    <a:gd name="T79" fmla="*/ 181 h 181"/>
                    <a:gd name="T80" fmla="*/ 208 w 264"/>
                    <a:gd name="T81" fmla="*/ 168 h 181"/>
                    <a:gd name="T82" fmla="*/ 230 w 264"/>
                    <a:gd name="T83" fmla="*/ 149 h 181"/>
                    <a:gd name="T84" fmla="*/ 230 w 264"/>
                    <a:gd name="T85" fmla="*/ 146 h 181"/>
                    <a:gd name="T86" fmla="*/ 242 w 264"/>
                    <a:gd name="T87" fmla="*/ 128 h 181"/>
                    <a:gd name="T88" fmla="*/ 238 w 264"/>
                    <a:gd name="T89" fmla="*/ 110 h 181"/>
                    <a:gd name="T90" fmla="*/ 239 w 264"/>
                    <a:gd name="T91" fmla="*/ 94 h 181"/>
                    <a:gd name="T92" fmla="*/ 260 w 264"/>
                    <a:gd name="T93" fmla="*/ 61 h 181"/>
                    <a:gd name="T94" fmla="*/ 264 w 264"/>
                    <a:gd name="T95" fmla="*/ 47 h 181"/>
                    <a:gd name="T96" fmla="*/ 259 w 264"/>
                    <a:gd name="T97" fmla="*/ 41 h 181"/>
                    <a:gd name="T98" fmla="*/ 251 w 264"/>
                    <a:gd name="T99" fmla="*/ 25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4" h="181">
                      <a:moveTo>
                        <a:pt x="251" y="25"/>
                      </a:moveTo>
                      <a:cubicBezTo>
                        <a:pt x="249" y="15"/>
                        <a:pt x="249" y="15"/>
                        <a:pt x="249" y="15"/>
                      </a:cubicBezTo>
                      <a:cubicBezTo>
                        <a:pt x="238" y="7"/>
                        <a:pt x="238" y="7"/>
                        <a:pt x="238" y="7"/>
                      </a:cubicBezTo>
                      <a:cubicBezTo>
                        <a:pt x="225" y="3"/>
                        <a:pt x="225" y="3"/>
                        <a:pt x="225" y="3"/>
                      </a:cubicBezTo>
                      <a:cubicBezTo>
                        <a:pt x="223" y="3"/>
                        <a:pt x="222" y="2"/>
                        <a:pt x="220" y="1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216" y="1"/>
                        <a:pt x="214" y="2"/>
                        <a:pt x="212" y="2"/>
                      </a:cubicBezTo>
                      <a:cubicBezTo>
                        <a:pt x="206" y="4"/>
                        <a:pt x="206" y="4"/>
                        <a:pt x="206" y="4"/>
                      </a:cubicBezTo>
                      <a:cubicBezTo>
                        <a:pt x="155" y="12"/>
                        <a:pt x="155" y="12"/>
                        <a:pt x="155" y="12"/>
                      </a:cubicBezTo>
                      <a:cubicBezTo>
                        <a:pt x="149" y="14"/>
                        <a:pt x="143" y="13"/>
                        <a:pt x="137" y="9"/>
                      </a:cubicBezTo>
                      <a:cubicBezTo>
                        <a:pt x="126" y="2"/>
                        <a:pt x="126" y="2"/>
                        <a:pt x="126" y="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2" y="4"/>
                        <a:pt x="121" y="5"/>
                        <a:pt x="119" y="5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34" y="51"/>
                        <a:pt x="34" y="51"/>
                        <a:pt x="34" y="51"/>
                      </a:cubicBezTo>
                      <a:cubicBezTo>
                        <a:pt x="34" y="52"/>
                        <a:pt x="33" y="53"/>
                        <a:pt x="33" y="54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31" y="62"/>
                        <a:pt x="30" y="65"/>
                        <a:pt x="28" y="67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7"/>
                        <a:pt x="1" y="98"/>
                        <a:pt x="0" y="99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11" y="110"/>
                        <a:pt x="13" y="114"/>
                        <a:pt x="15" y="118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23" y="123"/>
                        <a:pt x="23" y="123"/>
                        <a:pt x="23" y="123"/>
                      </a:cubicBezTo>
                      <a:cubicBezTo>
                        <a:pt x="25" y="123"/>
                        <a:pt x="26" y="124"/>
                        <a:pt x="28" y="1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52" y="131"/>
                        <a:pt x="52" y="131"/>
                        <a:pt x="52" y="131"/>
                      </a:cubicBezTo>
                      <a:cubicBezTo>
                        <a:pt x="68" y="133"/>
                        <a:pt x="68" y="133"/>
                        <a:pt x="68" y="133"/>
                      </a:cubicBezTo>
                      <a:cubicBezTo>
                        <a:pt x="74" y="133"/>
                        <a:pt x="79" y="137"/>
                        <a:pt x="82" y="142"/>
                      </a:cubicBezTo>
                      <a:cubicBezTo>
                        <a:pt x="90" y="156"/>
                        <a:pt x="90" y="156"/>
                        <a:pt x="90" y="156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11" y="165"/>
                        <a:pt x="113" y="165"/>
                        <a:pt x="115" y="165"/>
                      </a:cubicBezTo>
                      <a:cubicBezTo>
                        <a:pt x="115" y="165"/>
                        <a:pt x="116" y="165"/>
                        <a:pt x="116" y="165"/>
                      </a:cubicBezTo>
                      <a:cubicBezTo>
                        <a:pt x="144" y="166"/>
                        <a:pt x="144" y="166"/>
                        <a:pt x="144" y="166"/>
                      </a:cubicBezTo>
                      <a:cubicBezTo>
                        <a:pt x="176" y="174"/>
                        <a:pt x="176" y="174"/>
                        <a:pt x="176" y="174"/>
                      </a:cubicBezTo>
                      <a:cubicBezTo>
                        <a:pt x="179" y="175"/>
                        <a:pt x="182" y="176"/>
                        <a:pt x="184" y="178"/>
                      </a:cubicBezTo>
                      <a:cubicBezTo>
                        <a:pt x="187" y="181"/>
                        <a:pt x="187" y="181"/>
                        <a:pt x="187" y="181"/>
                      </a:cubicBezTo>
                      <a:cubicBezTo>
                        <a:pt x="208" y="168"/>
                        <a:pt x="208" y="168"/>
                        <a:pt x="208" y="168"/>
                      </a:cubicBezTo>
                      <a:cubicBezTo>
                        <a:pt x="230" y="149"/>
                        <a:pt x="230" y="149"/>
                        <a:pt x="230" y="149"/>
                      </a:cubicBezTo>
                      <a:cubicBezTo>
                        <a:pt x="230" y="148"/>
                        <a:pt x="230" y="147"/>
                        <a:pt x="230" y="146"/>
                      </a:cubicBezTo>
                      <a:cubicBezTo>
                        <a:pt x="231" y="139"/>
                        <a:pt x="236" y="132"/>
                        <a:pt x="242" y="128"/>
                      </a:cubicBezTo>
                      <a:cubicBezTo>
                        <a:pt x="238" y="110"/>
                        <a:pt x="238" y="110"/>
                        <a:pt x="238" y="110"/>
                      </a:cubicBezTo>
                      <a:cubicBezTo>
                        <a:pt x="236" y="105"/>
                        <a:pt x="236" y="99"/>
                        <a:pt x="239" y="94"/>
                      </a:cubicBezTo>
                      <a:cubicBezTo>
                        <a:pt x="260" y="61"/>
                        <a:pt x="260" y="61"/>
                        <a:pt x="260" y="61"/>
                      </a:cubicBezTo>
                      <a:cubicBezTo>
                        <a:pt x="264" y="47"/>
                        <a:pt x="264" y="47"/>
                        <a:pt x="264" y="47"/>
                      </a:cubicBezTo>
                      <a:cubicBezTo>
                        <a:pt x="262" y="45"/>
                        <a:pt x="260" y="43"/>
                        <a:pt x="259" y="41"/>
                      </a:cubicBezTo>
                      <a:lnTo>
                        <a:pt x="251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69"/>
                <p:cNvSpPr>
                  <a:spLocks/>
                </p:cNvSpPr>
                <p:nvPr/>
              </p:nvSpPr>
              <p:spPr bwMode="auto">
                <a:xfrm>
                  <a:off x="2324100" y="4198938"/>
                  <a:ext cx="85725" cy="61913"/>
                </a:xfrm>
                <a:custGeom>
                  <a:avLst/>
                  <a:gdLst>
                    <a:gd name="T0" fmla="*/ 293 w 319"/>
                    <a:gd name="T1" fmla="*/ 186 h 229"/>
                    <a:gd name="T2" fmla="*/ 293 w 319"/>
                    <a:gd name="T3" fmla="*/ 177 h 229"/>
                    <a:gd name="T4" fmla="*/ 275 w 319"/>
                    <a:gd name="T5" fmla="*/ 166 h 229"/>
                    <a:gd name="T6" fmla="*/ 266 w 319"/>
                    <a:gd name="T7" fmla="*/ 167 h 229"/>
                    <a:gd name="T8" fmla="*/ 244 w 319"/>
                    <a:gd name="T9" fmla="*/ 159 h 229"/>
                    <a:gd name="T10" fmla="*/ 212 w 319"/>
                    <a:gd name="T11" fmla="*/ 124 h 229"/>
                    <a:gd name="T12" fmla="*/ 202 w 319"/>
                    <a:gd name="T13" fmla="*/ 84 h 229"/>
                    <a:gd name="T14" fmla="*/ 197 w 319"/>
                    <a:gd name="T15" fmla="*/ 75 h 229"/>
                    <a:gd name="T16" fmla="*/ 181 w 319"/>
                    <a:gd name="T17" fmla="*/ 56 h 229"/>
                    <a:gd name="T18" fmla="*/ 168 w 319"/>
                    <a:gd name="T19" fmla="*/ 31 h 229"/>
                    <a:gd name="T20" fmla="*/ 158 w 319"/>
                    <a:gd name="T21" fmla="*/ 10 h 229"/>
                    <a:gd name="T22" fmla="*/ 144 w 319"/>
                    <a:gd name="T23" fmla="*/ 2 h 229"/>
                    <a:gd name="T24" fmla="*/ 117 w 319"/>
                    <a:gd name="T25" fmla="*/ 13 h 229"/>
                    <a:gd name="T26" fmla="*/ 101 w 319"/>
                    <a:gd name="T27" fmla="*/ 36 h 229"/>
                    <a:gd name="T28" fmla="*/ 77 w 319"/>
                    <a:gd name="T29" fmla="*/ 55 h 229"/>
                    <a:gd name="T30" fmla="*/ 62 w 319"/>
                    <a:gd name="T31" fmla="*/ 68 h 229"/>
                    <a:gd name="T32" fmla="*/ 47 w 319"/>
                    <a:gd name="T33" fmla="*/ 70 h 229"/>
                    <a:gd name="T34" fmla="*/ 1 w 319"/>
                    <a:gd name="T35" fmla="*/ 66 h 229"/>
                    <a:gd name="T36" fmla="*/ 3 w 319"/>
                    <a:gd name="T37" fmla="*/ 102 h 229"/>
                    <a:gd name="T38" fmla="*/ 27 w 319"/>
                    <a:gd name="T39" fmla="*/ 127 h 229"/>
                    <a:gd name="T40" fmla="*/ 54 w 319"/>
                    <a:gd name="T41" fmla="*/ 160 h 229"/>
                    <a:gd name="T42" fmla="*/ 63 w 319"/>
                    <a:gd name="T43" fmla="*/ 166 h 229"/>
                    <a:gd name="T44" fmla="*/ 70 w 319"/>
                    <a:gd name="T45" fmla="*/ 174 h 229"/>
                    <a:gd name="T46" fmla="*/ 80 w 319"/>
                    <a:gd name="T47" fmla="*/ 207 h 229"/>
                    <a:gd name="T48" fmla="*/ 109 w 319"/>
                    <a:gd name="T49" fmla="*/ 201 h 229"/>
                    <a:gd name="T50" fmla="*/ 96 w 319"/>
                    <a:gd name="T51" fmla="*/ 175 h 229"/>
                    <a:gd name="T52" fmla="*/ 121 w 319"/>
                    <a:gd name="T53" fmla="*/ 162 h 229"/>
                    <a:gd name="T54" fmla="*/ 149 w 319"/>
                    <a:gd name="T55" fmla="*/ 152 h 229"/>
                    <a:gd name="T56" fmla="*/ 155 w 319"/>
                    <a:gd name="T57" fmla="*/ 154 h 229"/>
                    <a:gd name="T58" fmla="*/ 171 w 319"/>
                    <a:gd name="T59" fmla="*/ 157 h 229"/>
                    <a:gd name="T60" fmla="*/ 183 w 319"/>
                    <a:gd name="T61" fmla="*/ 167 h 229"/>
                    <a:gd name="T62" fmla="*/ 187 w 319"/>
                    <a:gd name="T63" fmla="*/ 183 h 229"/>
                    <a:gd name="T64" fmla="*/ 219 w 319"/>
                    <a:gd name="T65" fmla="*/ 197 h 229"/>
                    <a:gd name="T66" fmla="*/ 233 w 319"/>
                    <a:gd name="T67" fmla="*/ 217 h 229"/>
                    <a:gd name="T68" fmla="*/ 248 w 319"/>
                    <a:gd name="T69" fmla="*/ 225 h 229"/>
                    <a:gd name="T70" fmla="*/ 256 w 319"/>
                    <a:gd name="T71" fmla="*/ 229 h 229"/>
                    <a:gd name="T72" fmla="*/ 286 w 319"/>
                    <a:gd name="T73" fmla="*/ 219 h 229"/>
                    <a:gd name="T74" fmla="*/ 313 w 319"/>
                    <a:gd name="T75" fmla="*/ 221 h 229"/>
                    <a:gd name="T76" fmla="*/ 305 w 319"/>
                    <a:gd name="T77" fmla="*/ 2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19" h="229">
                      <a:moveTo>
                        <a:pt x="296" y="198"/>
                      </a:moveTo>
                      <a:cubicBezTo>
                        <a:pt x="293" y="186"/>
                        <a:pt x="293" y="186"/>
                        <a:pt x="293" y="186"/>
                      </a:cubicBezTo>
                      <a:cubicBezTo>
                        <a:pt x="293" y="185"/>
                        <a:pt x="293" y="183"/>
                        <a:pt x="293" y="181"/>
                      </a:cubicBezTo>
                      <a:cubicBezTo>
                        <a:pt x="293" y="177"/>
                        <a:pt x="293" y="177"/>
                        <a:pt x="293" y="177"/>
                      </a:cubicBezTo>
                      <a:cubicBezTo>
                        <a:pt x="282" y="171"/>
                        <a:pt x="282" y="171"/>
                        <a:pt x="282" y="171"/>
                      </a:cubicBezTo>
                      <a:cubicBezTo>
                        <a:pt x="279" y="170"/>
                        <a:pt x="277" y="168"/>
                        <a:pt x="275" y="166"/>
                      </a:cubicBezTo>
                      <a:cubicBezTo>
                        <a:pt x="274" y="166"/>
                        <a:pt x="274" y="166"/>
                        <a:pt x="273" y="166"/>
                      </a:cubicBezTo>
                      <a:cubicBezTo>
                        <a:pt x="266" y="167"/>
                        <a:pt x="266" y="167"/>
                        <a:pt x="266" y="167"/>
                      </a:cubicBezTo>
                      <a:cubicBezTo>
                        <a:pt x="261" y="168"/>
                        <a:pt x="256" y="166"/>
                        <a:pt x="252" y="163"/>
                      </a:cubicBezTo>
                      <a:cubicBezTo>
                        <a:pt x="249" y="162"/>
                        <a:pt x="246" y="161"/>
                        <a:pt x="244" y="159"/>
                      </a:cubicBezTo>
                      <a:cubicBezTo>
                        <a:pt x="214" y="128"/>
                        <a:pt x="214" y="128"/>
                        <a:pt x="214" y="128"/>
                      </a:cubicBezTo>
                      <a:cubicBezTo>
                        <a:pt x="213" y="127"/>
                        <a:pt x="213" y="126"/>
                        <a:pt x="212" y="124"/>
                      </a:cubicBezTo>
                      <a:cubicBezTo>
                        <a:pt x="201" y="101"/>
                        <a:pt x="201" y="101"/>
                        <a:pt x="201" y="101"/>
                      </a:cubicBezTo>
                      <a:cubicBezTo>
                        <a:pt x="199" y="96"/>
                        <a:pt x="199" y="89"/>
                        <a:pt x="202" y="84"/>
                      </a:cubicBezTo>
                      <a:cubicBezTo>
                        <a:pt x="203" y="83"/>
                        <a:pt x="204" y="81"/>
                        <a:pt x="205" y="80"/>
                      </a:cubicBezTo>
                      <a:cubicBezTo>
                        <a:pt x="197" y="75"/>
                        <a:pt x="197" y="75"/>
                        <a:pt x="197" y="75"/>
                      </a:cubicBezTo>
                      <a:cubicBezTo>
                        <a:pt x="195" y="74"/>
                        <a:pt x="193" y="72"/>
                        <a:pt x="192" y="71"/>
                      </a:cubicBezTo>
                      <a:cubicBezTo>
                        <a:pt x="181" y="56"/>
                        <a:pt x="181" y="56"/>
                        <a:pt x="181" y="56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69" y="36"/>
                        <a:pt x="168" y="33"/>
                        <a:pt x="168" y="31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53" y="6"/>
                        <a:pt x="153" y="6"/>
                        <a:pt x="153" y="6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43" y="1"/>
                        <a:pt x="142" y="1"/>
                        <a:pt x="141" y="0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06" y="32"/>
                        <a:pt x="104" y="34"/>
                        <a:pt x="101" y="36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79" y="50"/>
                        <a:pt x="78" y="53"/>
                        <a:pt x="77" y="55"/>
                      </a:cubicBezTo>
                      <a:cubicBezTo>
                        <a:pt x="75" y="59"/>
                        <a:pt x="75" y="59"/>
                        <a:pt x="75" y="59"/>
                      </a:cubicBezTo>
                      <a:cubicBezTo>
                        <a:pt x="72" y="64"/>
                        <a:pt x="67" y="67"/>
                        <a:pt x="62" y="68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1" y="70"/>
                        <a:pt x="49" y="70"/>
                        <a:pt x="47" y="70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1" y="66"/>
                        <a:pt x="1" y="66"/>
                        <a:pt x="1" y="66"/>
                      </a:cubicBezTo>
                      <a:cubicBezTo>
                        <a:pt x="6" y="70"/>
                        <a:pt x="8" y="77"/>
                        <a:pt x="7" y="83"/>
                      </a:cubicBezTo>
                      <a:cubicBezTo>
                        <a:pt x="3" y="102"/>
                        <a:pt x="3" y="102"/>
                        <a:pt x="3" y="102"/>
                      </a:cubicBezTo>
                      <a:cubicBezTo>
                        <a:pt x="4" y="104"/>
                        <a:pt x="4" y="104"/>
                        <a:pt x="4" y="104"/>
                      </a:cubicBezTo>
                      <a:cubicBezTo>
                        <a:pt x="27" y="127"/>
                        <a:pt x="27" y="127"/>
                        <a:pt x="27" y="127"/>
                      </a:cubicBezTo>
                      <a:cubicBezTo>
                        <a:pt x="46" y="157"/>
                        <a:pt x="46" y="157"/>
                        <a:pt x="46" y="157"/>
                      </a:cubicBezTo>
                      <a:cubicBezTo>
                        <a:pt x="54" y="160"/>
                        <a:pt x="54" y="160"/>
                        <a:pt x="54" y="160"/>
                      </a:cubicBezTo>
                      <a:cubicBezTo>
                        <a:pt x="55" y="161"/>
                        <a:pt x="57" y="161"/>
                        <a:pt x="58" y="163"/>
                      </a:cubicBezTo>
                      <a:cubicBezTo>
                        <a:pt x="63" y="166"/>
                        <a:pt x="63" y="166"/>
                        <a:pt x="63" y="166"/>
                      </a:cubicBezTo>
                      <a:cubicBezTo>
                        <a:pt x="64" y="167"/>
                        <a:pt x="66" y="169"/>
                        <a:pt x="67" y="171"/>
                      </a:cubicBezTo>
                      <a:cubicBezTo>
                        <a:pt x="70" y="174"/>
                        <a:pt x="70" y="174"/>
                        <a:pt x="70" y="174"/>
                      </a:cubicBezTo>
                      <a:cubicBezTo>
                        <a:pt x="71" y="176"/>
                        <a:pt x="71" y="178"/>
                        <a:pt x="72" y="179"/>
                      </a:cubicBezTo>
                      <a:cubicBezTo>
                        <a:pt x="80" y="207"/>
                        <a:pt x="80" y="207"/>
                        <a:pt x="80" y="207"/>
                      </a:cubicBezTo>
                      <a:cubicBezTo>
                        <a:pt x="82" y="206"/>
                        <a:pt x="83" y="205"/>
                        <a:pt x="85" y="205"/>
                      </a:cubicBezTo>
                      <a:cubicBezTo>
                        <a:pt x="109" y="201"/>
                        <a:pt x="109" y="201"/>
                        <a:pt x="109" y="201"/>
                      </a:cubicBezTo>
                      <a:cubicBezTo>
                        <a:pt x="102" y="196"/>
                        <a:pt x="102" y="196"/>
                        <a:pt x="102" y="196"/>
                      </a:cubicBezTo>
                      <a:cubicBezTo>
                        <a:pt x="96" y="191"/>
                        <a:pt x="93" y="182"/>
                        <a:pt x="96" y="175"/>
                      </a:cubicBezTo>
                      <a:cubicBezTo>
                        <a:pt x="99" y="167"/>
                        <a:pt x="106" y="162"/>
                        <a:pt x="114" y="162"/>
                      </a:cubicBezTo>
                      <a:cubicBezTo>
                        <a:pt x="121" y="162"/>
                        <a:pt x="121" y="162"/>
                        <a:pt x="121" y="162"/>
                      </a:cubicBezTo>
                      <a:cubicBezTo>
                        <a:pt x="122" y="159"/>
                        <a:pt x="124" y="156"/>
                        <a:pt x="126" y="154"/>
                      </a:cubicBezTo>
                      <a:cubicBezTo>
                        <a:pt x="132" y="148"/>
                        <a:pt x="142" y="147"/>
                        <a:pt x="149" y="152"/>
                      </a:cubicBezTo>
                      <a:cubicBezTo>
                        <a:pt x="153" y="155"/>
                        <a:pt x="153" y="155"/>
                        <a:pt x="153" y="155"/>
                      </a:cubicBezTo>
                      <a:cubicBezTo>
                        <a:pt x="154" y="154"/>
                        <a:pt x="155" y="154"/>
                        <a:pt x="155" y="154"/>
                      </a:cubicBezTo>
                      <a:cubicBezTo>
                        <a:pt x="160" y="154"/>
                        <a:pt x="160" y="154"/>
                        <a:pt x="160" y="154"/>
                      </a:cubicBezTo>
                      <a:cubicBezTo>
                        <a:pt x="164" y="154"/>
                        <a:pt x="168" y="155"/>
                        <a:pt x="171" y="157"/>
                      </a:cubicBezTo>
                      <a:cubicBezTo>
                        <a:pt x="175" y="159"/>
                        <a:pt x="175" y="159"/>
                        <a:pt x="175" y="159"/>
                      </a:cubicBezTo>
                      <a:cubicBezTo>
                        <a:pt x="179" y="161"/>
                        <a:pt x="181" y="164"/>
                        <a:pt x="183" y="167"/>
                      </a:cubicBezTo>
                      <a:cubicBezTo>
                        <a:pt x="186" y="173"/>
                        <a:pt x="186" y="173"/>
                        <a:pt x="186" y="173"/>
                      </a:cubicBezTo>
                      <a:cubicBezTo>
                        <a:pt x="187" y="176"/>
                        <a:pt x="188" y="179"/>
                        <a:pt x="187" y="183"/>
                      </a:cubicBezTo>
                      <a:cubicBezTo>
                        <a:pt x="191" y="183"/>
                        <a:pt x="194" y="183"/>
                        <a:pt x="198" y="185"/>
                      </a:cubicBezTo>
                      <a:cubicBezTo>
                        <a:pt x="219" y="197"/>
                        <a:pt x="219" y="197"/>
                        <a:pt x="219" y="197"/>
                      </a:cubicBezTo>
                      <a:cubicBezTo>
                        <a:pt x="227" y="205"/>
                        <a:pt x="227" y="205"/>
                        <a:pt x="227" y="205"/>
                      </a:cubicBezTo>
                      <a:cubicBezTo>
                        <a:pt x="230" y="208"/>
                        <a:pt x="232" y="212"/>
                        <a:pt x="233" y="217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5" y="223"/>
                        <a:pt x="247" y="224"/>
                        <a:pt x="248" y="225"/>
                      </a:cubicBezTo>
                      <a:cubicBezTo>
                        <a:pt x="252" y="229"/>
                        <a:pt x="252" y="229"/>
                        <a:pt x="252" y="229"/>
                      </a:cubicBezTo>
                      <a:cubicBezTo>
                        <a:pt x="256" y="229"/>
                        <a:pt x="256" y="229"/>
                        <a:pt x="256" y="229"/>
                      </a:cubicBezTo>
                      <a:cubicBezTo>
                        <a:pt x="281" y="220"/>
                        <a:pt x="281" y="220"/>
                        <a:pt x="281" y="220"/>
                      </a:cubicBezTo>
                      <a:cubicBezTo>
                        <a:pt x="283" y="220"/>
                        <a:pt x="285" y="219"/>
                        <a:pt x="286" y="219"/>
                      </a:cubicBezTo>
                      <a:cubicBezTo>
                        <a:pt x="300" y="218"/>
                        <a:pt x="300" y="218"/>
                        <a:pt x="300" y="218"/>
                      </a:cubicBezTo>
                      <a:cubicBezTo>
                        <a:pt x="305" y="218"/>
                        <a:pt x="310" y="219"/>
                        <a:pt x="313" y="221"/>
                      </a:cubicBezTo>
                      <a:cubicBezTo>
                        <a:pt x="319" y="218"/>
                        <a:pt x="319" y="218"/>
                        <a:pt x="319" y="218"/>
                      </a:cubicBezTo>
                      <a:cubicBezTo>
                        <a:pt x="305" y="210"/>
                        <a:pt x="305" y="210"/>
                        <a:pt x="305" y="210"/>
                      </a:cubicBezTo>
                      <a:cubicBezTo>
                        <a:pt x="301" y="207"/>
                        <a:pt x="297" y="203"/>
                        <a:pt x="296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"/>
                <p:cNvSpPr>
                  <a:spLocks/>
                </p:cNvSpPr>
                <p:nvPr/>
              </p:nvSpPr>
              <p:spPr bwMode="auto">
                <a:xfrm>
                  <a:off x="2576513" y="4306888"/>
                  <a:ext cx="106363" cy="63500"/>
                </a:xfrm>
                <a:custGeom>
                  <a:avLst/>
                  <a:gdLst>
                    <a:gd name="T0" fmla="*/ 393 w 397"/>
                    <a:gd name="T1" fmla="*/ 143 h 239"/>
                    <a:gd name="T2" fmla="*/ 334 w 397"/>
                    <a:gd name="T3" fmla="*/ 123 h 239"/>
                    <a:gd name="T4" fmla="*/ 317 w 397"/>
                    <a:gd name="T5" fmla="*/ 111 h 239"/>
                    <a:gd name="T6" fmla="*/ 311 w 397"/>
                    <a:gd name="T7" fmla="*/ 96 h 239"/>
                    <a:gd name="T8" fmla="*/ 274 w 397"/>
                    <a:gd name="T9" fmla="*/ 84 h 239"/>
                    <a:gd name="T10" fmla="*/ 240 w 397"/>
                    <a:gd name="T11" fmla="*/ 59 h 239"/>
                    <a:gd name="T12" fmla="*/ 224 w 397"/>
                    <a:gd name="T13" fmla="*/ 55 h 239"/>
                    <a:gd name="T14" fmla="*/ 189 w 397"/>
                    <a:gd name="T15" fmla="*/ 70 h 239"/>
                    <a:gd name="T16" fmla="*/ 176 w 397"/>
                    <a:gd name="T17" fmla="*/ 74 h 239"/>
                    <a:gd name="T18" fmla="*/ 137 w 397"/>
                    <a:gd name="T19" fmla="*/ 83 h 239"/>
                    <a:gd name="T20" fmla="*/ 123 w 397"/>
                    <a:gd name="T21" fmla="*/ 86 h 239"/>
                    <a:gd name="T22" fmla="*/ 101 w 397"/>
                    <a:gd name="T23" fmla="*/ 78 h 239"/>
                    <a:gd name="T24" fmla="*/ 70 w 397"/>
                    <a:gd name="T25" fmla="*/ 22 h 239"/>
                    <a:gd name="T26" fmla="*/ 38 w 397"/>
                    <a:gd name="T27" fmla="*/ 3 h 239"/>
                    <a:gd name="T28" fmla="*/ 25 w 397"/>
                    <a:gd name="T29" fmla="*/ 16 h 239"/>
                    <a:gd name="T30" fmla="*/ 0 w 397"/>
                    <a:gd name="T31" fmla="*/ 52 h 239"/>
                    <a:gd name="T32" fmla="*/ 48 w 397"/>
                    <a:gd name="T33" fmla="*/ 101 h 239"/>
                    <a:gd name="T34" fmla="*/ 76 w 397"/>
                    <a:gd name="T35" fmla="*/ 115 h 239"/>
                    <a:gd name="T36" fmla="*/ 108 w 397"/>
                    <a:gd name="T37" fmla="*/ 110 h 239"/>
                    <a:gd name="T38" fmla="*/ 120 w 397"/>
                    <a:gd name="T39" fmla="*/ 112 h 239"/>
                    <a:gd name="T40" fmla="*/ 135 w 397"/>
                    <a:gd name="T41" fmla="*/ 125 h 239"/>
                    <a:gd name="T42" fmla="*/ 140 w 397"/>
                    <a:gd name="T43" fmla="*/ 145 h 239"/>
                    <a:gd name="T44" fmla="*/ 150 w 397"/>
                    <a:gd name="T45" fmla="*/ 158 h 239"/>
                    <a:gd name="T46" fmla="*/ 154 w 397"/>
                    <a:gd name="T47" fmla="*/ 174 h 239"/>
                    <a:gd name="T48" fmla="*/ 160 w 397"/>
                    <a:gd name="T49" fmla="*/ 235 h 239"/>
                    <a:gd name="T50" fmla="*/ 182 w 397"/>
                    <a:gd name="T51" fmla="*/ 239 h 239"/>
                    <a:gd name="T52" fmla="*/ 213 w 397"/>
                    <a:gd name="T53" fmla="*/ 234 h 239"/>
                    <a:gd name="T54" fmla="*/ 233 w 397"/>
                    <a:gd name="T55" fmla="*/ 233 h 239"/>
                    <a:gd name="T56" fmla="*/ 271 w 397"/>
                    <a:gd name="T57" fmla="*/ 211 h 239"/>
                    <a:gd name="T58" fmla="*/ 289 w 397"/>
                    <a:gd name="T59" fmla="*/ 208 h 239"/>
                    <a:gd name="T60" fmla="*/ 326 w 397"/>
                    <a:gd name="T61" fmla="*/ 212 h 239"/>
                    <a:gd name="T62" fmla="*/ 381 w 397"/>
                    <a:gd name="T63" fmla="*/ 179 h 239"/>
                    <a:gd name="T64" fmla="*/ 397 w 397"/>
                    <a:gd name="T65" fmla="*/ 151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7" h="239">
                      <a:moveTo>
                        <a:pt x="397" y="151"/>
                      </a:moveTo>
                      <a:cubicBezTo>
                        <a:pt x="393" y="143"/>
                        <a:pt x="393" y="143"/>
                        <a:pt x="393" y="143"/>
                      </a:cubicBezTo>
                      <a:cubicBezTo>
                        <a:pt x="358" y="126"/>
                        <a:pt x="358" y="126"/>
                        <a:pt x="358" y="126"/>
                      </a:cubicBezTo>
                      <a:cubicBezTo>
                        <a:pt x="334" y="123"/>
                        <a:pt x="334" y="123"/>
                        <a:pt x="334" y="123"/>
                      </a:cubicBezTo>
                      <a:cubicBezTo>
                        <a:pt x="330" y="122"/>
                        <a:pt x="326" y="120"/>
                        <a:pt x="323" y="117"/>
                      </a:cubicBezTo>
                      <a:cubicBezTo>
                        <a:pt x="317" y="111"/>
                        <a:pt x="317" y="111"/>
                        <a:pt x="317" y="111"/>
                      </a:cubicBezTo>
                      <a:cubicBezTo>
                        <a:pt x="315" y="108"/>
                        <a:pt x="314" y="106"/>
                        <a:pt x="313" y="103"/>
                      </a:cubicBezTo>
                      <a:cubicBezTo>
                        <a:pt x="311" y="96"/>
                        <a:pt x="311" y="96"/>
                        <a:pt x="311" y="96"/>
                      </a:cubicBezTo>
                      <a:cubicBezTo>
                        <a:pt x="284" y="90"/>
                        <a:pt x="284" y="90"/>
                        <a:pt x="284" y="90"/>
                      </a:cubicBezTo>
                      <a:cubicBezTo>
                        <a:pt x="280" y="89"/>
                        <a:pt x="277" y="87"/>
                        <a:pt x="274" y="84"/>
                      </a:cubicBezTo>
                      <a:cubicBezTo>
                        <a:pt x="258" y="64"/>
                        <a:pt x="258" y="64"/>
                        <a:pt x="258" y="64"/>
                      </a:cubicBezTo>
                      <a:cubicBezTo>
                        <a:pt x="252" y="66"/>
                        <a:pt x="245" y="64"/>
                        <a:pt x="240" y="59"/>
                      </a:cubicBezTo>
                      <a:cubicBezTo>
                        <a:pt x="239" y="59"/>
                        <a:pt x="239" y="59"/>
                        <a:pt x="238" y="59"/>
                      </a:cubicBezTo>
                      <a:cubicBezTo>
                        <a:pt x="224" y="55"/>
                        <a:pt x="224" y="55"/>
                        <a:pt x="224" y="55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189" y="70"/>
                        <a:pt x="189" y="70"/>
                        <a:pt x="189" y="70"/>
                      </a:cubicBezTo>
                      <a:cubicBezTo>
                        <a:pt x="187" y="71"/>
                        <a:pt x="185" y="72"/>
                        <a:pt x="182" y="72"/>
                      </a:cubicBezTo>
                      <a:cubicBezTo>
                        <a:pt x="176" y="74"/>
                        <a:pt x="176" y="74"/>
                        <a:pt x="176" y="74"/>
                      </a:cubicBezTo>
                      <a:cubicBezTo>
                        <a:pt x="150" y="76"/>
                        <a:pt x="150" y="76"/>
                        <a:pt x="150" y="76"/>
                      </a:cubicBezTo>
                      <a:cubicBezTo>
                        <a:pt x="137" y="83"/>
                        <a:pt x="137" y="83"/>
                        <a:pt x="137" y="83"/>
                      </a:cubicBezTo>
                      <a:cubicBezTo>
                        <a:pt x="135" y="84"/>
                        <a:pt x="133" y="85"/>
                        <a:pt x="130" y="85"/>
                      </a:cubicBezTo>
                      <a:cubicBezTo>
                        <a:pt x="123" y="86"/>
                        <a:pt x="123" y="86"/>
                        <a:pt x="123" y="86"/>
                      </a:cubicBezTo>
                      <a:cubicBezTo>
                        <a:pt x="119" y="87"/>
                        <a:pt x="114" y="86"/>
                        <a:pt x="110" y="8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98" y="76"/>
                        <a:pt x="95" y="73"/>
                        <a:pt x="94" y="70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1"/>
                        <a:pt x="40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8"/>
                        <a:pt x="30" y="13"/>
                        <a:pt x="25" y="16"/>
                      </a:cubicBezTo>
                      <a:cubicBezTo>
                        <a:pt x="23" y="17"/>
                        <a:pt x="20" y="18"/>
                        <a:pt x="16" y="18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1" y="95"/>
                        <a:pt x="31" y="95"/>
                        <a:pt x="31" y="95"/>
                      </a:cubicBezTo>
                      <a:cubicBezTo>
                        <a:pt x="48" y="101"/>
                        <a:pt x="48" y="101"/>
                        <a:pt x="48" y="101"/>
                      </a:cubicBezTo>
                      <a:cubicBezTo>
                        <a:pt x="62" y="110"/>
                        <a:pt x="62" y="110"/>
                        <a:pt x="62" y="110"/>
                      </a:cubicBezTo>
                      <a:cubicBezTo>
                        <a:pt x="76" y="115"/>
                        <a:pt x="76" y="115"/>
                        <a:pt x="76" y="115"/>
                      </a:cubicBezTo>
                      <a:cubicBezTo>
                        <a:pt x="91" y="111"/>
                        <a:pt x="91" y="111"/>
                        <a:pt x="91" y="111"/>
                      </a:cubicBezTo>
                      <a:cubicBezTo>
                        <a:pt x="108" y="110"/>
                        <a:pt x="108" y="110"/>
                        <a:pt x="108" y="110"/>
                      </a:cubicBezTo>
                      <a:cubicBezTo>
                        <a:pt x="110" y="110"/>
                        <a:pt x="112" y="110"/>
                        <a:pt x="113" y="110"/>
                      </a:cubicBezTo>
                      <a:cubicBezTo>
                        <a:pt x="120" y="112"/>
                        <a:pt x="120" y="112"/>
                        <a:pt x="120" y="112"/>
                      </a:cubicBezTo>
                      <a:cubicBezTo>
                        <a:pt x="125" y="113"/>
                        <a:pt x="130" y="116"/>
                        <a:pt x="132" y="120"/>
                      </a:cubicBezTo>
                      <a:cubicBezTo>
                        <a:pt x="135" y="125"/>
                        <a:pt x="135" y="125"/>
                        <a:pt x="135" y="125"/>
                      </a:cubicBezTo>
                      <a:cubicBezTo>
                        <a:pt x="137" y="127"/>
                        <a:pt x="138" y="130"/>
                        <a:pt x="138" y="132"/>
                      </a:cubicBezTo>
                      <a:cubicBezTo>
                        <a:pt x="140" y="145"/>
                        <a:pt x="140" y="145"/>
                        <a:pt x="140" y="145"/>
                      </a:cubicBezTo>
                      <a:cubicBezTo>
                        <a:pt x="144" y="148"/>
                        <a:pt x="144" y="148"/>
                        <a:pt x="144" y="148"/>
                      </a:cubicBezTo>
                      <a:cubicBezTo>
                        <a:pt x="147" y="151"/>
                        <a:pt x="149" y="154"/>
                        <a:pt x="150" y="158"/>
                      </a:cubicBezTo>
                      <a:cubicBezTo>
                        <a:pt x="153" y="169"/>
                        <a:pt x="153" y="169"/>
                        <a:pt x="153" y="169"/>
                      </a:cubicBezTo>
                      <a:cubicBezTo>
                        <a:pt x="154" y="171"/>
                        <a:pt x="154" y="172"/>
                        <a:pt x="154" y="174"/>
                      </a:cubicBezTo>
                      <a:cubicBezTo>
                        <a:pt x="156" y="222"/>
                        <a:pt x="156" y="222"/>
                        <a:pt x="156" y="222"/>
                      </a:cubicBezTo>
                      <a:cubicBezTo>
                        <a:pt x="160" y="235"/>
                        <a:pt x="160" y="235"/>
                        <a:pt x="160" y="235"/>
                      </a:cubicBezTo>
                      <a:cubicBezTo>
                        <a:pt x="166" y="239"/>
                        <a:pt x="166" y="239"/>
                        <a:pt x="166" y="239"/>
                      </a:cubicBezTo>
                      <a:cubicBezTo>
                        <a:pt x="182" y="239"/>
                        <a:pt x="182" y="239"/>
                        <a:pt x="182" y="239"/>
                      </a:cubicBezTo>
                      <a:cubicBezTo>
                        <a:pt x="198" y="232"/>
                        <a:pt x="198" y="232"/>
                        <a:pt x="198" y="232"/>
                      </a:cubicBezTo>
                      <a:cubicBezTo>
                        <a:pt x="203" y="231"/>
                        <a:pt x="209" y="231"/>
                        <a:pt x="213" y="234"/>
                      </a:cubicBezTo>
                      <a:cubicBezTo>
                        <a:pt x="214" y="234"/>
                        <a:pt x="216" y="235"/>
                        <a:pt x="218" y="236"/>
                      </a:cubicBezTo>
                      <a:cubicBezTo>
                        <a:pt x="233" y="233"/>
                        <a:pt x="233" y="233"/>
                        <a:pt x="233" y="233"/>
                      </a:cubicBezTo>
                      <a:cubicBezTo>
                        <a:pt x="264" y="213"/>
                        <a:pt x="264" y="213"/>
                        <a:pt x="264" y="213"/>
                      </a:cubicBezTo>
                      <a:cubicBezTo>
                        <a:pt x="266" y="212"/>
                        <a:pt x="268" y="211"/>
                        <a:pt x="271" y="211"/>
                      </a:cubicBezTo>
                      <a:cubicBezTo>
                        <a:pt x="282" y="208"/>
                        <a:pt x="282" y="208"/>
                        <a:pt x="282" y="208"/>
                      </a:cubicBezTo>
                      <a:cubicBezTo>
                        <a:pt x="285" y="208"/>
                        <a:pt x="287" y="208"/>
                        <a:pt x="289" y="208"/>
                      </a:cubicBezTo>
                      <a:cubicBezTo>
                        <a:pt x="321" y="214"/>
                        <a:pt x="321" y="214"/>
                        <a:pt x="321" y="214"/>
                      </a:cubicBezTo>
                      <a:cubicBezTo>
                        <a:pt x="326" y="212"/>
                        <a:pt x="326" y="212"/>
                        <a:pt x="326" y="212"/>
                      </a:cubicBezTo>
                      <a:cubicBezTo>
                        <a:pt x="366" y="192"/>
                        <a:pt x="366" y="192"/>
                        <a:pt x="366" y="192"/>
                      </a:cubicBezTo>
                      <a:cubicBezTo>
                        <a:pt x="381" y="179"/>
                        <a:pt x="381" y="179"/>
                        <a:pt x="381" y="179"/>
                      </a:cubicBezTo>
                      <a:cubicBezTo>
                        <a:pt x="393" y="164"/>
                        <a:pt x="393" y="164"/>
                        <a:pt x="393" y="164"/>
                      </a:cubicBezTo>
                      <a:lnTo>
                        <a:pt x="397" y="1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1"/>
                <p:cNvSpPr>
                  <a:spLocks/>
                </p:cNvSpPr>
                <p:nvPr/>
              </p:nvSpPr>
              <p:spPr bwMode="auto">
                <a:xfrm>
                  <a:off x="2011363" y="4152900"/>
                  <a:ext cx="4763" cy="6350"/>
                </a:xfrm>
                <a:custGeom>
                  <a:avLst/>
                  <a:gdLst>
                    <a:gd name="T0" fmla="*/ 9 w 19"/>
                    <a:gd name="T1" fmla="*/ 11 h 22"/>
                    <a:gd name="T2" fmla="*/ 5 w 19"/>
                    <a:gd name="T3" fmla="*/ 14 h 22"/>
                    <a:gd name="T4" fmla="*/ 3 w 19"/>
                    <a:gd name="T5" fmla="*/ 15 h 22"/>
                    <a:gd name="T6" fmla="*/ 0 w 19"/>
                    <a:gd name="T7" fmla="*/ 22 h 22"/>
                    <a:gd name="T8" fmla="*/ 1 w 19"/>
                    <a:gd name="T9" fmla="*/ 22 h 22"/>
                    <a:gd name="T10" fmla="*/ 13 w 19"/>
                    <a:gd name="T11" fmla="*/ 21 h 22"/>
                    <a:gd name="T12" fmla="*/ 18 w 19"/>
                    <a:gd name="T13" fmla="*/ 18 h 22"/>
                    <a:gd name="T14" fmla="*/ 18 w 19"/>
                    <a:gd name="T15" fmla="*/ 16 h 22"/>
                    <a:gd name="T16" fmla="*/ 17 w 19"/>
                    <a:gd name="T17" fmla="*/ 9 h 22"/>
                    <a:gd name="T18" fmla="*/ 19 w 19"/>
                    <a:gd name="T19" fmla="*/ 0 h 22"/>
                    <a:gd name="T20" fmla="*/ 9 w 19"/>
                    <a:gd name="T21" fmla="*/ 1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9" y="11"/>
                      </a:moveTo>
                      <a:cubicBezTo>
                        <a:pt x="8" y="12"/>
                        <a:pt x="6" y="13"/>
                        <a:pt x="5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8"/>
                        <a:pt x="2" y="20"/>
                        <a:pt x="0" y="22"/>
                      </a:cubicBezTo>
                      <a:cubicBezTo>
                        <a:pt x="0" y="22"/>
                        <a:pt x="1" y="22"/>
                        <a:pt x="1" y="22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7" y="14"/>
                        <a:pt x="17" y="11"/>
                        <a:pt x="17" y="9"/>
                      </a:cubicBezTo>
                      <a:cubicBezTo>
                        <a:pt x="19" y="0"/>
                        <a:pt x="19" y="0"/>
                        <a:pt x="19" y="0"/>
                      </a:cubicBezTo>
                      <a:lnTo>
                        <a:pt x="9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2"/>
                <p:cNvSpPr>
                  <a:spLocks/>
                </p:cNvSpPr>
                <p:nvPr/>
              </p:nvSpPr>
              <p:spPr bwMode="auto">
                <a:xfrm>
                  <a:off x="2000250" y="4160838"/>
                  <a:ext cx="4763" cy="6350"/>
                </a:xfrm>
                <a:custGeom>
                  <a:avLst/>
                  <a:gdLst>
                    <a:gd name="T0" fmla="*/ 0 w 3"/>
                    <a:gd name="T1" fmla="*/ 4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3"/>
                <p:cNvSpPr>
                  <a:spLocks/>
                </p:cNvSpPr>
                <p:nvPr/>
              </p:nvSpPr>
              <p:spPr bwMode="auto">
                <a:xfrm>
                  <a:off x="2478088" y="4276725"/>
                  <a:ext cx="84138" cy="19050"/>
                </a:xfrm>
                <a:custGeom>
                  <a:avLst/>
                  <a:gdLst>
                    <a:gd name="T0" fmla="*/ 310 w 317"/>
                    <a:gd name="T1" fmla="*/ 35 h 69"/>
                    <a:gd name="T2" fmla="*/ 302 w 317"/>
                    <a:gd name="T3" fmla="*/ 35 h 69"/>
                    <a:gd name="T4" fmla="*/ 297 w 317"/>
                    <a:gd name="T5" fmla="*/ 33 h 69"/>
                    <a:gd name="T6" fmla="*/ 295 w 317"/>
                    <a:gd name="T7" fmla="*/ 32 h 69"/>
                    <a:gd name="T8" fmla="*/ 293 w 317"/>
                    <a:gd name="T9" fmla="*/ 34 h 69"/>
                    <a:gd name="T10" fmla="*/ 285 w 317"/>
                    <a:gd name="T11" fmla="*/ 38 h 69"/>
                    <a:gd name="T12" fmla="*/ 281 w 317"/>
                    <a:gd name="T13" fmla="*/ 39 h 69"/>
                    <a:gd name="T14" fmla="*/ 276 w 317"/>
                    <a:gd name="T15" fmla="*/ 39 h 69"/>
                    <a:gd name="T16" fmla="*/ 219 w 317"/>
                    <a:gd name="T17" fmla="*/ 37 h 69"/>
                    <a:gd name="T18" fmla="*/ 212 w 317"/>
                    <a:gd name="T19" fmla="*/ 35 h 69"/>
                    <a:gd name="T20" fmla="*/ 204 w 317"/>
                    <a:gd name="T21" fmla="*/ 30 h 69"/>
                    <a:gd name="T22" fmla="*/ 200 w 317"/>
                    <a:gd name="T23" fmla="*/ 27 h 69"/>
                    <a:gd name="T24" fmla="*/ 194 w 317"/>
                    <a:gd name="T25" fmla="*/ 22 h 69"/>
                    <a:gd name="T26" fmla="*/ 184 w 317"/>
                    <a:gd name="T27" fmla="*/ 27 h 69"/>
                    <a:gd name="T28" fmla="*/ 175 w 317"/>
                    <a:gd name="T29" fmla="*/ 28 h 69"/>
                    <a:gd name="T30" fmla="*/ 166 w 317"/>
                    <a:gd name="T31" fmla="*/ 27 h 69"/>
                    <a:gd name="T32" fmla="*/ 138 w 317"/>
                    <a:gd name="T33" fmla="*/ 18 h 69"/>
                    <a:gd name="T34" fmla="*/ 60 w 317"/>
                    <a:gd name="T35" fmla="*/ 14 h 69"/>
                    <a:gd name="T36" fmla="*/ 50 w 317"/>
                    <a:gd name="T37" fmla="*/ 11 h 69"/>
                    <a:gd name="T38" fmla="*/ 36 w 317"/>
                    <a:gd name="T39" fmla="*/ 0 h 69"/>
                    <a:gd name="T40" fmla="*/ 36 w 317"/>
                    <a:gd name="T41" fmla="*/ 1 h 69"/>
                    <a:gd name="T42" fmla="*/ 29 w 317"/>
                    <a:gd name="T43" fmla="*/ 3 h 69"/>
                    <a:gd name="T44" fmla="*/ 29 w 317"/>
                    <a:gd name="T45" fmla="*/ 3 h 69"/>
                    <a:gd name="T46" fmla="*/ 28 w 317"/>
                    <a:gd name="T47" fmla="*/ 12 h 69"/>
                    <a:gd name="T48" fmla="*/ 23 w 317"/>
                    <a:gd name="T49" fmla="*/ 21 h 69"/>
                    <a:gd name="T50" fmla="*/ 0 w 317"/>
                    <a:gd name="T51" fmla="*/ 47 h 69"/>
                    <a:gd name="T52" fmla="*/ 3 w 317"/>
                    <a:gd name="T53" fmla="*/ 48 h 69"/>
                    <a:gd name="T54" fmla="*/ 8 w 317"/>
                    <a:gd name="T55" fmla="*/ 48 h 69"/>
                    <a:gd name="T56" fmla="*/ 16 w 317"/>
                    <a:gd name="T57" fmla="*/ 44 h 69"/>
                    <a:gd name="T58" fmla="*/ 29 w 317"/>
                    <a:gd name="T59" fmla="*/ 39 h 69"/>
                    <a:gd name="T60" fmla="*/ 36 w 317"/>
                    <a:gd name="T61" fmla="*/ 38 h 69"/>
                    <a:gd name="T62" fmla="*/ 74 w 317"/>
                    <a:gd name="T63" fmla="*/ 39 h 69"/>
                    <a:gd name="T64" fmla="*/ 123 w 317"/>
                    <a:gd name="T65" fmla="*/ 35 h 69"/>
                    <a:gd name="T66" fmla="*/ 125 w 317"/>
                    <a:gd name="T67" fmla="*/ 35 h 69"/>
                    <a:gd name="T68" fmla="*/ 128 w 317"/>
                    <a:gd name="T69" fmla="*/ 35 h 69"/>
                    <a:gd name="T70" fmla="*/ 141 w 317"/>
                    <a:gd name="T71" fmla="*/ 37 h 69"/>
                    <a:gd name="T72" fmla="*/ 146 w 317"/>
                    <a:gd name="T73" fmla="*/ 38 h 69"/>
                    <a:gd name="T74" fmla="*/ 205 w 317"/>
                    <a:gd name="T75" fmla="*/ 61 h 69"/>
                    <a:gd name="T76" fmla="*/ 227 w 317"/>
                    <a:gd name="T77" fmla="*/ 67 h 69"/>
                    <a:gd name="T78" fmla="*/ 245 w 317"/>
                    <a:gd name="T79" fmla="*/ 69 h 69"/>
                    <a:gd name="T80" fmla="*/ 266 w 317"/>
                    <a:gd name="T81" fmla="*/ 65 h 69"/>
                    <a:gd name="T82" fmla="*/ 304 w 317"/>
                    <a:gd name="T83" fmla="*/ 47 h 69"/>
                    <a:gd name="T84" fmla="*/ 317 w 317"/>
                    <a:gd name="T85" fmla="*/ 35 h 69"/>
                    <a:gd name="T86" fmla="*/ 315 w 317"/>
                    <a:gd name="T87" fmla="*/ 35 h 69"/>
                    <a:gd name="T88" fmla="*/ 310 w 317"/>
                    <a:gd name="T89" fmla="*/ 3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7" h="69">
                      <a:moveTo>
                        <a:pt x="310" y="35"/>
                      </a:moveTo>
                      <a:cubicBezTo>
                        <a:pt x="307" y="35"/>
                        <a:pt x="304" y="35"/>
                        <a:pt x="302" y="35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6" y="33"/>
                        <a:pt x="295" y="33"/>
                        <a:pt x="295" y="32"/>
                      </a:cubicBezTo>
                      <a:cubicBezTo>
                        <a:pt x="293" y="34"/>
                        <a:pt x="293" y="34"/>
                        <a:pt x="293" y="34"/>
                      </a:cubicBezTo>
                      <a:cubicBezTo>
                        <a:pt x="290" y="36"/>
                        <a:pt x="288" y="37"/>
                        <a:pt x="285" y="38"/>
                      </a:cubicBezTo>
                      <a:cubicBezTo>
                        <a:pt x="281" y="39"/>
                        <a:pt x="281" y="39"/>
                        <a:pt x="281" y="39"/>
                      </a:cubicBezTo>
                      <a:cubicBezTo>
                        <a:pt x="279" y="39"/>
                        <a:pt x="277" y="39"/>
                        <a:pt x="276" y="39"/>
                      </a:cubicBezTo>
                      <a:cubicBezTo>
                        <a:pt x="219" y="37"/>
                        <a:pt x="219" y="37"/>
                        <a:pt x="219" y="37"/>
                      </a:cubicBezTo>
                      <a:cubicBezTo>
                        <a:pt x="216" y="37"/>
                        <a:pt x="214" y="36"/>
                        <a:pt x="212" y="35"/>
                      </a:cubicBezTo>
                      <a:cubicBezTo>
                        <a:pt x="204" y="30"/>
                        <a:pt x="204" y="30"/>
                        <a:pt x="204" y="30"/>
                      </a:cubicBezTo>
                      <a:cubicBezTo>
                        <a:pt x="202" y="30"/>
                        <a:pt x="201" y="29"/>
                        <a:pt x="200" y="27"/>
                      </a:cubicBezTo>
                      <a:cubicBezTo>
                        <a:pt x="194" y="22"/>
                        <a:pt x="194" y="22"/>
                        <a:pt x="194" y="22"/>
                      </a:cubicBezTo>
                      <a:cubicBezTo>
                        <a:pt x="192" y="25"/>
                        <a:pt x="188" y="26"/>
                        <a:pt x="184" y="27"/>
                      </a:cubicBezTo>
                      <a:cubicBezTo>
                        <a:pt x="175" y="28"/>
                        <a:pt x="175" y="28"/>
                        <a:pt x="175" y="28"/>
                      </a:cubicBezTo>
                      <a:cubicBezTo>
                        <a:pt x="172" y="28"/>
                        <a:pt x="169" y="28"/>
                        <a:pt x="166" y="27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56" y="14"/>
                        <a:pt x="53" y="13"/>
                        <a:pt x="50" y="11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2"/>
                        <a:pt x="32" y="2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7" y="15"/>
                        <a:pt x="25" y="18"/>
                        <a:pt x="23" y="21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1" y="38"/>
                        <a:pt x="33" y="38"/>
                        <a:pt x="36" y="38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123" y="35"/>
                        <a:pt x="123" y="35"/>
                        <a:pt x="123" y="35"/>
                      </a:cubicBezTo>
                      <a:cubicBezTo>
                        <a:pt x="124" y="35"/>
                        <a:pt x="124" y="35"/>
                        <a:pt x="125" y="35"/>
                      </a:cubicBezTo>
                      <a:cubicBezTo>
                        <a:pt x="126" y="35"/>
                        <a:pt x="127" y="35"/>
                        <a:pt x="128" y="35"/>
                      </a:cubicBezTo>
                      <a:cubicBezTo>
                        <a:pt x="141" y="37"/>
                        <a:pt x="141" y="37"/>
                        <a:pt x="141" y="37"/>
                      </a:cubicBezTo>
                      <a:cubicBezTo>
                        <a:pt x="143" y="37"/>
                        <a:pt x="144" y="37"/>
                        <a:pt x="146" y="38"/>
                      </a:cubicBezTo>
                      <a:cubicBezTo>
                        <a:pt x="205" y="61"/>
                        <a:pt x="205" y="61"/>
                        <a:pt x="205" y="61"/>
                      </a:cubicBezTo>
                      <a:cubicBezTo>
                        <a:pt x="227" y="67"/>
                        <a:pt x="227" y="67"/>
                        <a:pt x="227" y="67"/>
                      </a:cubicBezTo>
                      <a:cubicBezTo>
                        <a:pt x="245" y="69"/>
                        <a:pt x="245" y="69"/>
                        <a:pt x="245" y="69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ubicBezTo>
                        <a:pt x="304" y="47"/>
                        <a:pt x="304" y="47"/>
                        <a:pt x="304" y="47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5" y="35"/>
                        <a:pt x="315" y="35"/>
                        <a:pt x="315" y="35"/>
                      </a:cubicBezTo>
                      <a:lnTo>
                        <a:pt x="310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4"/>
                <p:cNvSpPr>
                  <a:spLocks/>
                </p:cNvSpPr>
                <p:nvPr/>
              </p:nvSpPr>
              <p:spPr bwMode="auto">
                <a:xfrm>
                  <a:off x="2682875" y="4432300"/>
                  <a:ext cx="193675" cy="206375"/>
                </a:xfrm>
                <a:custGeom>
                  <a:avLst/>
                  <a:gdLst>
                    <a:gd name="T0" fmla="*/ 630 w 725"/>
                    <a:gd name="T1" fmla="*/ 374 h 773"/>
                    <a:gd name="T2" fmla="*/ 621 w 725"/>
                    <a:gd name="T3" fmla="*/ 356 h 773"/>
                    <a:gd name="T4" fmla="*/ 588 w 725"/>
                    <a:gd name="T5" fmla="*/ 327 h 773"/>
                    <a:gd name="T6" fmla="*/ 560 w 725"/>
                    <a:gd name="T7" fmla="*/ 311 h 773"/>
                    <a:gd name="T8" fmla="*/ 554 w 725"/>
                    <a:gd name="T9" fmla="*/ 237 h 773"/>
                    <a:gd name="T10" fmla="*/ 483 w 725"/>
                    <a:gd name="T11" fmla="*/ 165 h 773"/>
                    <a:gd name="T12" fmla="*/ 318 w 725"/>
                    <a:gd name="T13" fmla="*/ 99 h 773"/>
                    <a:gd name="T14" fmla="*/ 284 w 725"/>
                    <a:gd name="T15" fmla="*/ 83 h 773"/>
                    <a:gd name="T16" fmla="*/ 257 w 725"/>
                    <a:gd name="T17" fmla="*/ 85 h 773"/>
                    <a:gd name="T18" fmla="*/ 230 w 725"/>
                    <a:gd name="T19" fmla="*/ 70 h 773"/>
                    <a:gd name="T20" fmla="*/ 176 w 725"/>
                    <a:gd name="T21" fmla="*/ 41 h 773"/>
                    <a:gd name="T22" fmla="*/ 160 w 725"/>
                    <a:gd name="T23" fmla="*/ 25 h 773"/>
                    <a:gd name="T24" fmla="*/ 106 w 725"/>
                    <a:gd name="T25" fmla="*/ 0 h 773"/>
                    <a:gd name="T26" fmla="*/ 92 w 725"/>
                    <a:gd name="T27" fmla="*/ 36 h 773"/>
                    <a:gd name="T28" fmla="*/ 133 w 725"/>
                    <a:gd name="T29" fmla="*/ 104 h 773"/>
                    <a:gd name="T30" fmla="*/ 146 w 725"/>
                    <a:gd name="T31" fmla="*/ 132 h 773"/>
                    <a:gd name="T32" fmla="*/ 137 w 725"/>
                    <a:gd name="T33" fmla="*/ 161 h 773"/>
                    <a:gd name="T34" fmla="*/ 73 w 725"/>
                    <a:gd name="T35" fmla="*/ 239 h 773"/>
                    <a:gd name="T36" fmla="*/ 37 w 725"/>
                    <a:gd name="T37" fmla="*/ 262 h 773"/>
                    <a:gd name="T38" fmla="*/ 24 w 725"/>
                    <a:gd name="T39" fmla="*/ 278 h 773"/>
                    <a:gd name="T40" fmla="*/ 2 w 725"/>
                    <a:gd name="T41" fmla="*/ 315 h 773"/>
                    <a:gd name="T42" fmla="*/ 42 w 725"/>
                    <a:gd name="T43" fmla="*/ 369 h 773"/>
                    <a:gd name="T44" fmla="*/ 62 w 725"/>
                    <a:gd name="T45" fmla="*/ 440 h 773"/>
                    <a:gd name="T46" fmla="*/ 79 w 725"/>
                    <a:gd name="T47" fmla="*/ 468 h 773"/>
                    <a:gd name="T48" fmla="*/ 101 w 725"/>
                    <a:gd name="T49" fmla="*/ 530 h 773"/>
                    <a:gd name="T50" fmla="*/ 104 w 725"/>
                    <a:gd name="T51" fmla="*/ 549 h 773"/>
                    <a:gd name="T52" fmla="*/ 90 w 725"/>
                    <a:gd name="T53" fmla="*/ 699 h 773"/>
                    <a:gd name="T54" fmla="*/ 107 w 725"/>
                    <a:gd name="T55" fmla="*/ 721 h 773"/>
                    <a:gd name="T56" fmla="*/ 123 w 725"/>
                    <a:gd name="T57" fmla="*/ 721 h 773"/>
                    <a:gd name="T58" fmla="*/ 198 w 725"/>
                    <a:gd name="T59" fmla="*/ 752 h 773"/>
                    <a:gd name="T60" fmla="*/ 219 w 725"/>
                    <a:gd name="T61" fmla="*/ 773 h 773"/>
                    <a:gd name="T62" fmla="*/ 256 w 725"/>
                    <a:gd name="T63" fmla="*/ 735 h 773"/>
                    <a:gd name="T64" fmla="*/ 272 w 725"/>
                    <a:gd name="T65" fmla="*/ 690 h 773"/>
                    <a:gd name="T66" fmla="*/ 308 w 725"/>
                    <a:gd name="T67" fmla="*/ 657 h 773"/>
                    <a:gd name="T68" fmla="*/ 365 w 725"/>
                    <a:gd name="T69" fmla="*/ 621 h 773"/>
                    <a:gd name="T70" fmla="*/ 394 w 725"/>
                    <a:gd name="T71" fmla="*/ 607 h 773"/>
                    <a:gd name="T72" fmla="*/ 431 w 725"/>
                    <a:gd name="T73" fmla="*/ 577 h 773"/>
                    <a:gd name="T74" fmla="*/ 501 w 725"/>
                    <a:gd name="T75" fmla="*/ 572 h 773"/>
                    <a:gd name="T76" fmla="*/ 551 w 725"/>
                    <a:gd name="T77" fmla="*/ 559 h 773"/>
                    <a:gd name="T78" fmla="*/ 588 w 725"/>
                    <a:gd name="T79" fmla="*/ 542 h 773"/>
                    <a:gd name="T80" fmla="*/ 666 w 725"/>
                    <a:gd name="T81" fmla="*/ 486 h 773"/>
                    <a:gd name="T82" fmla="*/ 725 w 725"/>
                    <a:gd name="T83" fmla="*/ 43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25" h="773">
                      <a:moveTo>
                        <a:pt x="660" y="402"/>
                      </a:moveTo>
                      <a:cubicBezTo>
                        <a:pt x="658" y="401"/>
                        <a:pt x="656" y="400"/>
                        <a:pt x="655" y="398"/>
                      </a:cubicBezTo>
                      <a:cubicBezTo>
                        <a:pt x="630" y="374"/>
                        <a:pt x="630" y="374"/>
                        <a:pt x="630" y="374"/>
                      </a:cubicBezTo>
                      <a:cubicBezTo>
                        <a:pt x="629" y="373"/>
                        <a:pt x="628" y="371"/>
                        <a:pt x="627" y="369"/>
                      </a:cubicBezTo>
                      <a:cubicBezTo>
                        <a:pt x="623" y="361"/>
                        <a:pt x="623" y="361"/>
                        <a:pt x="623" y="361"/>
                      </a:cubicBezTo>
                      <a:cubicBezTo>
                        <a:pt x="622" y="359"/>
                        <a:pt x="621" y="357"/>
                        <a:pt x="621" y="356"/>
                      </a:cubicBezTo>
                      <a:cubicBezTo>
                        <a:pt x="616" y="324"/>
                        <a:pt x="616" y="324"/>
                        <a:pt x="616" y="324"/>
                      </a:cubicBezTo>
                      <a:cubicBezTo>
                        <a:pt x="610" y="324"/>
                        <a:pt x="610" y="324"/>
                        <a:pt x="610" y="324"/>
                      </a:cubicBezTo>
                      <a:cubicBezTo>
                        <a:pt x="588" y="327"/>
                        <a:pt x="588" y="327"/>
                        <a:pt x="588" y="327"/>
                      </a:cubicBezTo>
                      <a:cubicBezTo>
                        <a:pt x="585" y="328"/>
                        <a:pt x="581" y="327"/>
                        <a:pt x="578" y="326"/>
                      </a:cubicBezTo>
                      <a:cubicBezTo>
                        <a:pt x="571" y="323"/>
                        <a:pt x="571" y="323"/>
                        <a:pt x="571" y="323"/>
                      </a:cubicBezTo>
                      <a:cubicBezTo>
                        <a:pt x="566" y="321"/>
                        <a:pt x="562" y="317"/>
                        <a:pt x="560" y="311"/>
                      </a:cubicBezTo>
                      <a:cubicBezTo>
                        <a:pt x="556" y="298"/>
                        <a:pt x="556" y="298"/>
                        <a:pt x="556" y="298"/>
                      </a:cubicBezTo>
                      <a:cubicBezTo>
                        <a:pt x="555" y="296"/>
                        <a:pt x="555" y="294"/>
                        <a:pt x="555" y="292"/>
                      </a:cubicBezTo>
                      <a:cubicBezTo>
                        <a:pt x="554" y="237"/>
                        <a:pt x="554" y="237"/>
                        <a:pt x="554" y="237"/>
                      </a:cubicBezTo>
                      <a:cubicBezTo>
                        <a:pt x="551" y="231"/>
                        <a:pt x="551" y="231"/>
                        <a:pt x="551" y="231"/>
                      </a:cubicBezTo>
                      <a:cubicBezTo>
                        <a:pt x="501" y="178"/>
                        <a:pt x="501" y="178"/>
                        <a:pt x="501" y="178"/>
                      </a:cubicBezTo>
                      <a:cubicBezTo>
                        <a:pt x="483" y="165"/>
                        <a:pt x="483" y="165"/>
                        <a:pt x="483" y="165"/>
                      </a:cubicBezTo>
                      <a:cubicBezTo>
                        <a:pt x="407" y="128"/>
                        <a:pt x="407" y="128"/>
                        <a:pt x="407" y="128"/>
                      </a:cubicBezTo>
                      <a:cubicBezTo>
                        <a:pt x="342" y="103"/>
                        <a:pt x="342" y="103"/>
                        <a:pt x="342" y="103"/>
                      </a:cubicBezTo>
                      <a:cubicBezTo>
                        <a:pt x="318" y="99"/>
                        <a:pt x="318" y="99"/>
                        <a:pt x="318" y="99"/>
                      </a:cubicBezTo>
                      <a:cubicBezTo>
                        <a:pt x="316" y="99"/>
                        <a:pt x="314" y="98"/>
                        <a:pt x="312" y="97"/>
                      </a:cubicBezTo>
                      <a:cubicBezTo>
                        <a:pt x="286" y="82"/>
                        <a:pt x="286" y="82"/>
                        <a:pt x="286" y="82"/>
                      </a:cubicBezTo>
                      <a:cubicBezTo>
                        <a:pt x="284" y="83"/>
                        <a:pt x="284" y="83"/>
                        <a:pt x="284" y="83"/>
                      </a:cubicBezTo>
                      <a:cubicBezTo>
                        <a:pt x="282" y="85"/>
                        <a:pt x="280" y="85"/>
                        <a:pt x="278" y="86"/>
                      </a:cubicBezTo>
                      <a:cubicBezTo>
                        <a:pt x="271" y="88"/>
                        <a:pt x="271" y="88"/>
                        <a:pt x="271" y="88"/>
                      </a:cubicBezTo>
                      <a:cubicBezTo>
                        <a:pt x="266" y="89"/>
                        <a:pt x="261" y="88"/>
                        <a:pt x="257" y="85"/>
                      </a:cubicBezTo>
                      <a:cubicBezTo>
                        <a:pt x="249" y="81"/>
                        <a:pt x="249" y="81"/>
                        <a:pt x="249" y="81"/>
                      </a:cubicBezTo>
                      <a:cubicBezTo>
                        <a:pt x="239" y="72"/>
                        <a:pt x="239" y="72"/>
                        <a:pt x="239" y="72"/>
                      </a:cubicBezTo>
                      <a:cubicBezTo>
                        <a:pt x="230" y="70"/>
                        <a:pt x="230" y="70"/>
                        <a:pt x="230" y="70"/>
                      </a:cubicBezTo>
                      <a:cubicBezTo>
                        <a:pt x="227" y="69"/>
                        <a:pt x="224" y="67"/>
                        <a:pt x="222" y="66"/>
                      </a:cubicBezTo>
                      <a:cubicBezTo>
                        <a:pt x="209" y="54"/>
                        <a:pt x="209" y="54"/>
                        <a:pt x="209" y="54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3" y="40"/>
                        <a:pt x="171" y="39"/>
                        <a:pt x="170" y="37"/>
                      </a:cubicBezTo>
                      <a:cubicBezTo>
                        <a:pt x="166" y="34"/>
                        <a:pt x="166" y="34"/>
                        <a:pt x="166" y="34"/>
                      </a:cubicBezTo>
                      <a:cubicBezTo>
                        <a:pt x="163" y="31"/>
                        <a:pt x="161" y="28"/>
                        <a:pt x="160" y="25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0" y="16"/>
                        <a:pt x="150" y="16"/>
                        <a:pt x="150" y="16"/>
                      </a:cubicBezTo>
                      <a:cubicBezTo>
                        <a:pt x="106" y="0"/>
                        <a:pt x="106" y="0"/>
                        <a:pt x="106" y="0"/>
                      </a:cubicBezTo>
                      <a:cubicBezTo>
                        <a:pt x="100" y="6"/>
                        <a:pt x="100" y="6"/>
                        <a:pt x="100" y="6"/>
                      </a:cubicBezTo>
                      <a:cubicBezTo>
                        <a:pt x="93" y="24"/>
                        <a:pt x="93" y="24"/>
                        <a:pt x="93" y="24"/>
                      </a:cubicBezTo>
                      <a:cubicBezTo>
                        <a:pt x="92" y="36"/>
                        <a:pt x="92" y="36"/>
                        <a:pt x="92" y="36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33" y="104"/>
                        <a:pt x="133" y="104"/>
                        <a:pt x="133" y="104"/>
                      </a:cubicBezTo>
                      <a:cubicBezTo>
                        <a:pt x="134" y="105"/>
                        <a:pt x="137" y="109"/>
                        <a:pt x="137" y="110"/>
                      </a:cubicBezTo>
                      <a:cubicBezTo>
                        <a:pt x="144" y="122"/>
                        <a:pt x="144" y="122"/>
                        <a:pt x="144" y="122"/>
                      </a:cubicBezTo>
                      <a:cubicBezTo>
                        <a:pt x="146" y="125"/>
                        <a:pt x="146" y="128"/>
                        <a:pt x="146" y="13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6"/>
                        <a:pt x="145" y="150"/>
                        <a:pt x="143" y="153"/>
                      </a:cubicBezTo>
                      <a:cubicBezTo>
                        <a:pt x="137" y="161"/>
                        <a:pt x="137" y="161"/>
                        <a:pt x="137" y="161"/>
                      </a:cubicBezTo>
                      <a:cubicBezTo>
                        <a:pt x="136" y="162"/>
                        <a:pt x="134" y="164"/>
                        <a:pt x="133" y="165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73" y="239"/>
                        <a:pt x="73" y="239"/>
                        <a:pt x="73" y="239"/>
                      </a:cubicBezTo>
                      <a:cubicBezTo>
                        <a:pt x="70" y="243"/>
                        <a:pt x="67" y="246"/>
                        <a:pt x="62" y="247"/>
                      </a:cubicBezTo>
                      <a:cubicBezTo>
                        <a:pt x="39" y="256"/>
                        <a:pt x="39" y="256"/>
                        <a:pt x="39" y="256"/>
                      </a:cubicBezTo>
                      <a:cubicBezTo>
                        <a:pt x="37" y="262"/>
                        <a:pt x="37" y="262"/>
                        <a:pt x="37" y="262"/>
                      </a:cubicBezTo>
                      <a:cubicBezTo>
                        <a:pt x="36" y="265"/>
                        <a:pt x="35" y="267"/>
                        <a:pt x="33" y="270"/>
                      </a:cubicBezTo>
                      <a:cubicBezTo>
                        <a:pt x="27" y="276"/>
                        <a:pt x="27" y="276"/>
                        <a:pt x="27" y="276"/>
                      </a:cubicBezTo>
                      <a:cubicBezTo>
                        <a:pt x="26" y="277"/>
                        <a:pt x="25" y="278"/>
                        <a:pt x="24" y="278"/>
                      </a:cubicBezTo>
                      <a:cubicBezTo>
                        <a:pt x="3" y="294"/>
                        <a:pt x="3" y="294"/>
                        <a:pt x="3" y="294"/>
                      </a:cubicBezTo>
                      <a:cubicBezTo>
                        <a:pt x="0" y="299"/>
                        <a:pt x="0" y="299"/>
                        <a:pt x="0" y="299"/>
                      </a:cubicBezTo>
                      <a:cubicBezTo>
                        <a:pt x="2" y="315"/>
                        <a:pt x="2" y="315"/>
                        <a:pt x="2" y="315"/>
                      </a:cubicBezTo>
                      <a:cubicBezTo>
                        <a:pt x="12" y="331"/>
                        <a:pt x="12" y="331"/>
                        <a:pt x="12" y="331"/>
                      </a:cubicBezTo>
                      <a:cubicBezTo>
                        <a:pt x="26" y="346"/>
                        <a:pt x="26" y="346"/>
                        <a:pt x="26" y="346"/>
                      </a:cubicBezTo>
                      <a:cubicBezTo>
                        <a:pt x="42" y="369"/>
                        <a:pt x="42" y="369"/>
                        <a:pt x="42" y="369"/>
                      </a:cubicBezTo>
                      <a:cubicBezTo>
                        <a:pt x="54" y="399"/>
                        <a:pt x="54" y="399"/>
                        <a:pt x="54" y="399"/>
                      </a:cubicBezTo>
                      <a:cubicBezTo>
                        <a:pt x="61" y="440"/>
                        <a:pt x="61" y="440"/>
                        <a:pt x="61" y="440"/>
                      </a:cubicBezTo>
                      <a:cubicBezTo>
                        <a:pt x="61" y="440"/>
                        <a:pt x="62" y="440"/>
                        <a:pt x="62" y="440"/>
                      </a:cubicBezTo>
                      <a:cubicBezTo>
                        <a:pt x="70" y="442"/>
                        <a:pt x="78" y="449"/>
                        <a:pt x="79" y="457"/>
                      </a:cubicBezTo>
                      <a:cubicBezTo>
                        <a:pt x="79" y="458"/>
                        <a:pt x="80" y="463"/>
                        <a:pt x="79" y="464"/>
                      </a:cubicBezTo>
                      <a:cubicBezTo>
                        <a:pt x="79" y="468"/>
                        <a:pt x="79" y="468"/>
                        <a:pt x="79" y="468"/>
                      </a:cubicBezTo>
                      <a:cubicBezTo>
                        <a:pt x="92" y="514"/>
                        <a:pt x="92" y="514"/>
                        <a:pt x="92" y="514"/>
                      </a:cubicBezTo>
                      <a:cubicBezTo>
                        <a:pt x="99" y="526"/>
                        <a:pt x="99" y="526"/>
                        <a:pt x="99" y="526"/>
                      </a:cubicBezTo>
                      <a:cubicBezTo>
                        <a:pt x="100" y="527"/>
                        <a:pt x="100" y="528"/>
                        <a:pt x="101" y="530"/>
                      </a:cubicBezTo>
                      <a:cubicBezTo>
                        <a:pt x="103" y="537"/>
                        <a:pt x="103" y="537"/>
                        <a:pt x="103" y="537"/>
                      </a:cubicBezTo>
                      <a:cubicBezTo>
                        <a:pt x="104" y="539"/>
                        <a:pt x="104" y="541"/>
                        <a:pt x="104" y="544"/>
                      </a:cubicBezTo>
                      <a:cubicBezTo>
                        <a:pt x="104" y="549"/>
                        <a:pt x="104" y="549"/>
                        <a:pt x="104" y="549"/>
                      </a:cubicBezTo>
                      <a:cubicBezTo>
                        <a:pt x="88" y="648"/>
                        <a:pt x="88" y="648"/>
                        <a:pt x="88" y="648"/>
                      </a:cubicBezTo>
                      <a:cubicBezTo>
                        <a:pt x="88" y="694"/>
                        <a:pt x="88" y="694"/>
                        <a:pt x="88" y="694"/>
                      </a:cubicBezTo>
                      <a:cubicBezTo>
                        <a:pt x="90" y="699"/>
                        <a:pt x="90" y="699"/>
                        <a:pt x="90" y="699"/>
                      </a:cubicBezTo>
                      <a:cubicBezTo>
                        <a:pt x="94" y="700"/>
                        <a:pt x="94" y="700"/>
                        <a:pt x="94" y="700"/>
                      </a:cubicBezTo>
                      <a:cubicBezTo>
                        <a:pt x="99" y="702"/>
                        <a:pt x="102" y="706"/>
                        <a:pt x="104" y="711"/>
                      </a:cubicBezTo>
                      <a:cubicBezTo>
                        <a:pt x="107" y="721"/>
                        <a:pt x="107" y="721"/>
                        <a:pt x="107" y="721"/>
                      </a:cubicBezTo>
                      <a:cubicBezTo>
                        <a:pt x="118" y="720"/>
                        <a:pt x="118" y="720"/>
                        <a:pt x="118" y="720"/>
                      </a:cubicBezTo>
                      <a:cubicBezTo>
                        <a:pt x="118" y="720"/>
                        <a:pt x="118" y="720"/>
                        <a:pt x="119" y="720"/>
                      </a:cubicBezTo>
                      <a:cubicBezTo>
                        <a:pt x="120" y="720"/>
                        <a:pt x="122" y="721"/>
                        <a:pt x="123" y="721"/>
                      </a:cubicBezTo>
                      <a:cubicBezTo>
                        <a:pt x="146" y="727"/>
                        <a:pt x="146" y="727"/>
                        <a:pt x="146" y="727"/>
                      </a:cubicBezTo>
                      <a:cubicBezTo>
                        <a:pt x="174" y="738"/>
                        <a:pt x="174" y="738"/>
                        <a:pt x="174" y="738"/>
                      </a:cubicBezTo>
                      <a:cubicBezTo>
                        <a:pt x="198" y="752"/>
                        <a:pt x="198" y="752"/>
                        <a:pt x="198" y="752"/>
                      </a:cubicBezTo>
                      <a:cubicBezTo>
                        <a:pt x="215" y="767"/>
                        <a:pt x="215" y="767"/>
                        <a:pt x="215" y="767"/>
                      </a:cubicBezTo>
                      <a:cubicBezTo>
                        <a:pt x="216" y="768"/>
                        <a:pt x="217" y="770"/>
                        <a:pt x="218" y="771"/>
                      </a:cubicBezTo>
                      <a:cubicBezTo>
                        <a:pt x="219" y="773"/>
                        <a:pt x="219" y="773"/>
                        <a:pt x="219" y="773"/>
                      </a:cubicBezTo>
                      <a:cubicBezTo>
                        <a:pt x="221" y="772"/>
                        <a:pt x="222" y="771"/>
                        <a:pt x="224" y="770"/>
                      </a:cubicBezTo>
                      <a:cubicBezTo>
                        <a:pt x="233" y="766"/>
                        <a:pt x="233" y="766"/>
                        <a:pt x="233" y="766"/>
                      </a:cubicBezTo>
                      <a:cubicBezTo>
                        <a:pt x="256" y="735"/>
                        <a:pt x="256" y="735"/>
                        <a:pt x="256" y="735"/>
                      </a:cubicBezTo>
                      <a:cubicBezTo>
                        <a:pt x="264" y="704"/>
                        <a:pt x="264" y="704"/>
                        <a:pt x="264" y="704"/>
                      </a:cubicBezTo>
                      <a:cubicBezTo>
                        <a:pt x="264" y="702"/>
                        <a:pt x="265" y="701"/>
                        <a:pt x="266" y="699"/>
                      </a:cubicBezTo>
                      <a:cubicBezTo>
                        <a:pt x="272" y="690"/>
                        <a:pt x="272" y="690"/>
                        <a:pt x="272" y="690"/>
                      </a:cubicBezTo>
                      <a:cubicBezTo>
                        <a:pt x="273" y="688"/>
                        <a:pt x="274" y="687"/>
                        <a:pt x="275" y="685"/>
                      </a:cubicBezTo>
                      <a:cubicBezTo>
                        <a:pt x="302" y="661"/>
                        <a:pt x="302" y="661"/>
                        <a:pt x="302" y="661"/>
                      </a:cubicBezTo>
                      <a:cubicBezTo>
                        <a:pt x="304" y="659"/>
                        <a:pt x="306" y="658"/>
                        <a:pt x="308" y="657"/>
                      </a:cubicBezTo>
                      <a:cubicBezTo>
                        <a:pt x="318" y="654"/>
                        <a:pt x="318" y="654"/>
                        <a:pt x="318" y="654"/>
                      </a:cubicBezTo>
                      <a:cubicBezTo>
                        <a:pt x="352" y="634"/>
                        <a:pt x="352" y="634"/>
                        <a:pt x="352" y="634"/>
                      </a:cubicBezTo>
                      <a:cubicBezTo>
                        <a:pt x="365" y="621"/>
                        <a:pt x="365" y="621"/>
                        <a:pt x="365" y="621"/>
                      </a:cubicBezTo>
                      <a:cubicBezTo>
                        <a:pt x="376" y="613"/>
                        <a:pt x="376" y="613"/>
                        <a:pt x="376" y="613"/>
                      </a:cubicBezTo>
                      <a:cubicBezTo>
                        <a:pt x="378" y="612"/>
                        <a:pt x="380" y="611"/>
                        <a:pt x="382" y="610"/>
                      </a:cubicBezTo>
                      <a:cubicBezTo>
                        <a:pt x="394" y="607"/>
                        <a:pt x="394" y="607"/>
                        <a:pt x="394" y="607"/>
                      </a:cubicBezTo>
                      <a:cubicBezTo>
                        <a:pt x="411" y="591"/>
                        <a:pt x="411" y="591"/>
                        <a:pt x="411" y="591"/>
                      </a:cubicBezTo>
                      <a:cubicBezTo>
                        <a:pt x="428" y="579"/>
                        <a:pt x="428" y="579"/>
                        <a:pt x="428" y="579"/>
                      </a:cubicBezTo>
                      <a:cubicBezTo>
                        <a:pt x="429" y="578"/>
                        <a:pt x="430" y="578"/>
                        <a:pt x="431" y="577"/>
                      </a:cubicBezTo>
                      <a:cubicBezTo>
                        <a:pt x="453" y="571"/>
                        <a:pt x="453" y="571"/>
                        <a:pt x="453" y="571"/>
                      </a:cubicBezTo>
                      <a:cubicBezTo>
                        <a:pt x="454" y="570"/>
                        <a:pt x="456" y="570"/>
                        <a:pt x="458" y="570"/>
                      </a:cubicBezTo>
                      <a:cubicBezTo>
                        <a:pt x="501" y="572"/>
                        <a:pt x="501" y="572"/>
                        <a:pt x="501" y="572"/>
                      </a:cubicBezTo>
                      <a:cubicBezTo>
                        <a:pt x="507" y="569"/>
                        <a:pt x="507" y="569"/>
                        <a:pt x="507" y="569"/>
                      </a:cubicBezTo>
                      <a:cubicBezTo>
                        <a:pt x="509" y="568"/>
                        <a:pt x="510" y="567"/>
                        <a:pt x="512" y="567"/>
                      </a:cubicBezTo>
                      <a:cubicBezTo>
                        <a:pt x="551" y="559"/>
                        <a:pt x="551" y="559"/>
                        <a:pt x="551" y="559"/>
                      </a:cubicBezTo>
                      <a:cubicBezTo>
                        <a:pt x="570" y="549"/>
                        <a:pt x="570" y="549"/>
                        <a:pt x="570" y="549"/>
                      </a:cubicBezTo>
                      <a:cubicBezTo>
                        <a:pt x="584" y="543"/>
                        <a:pt x="584" y="543"/>
                        <a:pt x="584" y="543"/>
                      </a:cubicBezTo>
                      <a:cubicBezTo>
                        <a:pt x="586" y="543"/>
                        <a:pt x="587" y="542"/>
                        <a:pt x="588" y="542"/>
                      </a:cubicBezTo>
                      <a:cubicBezTo>
                        <a:pt x="607" y="540"/>
                        <a:pt x="607" y="540"/>
                        <a:pt x="607" y="540"/>
                      </a:cubicBezTo>
                      <a:cubicBezTo>
                        <a:pt x="659" y="493"/>
                        <a:pt x="659" y="493"/>
                        <a:pt x="659" y="493"/>
                      </a:cubicBezTo>
                      <a:cubicBezTo>
                        <a:pt x="661" y="490"/>
                        <a:pt x="663" y="488"/>
                        <a:pt x="666" y="486"/>
                      </a:cubicBezTo>
                      <a:cubicBezTo>
                        <a:pt x="712" y="461"/>
                        <a:pt x="712" y="461"/>
                        <a:pt x="712" y="461"/>
                      </a:cubicBezTo>
                      <a:cubicBezTo>
                        <a:pt x="718" y="455"/>
                        <a:pt x="718" y="455"/>
                        <a:pt x="718" y="455"/>
                      </a:cubicBezTo>
                      <a:cubicBezTo>
                        <a:pt x="725" y="438"/>
                        <a:pt x="725" y="438"/>
                        <a:pt x="725" y="438"/>
                      </a:cubicBezTo>
                      <a:cubicBezTo>
                        <a:pt x="691" y="418"/>
                        <a:pt x="691" y="418"/>
                        <a:pt x="691" y="418"/>
                      </a:cubicBezTo>
                      <a:lnTo>
                        <a:pt x="660" y="4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5"/>
                <p:cNvSpPr>
                  <a:spLocks/>
                </p:cNvSpPr>
                <p:nvPr/>
              </p:nvSpPr>
              <p:spPr bwMode="auto">
                <a:xfrm>
                  <a:off x="2522538" y="4325938"/>
                  <a:ext cx="25400" cy="20638"/>
                </a:xfrm>
                <a:custGeom>
                  <a:avLst/>
                  <a:gdLst>
                    <a:gd name="T0" fmla="*/ 77 w 99"/>
                    <a:gd name="T1" fmla="*/ 25 h 78"/>
                    <a:gd name="T2" fmla="*/ 49 w 99"/>
                    <a:gd name="T3" fmla="*/ 0 h 78"/>
                    <a:gd name="T4" fmla="*/ 0 w 99"/>
                    <a:gd name="T5" fmla="*/ 3 h 78"/>
                    <a:gd name="T6" fmla="*/ 10 w 99"/>
                    <a:gd name="T7" fmla="*/ 9 h 78"/>
                    <a:gd name="T8" fmla="*/ 15 w 99"/>
                    <a:gd name="T9" fmla="*/ 13 h 78"/>
                    <a:gd name="T10" fmla="*/ 21 w 99"/>
                    <a:gd name="T11" fmla="*/ 20 h 78"/>
                    <a:gd name="T12" fmla="*/ 26 w 99"/>
                    <a:gd name="T13" fmla="*/ 29 h 78"/>
                    <a:gd name="T14" fmla="*/ 28 w 99"/>
                    <a:gd name="T15" fmla="*/ 42 h 78"/>
                    <a:gd name="T16" fmla="*/ 32 w 99"/>
                    <a:gd name="T17" fmla="*/ 73 h 78"/>
                    <a:gd name="T18" fmla="*/ 34 w 99"/>
                    <a:gd name="T19" fmla="*/ 75 h 78"/>
                    <a:gd name="T20" fmla="*/ 50 w 99"/>
                    <a:gd name="T21" fmla="*/ 78 h 78"/>
                    <a:gd name="T22" fmla="*/ 69 w 99"/>
                    <a:gd name="T23" fmla="*/ 72 h 78"/>
                    <a:gd name="T24" fmla="*/ 86 w 99"/>
                    <a:gd name="T25" fmla="*/ 60 h 78"/>
                    <a:gd name="T26" fmla="*/ 99 w 99"/>
                    <a:gd name="T27" fmla="*/ 43 h 78"/>
                    <a:gd name="T28" fmla="*/ 85 w 99"/>
                    <a:gd name="T29" fmla="*/ 30 h 78"/>
                    <a:gd name="T30" fmla="*/ 77 w 99"/>
                    <a:gd name="T3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78">
                      <a:moveTo>
                        <a:pt x="77" y="25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10"/>
                        <a:pt x="14" y="11"/>
                        <a:pt x="15" y="13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4" y="22"/>
                        <a:pt x="25" y="26"/>
                        <a:pt x="26" y="29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2" y="73"/>
                        <a:pt x="32" y="73"/>
                        <a:pt x="32" y="73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69" y="72"/>
                        <a:pt x="69" y="72"/>
                        <a:pt x="69" y="72"/>
                      </a:cubicBezTo>
                      <a:cubicBezTo>
                        <a:pt x="86" y="60"/>
                        <a:pt x="86" y="60"/>
                        <a:pt x="86" y="60"/>
                      </a:cubicBezTo>
                      <a:cubicBezTo>
                        <a:pt x="99" y="43"/>
                        <a:pt x="99" y="43"/>
                        <a:pt x="99" y="43"/>
                      </a:cubicBezTo>
                      <a:cubicBezTo>
                        <a:pt x="85" y="30"/>
                        <a:pt x="85" y="30"/>
                        <a:pt x="85" y="30"/>
                      </a:cubicBezTo>
                      <a:lnTo>
                        <a:pt x="7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8" name="Group 307"/>
            <p:cNvGrpSpPr/>
            <p:nvPr/>
          </p:nvGrpSpPr>
          <p:grpSpPr>
            <a:xfrm>
              <a:off x="1000125" y="1116013"/>
              <a:ext cx="6648451" cy="3454400"/>
              <a:chOff x="1000125" y="1116013"/>
              <a:chExt cx="6648451" cy="3454400"/>
            </a:xfrm>
          </p:grpSpPr>
          <p:grpSp>
            <p:nvGrpSpPr>
              <p:cNvPr id="299" name="Group 298"/>
              <p:cNvGrpSpPr/>
              <p:nvPr/>
            </p:nvGrpSpPr>
            <p:grpSpPr>
              <a:xfrm>
                <a:off x="1000125" y="3227388"/>
                <a:ext cx="117476" cy="68263"/>
                <a:chOff x="1000125" y="3227388"/>
                <a:chExt cx="117476" cy="68263"/>
              </a:xfrm>
            </p:grpSpPr>
            <p:sp>
              <p:nvSpPr>
                <p:cNvPr id="182" name="Freeform 143"/>
                <p:cNvSpPr>
                  <a:spLocks noEditPoints="1"/>
                </p:cNvSpPr>
                <p:nvPr/>
              </p:nvSpPr>
              <p:spPr bwMode="auto">
                <a:xfrm>
                  <a:off x="1000125" y="3227388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44"/>
                <p:cNvSpPr>
                  <a:spLocks/>
                </p:cNvSpPr>
                <p:nvPr/>
              </p:nvSpPr>
              <p:spPr bwMode="auto">
                <a:xfrm>
                  <a:off x="1068388" y="3227388"/>
                  <a:ext cx="49213" cy="68263"/>
                </a:xfrm>
                <a:custGeom>
                  <a:avLst/>
                  <a:gdLst>
                    <a:gd name="T0" fmla="*/ 0 w 181"/>
                    <a:gd name="T1" fmla="*/ 0 h 257"/>
                    <a:gd name="T2" fmla="*/ 33 w 181"/>
                    <a:gd name="T3" fmla="*/ 0 h 257"/>
                    <a:gd name="T4" fmla="*/ 33 w 181"/>
                    <a:gd name="T5" fmla="*/ 124 h 257"/>
                    <a:gd name="T6" fmla="*/ 34 w 181"/>
                    <a:gd name="T7" fmla="*/ 124 h 257"/>
                    <a:gd name="T8" fmla="*/ 55 w 181"/>
                    <a:gd name="T9" fmla="*/ 97 h 257"/>
                    <a:gd name="T10" fmla="*/ 133 w 181"/>
                    <a:gd name="T11" fmla="*/ 0 h 257"/>
                    <a:gd name="T12" fmla="*/ 174 w 181"/>
                    <a:gd name="T13" fmla="*/ 0 h 257"/>
                    <a:gd name="T14" fmla="*/ 81 w 181"/>
                    <a:gd name="T15" fmla="*/ 109 h 257"/>
                    <a:gd name="T16" fmla="*/ 181 w 181"/>
                    <a:gd name="T17" fmla="*/ 257 h 257"/>
                    <a:gd name="T18" fmla="*/ 142 w 181"/>
                    <a:gd name="T19" fmla="*/ 257 h 257"/>
                    <a:gd name="T20" fmla="*/ 58 w 181"/>
                    <a:gd name="T21" fmla="*/ 131 h 257"/>
                    <a:gd name="T22" fmla="*/ 33 w 181"/>
                    <a:gd name="T23" fmla="*/ 159 h 257"/>
                    <a:gd name="T24" fmla="*/ 33 w 181"/>
                    <a:gd name="T25" fmla="*/ 257 h 257"/>
                    <a:gd name="T26" fmla="*/ 0 w 181"/>
                    <a:gd name="T27" fmla="*/ 257 h 257"/>
                    <a:gd name="T28" fmla="*/ 0 w 181"/>
                    <a:gd name="T2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7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5" y="97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7"/>
                        <a:pt x="181" y="257"/>
                        <a:pt x="181" y="257"/>
                      </a:cubicBezTo>
                      <a:cubicBezTo>
                        <a:pt x="142" y="257"/>
                        <a:pt x="142" y="257"/>
                        <a:pt x="142" y="257"/>
                      </a:cubicBezTo>
                      <a:cubicBezTo>
                        <a:pt x="58" y="131"/>
                        <a:pt x="58" y="131"/>
                        <a:pt x="58" y="131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7"/>
                        <a:pt x="33" y="257"/>
                        <a:pt x="33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6488113" y="2117725"/>
                <a:ext cx="9525" cy="12700"/>
              </a:xfrm>
              <a:custGeom>
                <a:avLst/>
                <a:gdLst>
                  <a:gd name="T0" fmla="*/ 29 w 36"/>
                  <a:gd name="T1" fmla="*/ 12 h 47"/>
                  <a:gd name="T2" fmla="*/ 27 w 36"/>
                  <a:gd name="T3" fmla="*/ 0 h 47"/>
                  <a:gd name="T4" fmla="*/ 23 w 36"/>
                  <a:gd name="T5" fmla="*/ 1 h 47"/>
                  <a:gd name="T6" fmla="*/ 21 w 36"/>
                  <a:gd name="T7" fmla="*/ 2 h 47"/>
                  <a:gd name="T8" fmla="*/ 11 w 36"/>
                  <a:gd name="T9" fmla="*/ 1 h 47"/>
                  <a:gd name="T10" fmla="*/ 8 w 36"/>
                  <a:gd name="T11" fmla="*/ 0 h 47"/>
                  <a:gd name="T12" fmla="*/ 0 w 36"/>
                  <a:gd name="T13" fmla="*/ 4 h 47"/>
                  <a:gd name="T14" fmla="*/ 15 w 36"/>
                  <a:gd name="T15" fmla="*/ 18 h 47"/>
                  <a:gd name="T16" fmla="*/ 36 w 36"/>
                  <a:gd name="T17" fmla="*/ 47 h 47"/>
                  <a:gd name="T18" fmla="*/ 29 w 36"/>
                  <a:gd name="T19" fmla="*/ 1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7">
                    <a:moveTo>
                      <a:pt x="29" y="12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3" y="1"/>
                    </a:cubicBezTo>
                    <a:cubicBezTo>
                      <a:pt x="22" y="1"/>
                      <a:pt x="22" y="2"/>
                      <a:pt x="21" y="2"/>
                    </a:cubicBezTo>
                    <a:cubicBezTo>
                      <a:pt x="17" y="2"/>
                      <a:pt x="14" y="2"/>
                      <a:pt x="11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497638" y="2139950"/>
                <a:ext cx="3175" cy="7938"/>
              </a:xfrm>
              <a:custGeom>
                <a:avLst/>
                <a:gdLst>
                  <a:gd name="T0" fmla="*/ 10 w 10"/>
                  <a:gd name="T1" fmla="*/ 30 h 30"/>
                  <a:gd name="T2" fmla="*/ 4 w 10"/>
                  <a:gd name="T3" fmla="*/ 0 h 30"/>
                  <a:gd name="T4" fmla="*/ 0 w 10"/>
                  <a:gd name="T5" fmla="*/ 19 h 30"/>
                  <a:gd name="T6" fmla="*/ 10 w 10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0">
                    <a:moveTo>
                      <a:pt x="10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2"/>
                      <a:pt x="8" y="26"/>
                      <a:pt x="10" y="30"/>
                    </a:cubicBezTo>
                    <a:close/>
                  </a:path>
                </a:pathLst>
              </a:custGeom>
              <a:solidFill>
                <a:srgbClr val="7FA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"/>
              <p:cNvSpPr>
                <a:spLocks/>
              </p:cNvSpPr>
              <p:nvPr/>
            </p:nvSpPr>
            <p:spPr bwMode="auto">
              <a:xfrm>
                <a:off x="6700838" y="3309938"/>
                <a:ext cx="11113" cy="17463"/>
              </a:xfrm>
              <a:custGeom>
                <a:avLst/>
                <a:gdLst>
                  <a:gd name="T0" fmla="*/ 0 w 42"/>
                  <a:gd name="T1" fmla="*/ 0 h 65"/>
                  <a:gd name="T2" fmla="*/ 0 w 42"/>
                  <a:gd name="T3" fmla="*/ 10 h 65"/>
                  <a:gd name="T4" fmla="*/ 7 w 42"/>
                  <a:gd name="T5" fmla="*/ 12 h 65"/>
                  <a:gd name="T6" fmla="*/ 17 w 42"/>
                  <a:gd name="T7" fmla="*/ 29 h 65"/>
                  <a:gd name="T8" fmla="*/ 17 w 42"/>
                  <a:gd name="T9" fmla="*/ 65 h 65"/>
                  <a:gd name="T10" fmla="*/ 23 w 42"/>
                  <a:gd name="T11" fmla="*/ 63 h 65"/>
                  <a:gd name="T12" fmla="*/ 31 w 42"/>
                  <a:gd name="T13" fmla="*/ 62 h 65"/>
                  <a:gd name="T14" fmla="*/ 36 w 42"/>
                  <a:gd name="T15" fmla="*/ 60 h 65"/>
                  <a:gd name="T16" fmla="*/ 30 w 42"/>
                  <a:gd name="T17" fmla="*/ 58 h 65"/>
                  <a:gd name="T18" fmla="*/ 21 w 42"/>
                  <a:gd name="T19" fmla="*/ 45 h 65"/>
                  <a:gd name="T20" fmla="*/ 20 w 42"/>
                  <a:gd name="T21" fmla="*/ 39 h 65"/>
                  <a:gd name="T22" fmla="*/ 22 w 42"/>
                  <a:gd name="T23" fmla="*/ 25 h 65"/>
                  <a:gd name="T24" fmla="*/ 28 w 42"/>
                  <a:gd name="T25" fmla="*/ 15 h 65"/>
                  <a:gd name="T26" fmla="*/ 40 w 42"/>
                  <a:gd name="T27" fmla="*/ 2 h 65"/>
                  <a:gd name="T28" fmla="*/ 42 w 42"/>
                  <a:gd name="T29" fmla="*/ 0 h 65"/>
                  <a:gd name="T30" fmla="*/ 12 w 42"/>
                  <a:gd name="T31" fmla="*/ 3 h 65"/>
                  <a:gd name="T32" fmla="*/ 0 w 42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65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5" y="11"/>
                      <a:pt x="7" y="12"/>
                    </a:cubicBezTo>
                    <a:cubicBezTo>
                      <a:pt x="13" y="15"/>
                      <a:pt x="17" y="22"/>
                      <a:pt x="17" y="29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9" y="64"/>
                      <a:pt x="21" y="64"/>
                      <a:pt x="23" y="63"/>
                    </a:cubicBezTo>
                    <a:cubicBezTo>
                      <a:pt x="24" y="63"/>
                      <a:pt x="29" y="62"/>
                      <a:pt x="31" y="62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4" y="59"/>
                      <a:pt x="32" y="59"/>
                      <a:pt x="30" y="58"/>
                    </a:cubicBezTo>
                    <a:cubicBezTo>
                      <a:pt x="25" y="55"/>
                      <a:pt x="22" y="50"/>
                      <a:pt x="21" y="4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4"/>
                      <a:pt x="19" y="30"/>
                      <a:pt x="22" y="2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1"/>
                      <a:pt x="4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7" y="3"/>
                      <a:pt x="4" y="2"/>
                      <a:pt x="0" y="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6" name="Group 295"/>
              <p:cNvGrpSpPr/>
              <p:nvPr/>
            </p:nvGrpSpPr>
            <p:grpSpPr>
              <a:xfrm>
                <a:off x="2730500" y="4500563"/>
                <a:ext cx="76201" cy="69850"/>
                <a:chOff x="2730500" y="4500563"/>
                <a:chExt cx="76201" cy="69850"/>
              </a:xfrm>
            </p:grpSpPr>
            <p:sp>
              <p:nvSpPr>
                <p:cNvPr id="180" name="Freeform 141"/>
                <p:cNvSpPr>
                  <a:spLocks/>
                </p:cNvSpPr>
                <p:nvPr/>
              </p:nvSpPr>
              <p:spPr bwMode="auto">
                <a:xfrm>
                  <a:off x="2730500" y="4500563"/>
                  <a:ext cx="52388" cy="69850"/>
                </a:xfrm>
                <a:custGeom>
                  <a:avLst/>
                  <a:gdLst>
                    <a:gd name="T0" fmla="*/ 6 w 33"/>
                    <a:gd name="T1" fmla="*/ 0 h 44"/>
                    <a:gd name="T2" fmla="*/ 6 w 33"/>
                    <a:gd name="T3" fmla="*/ 18 h 44"/>
                    <a:gd name="T4" fmla="*/ 27 w 33"/>
                    <a:gd name="T5" fmla="*/ 18 h 44"/>
                    <a:gd name="T6" fmla="*/ 27 w 33"/>
                    <a:gd name="T7" fmla="*/ 0 h 44"/>
                    <a:gd name="T8" fmla="*/ 33 w 33"/>
                    <a:gd name="T9" fmla="*/ 0 h 44"/>
                    <a:gd name="T10" fmla="*/ 33 w 33"/>
                    <a:gd name="T11" fmla="*/ 44 h 44"/>
                    <a:gd name="T12" fmla="*/ 27 w 33"/>
                    <a:gd name="T13" fmla="*/ 44 h 44"/>
                    <a:gd name="T14" fmla="*/ 27 w 33"/>
                    <a:gd name="T15" fmla="*/ 23 h 44"/>
                    <a:gd name="T16" fmla="*/ 6 w 33"/>
                    <a:gd name="T17" fmla="*/ 23 h 44"/>
                    <a:gd name="T18" fmla="*/ 6 w 33"/>
                    <a:gd name="T19" fmla="*/ 44 h 44"/>
                    <a:gd name="T20" fmla="*/ 0 w 33"/>
                    <a:gd name="T21" fmla="*/ 44 h 44"/>
                    <a:gd name="T22" fmla="*/ 0 w 33"/>
                    <a:gd name="T23" fmla="*/ 0 h 44"/>
                    <a:gd name="T24" fmla="*/ 6 w 33"/>
                    <a:gd name="T2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4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4"/>
                      </a:lnTo>
                      <a:lnTo>
                        <a:pt x="27" y="44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142"/>
                <p:cNvSpPr>
                  <a:spLocks noChangeArrowheads="1"/>
                </p:cNvSpPr>
                <p:nvPr/>
              </p:nvSpPr>
              <p:spPr bwMode="auto">
                <a:xfrm>
                  <a:off x="2798763" y="45005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2803526" y="3122613"/>
                <a:ext cx="114300" cy="68263"/>
                <a:chOff x="2803526" y="3122613"/>
                <a:chExt cx="114300" cy="68263"/>
              </a:xfrm>
            </p:grpSpPr>
            <p:sp>
              <p:nvSpPr>
                <p:cNvPr id="184" name="Freeform 145"/>
                <p:cNvSpPr>
                  <a:spLocks noEditPoints="1"/>
                </p:cNvSpPr>
                <p:nvPr/>
              </p:nvSpPr>
              <p:spPr bwMode="auto">
                <a:xfrm>
                  <a:off x="2803526" y="3122613"/>
                  <a:ext cx="57150" cy="68263"/>
                </a:xfrm>
                <a:custGeom>
                  <a:avLst/>
                  <a:gdLst>
                    <a:gd name="T0" fmla="*/ 60 w 214"/>
                    <a:gd name="T1" fmla="*/ 176 h 256"/>
                    <a:gd name="T2" fmla="*/ 34 w 214"/>
                    <a:gd name="T3" fmla="*/ 256 h 256"/>
                    <a:gd name="T4" fmla="*/ 0 w 214"/>
                    <a:gd name="T5" fmla="*/ 256 h 256"/>
                    <a:gd name="T6" fmla="*/ 87 w 214"/>
                    <a:gd name="T7" fmla="*/ 0 h 256"/>
                    <a:gd name="T8" fmla="*/ 127 w 214"/>
                    <a:gd name="T9" fmla="*/ 0 h 256"/>
                    <a:gd name="T10" fmla="*/ 214 w 214"/>
                    <a:gd name="T11" fmla="*/ 256 h 256"/>
                    <a:gd name="T12" fmla="*/ 179 w 214"/>
                    <a:gd name="T13" fmla="*/ 256 h 256"/>
                    <a:gd name="T14" fmla="*/ 151 w 214"/>
                    <a:gd name="T15" fmla="*/ 176 h 256"/>
                    <a:gd name="T16" fmla="*/ 60 w 214"/>
                    <a:gd name="T17" fmla="*/ 176 h 256"/>
                    <a:gd name="T18" fmla="*/ 144 w 214"/>
                    <a:gd name="T19" fmla="*/ 150 h 256"/>
                    <a:gd name="T20" fmla="*/ 119 w 214"/>
                    <a:gd name="T21" fmla="*/ 76 h 256"/>
                    <a:gd name="T22" fmla="*/ 106 w 214"/>
                    <a:gd name="T23" fmla="*/ 29 h 256"/>
                    <a:gd name="T24" fmla="*/ 105 w 214"/>
                    <a:gd name="T25" fmla="*/ 29 h 256"/>
                    <a:gd name="T26" fmla="*/ 92 w 214"/>
                    <a:gd name="T27" fmla="*/ 76 h 256"/>
                    <a:gd name="T28" fmla="*/ 67 w 214"/>
                    <a:gd name="T29" fmla="*/ 150 h 256"/>
                    <a:gd name="T30" fmla="*/ 144 w 214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6">
                      <a:moveTo>
                        <a:pt x="60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6"/>
                        <a:pt x="214" y="256"/>
                        <a:pt x="214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59"/>
                        <a:pt x="110" y="44"/>
                        <a:pt x="106" y="29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2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146"/>
                <p:cNvSpPr>
                  <a:spLocks/>
                </p:cNvSpPr>
                <p:nvPr/>
              </p:nvSpPr>
              <p:spPr bwMode="auto">
                <a:xfrm>
                  <a:off x="2867026" y="3122613"/>
                  <a:ext cx="50800" cy="68263"/>
                </a:xfrm>
                <a:custGeom>
                  <a:avLst/>
                  <a:gdLst>
                    <a:gd name="T0" fmla="*/ 0 w 32"/>
                    <a:gd name="T1" fmla="*/ 40 h 43"/>
                    <a:gd name="T2" fmla="*/ 24 w 32"/>
                    <a:gd name="T3" fmla="*/ 5 h 43"/>
                    <a:gd name="T4" fmla="*/ 24 w 32"/>
                    <a:gd name="T5" fmla="*/ 4 h 43"/>
                    <a:gd name="T6" fmla="*/ 2 w 32"/>
                    <a:gd name="T7" fmla="*/ 4 h 43"/>
                    <a:gd name="T8" fmla="*/ 2 w 32"/>
                    <a:gd name="T9" fmla="*/ 0 h 43"/>
                    <a:gd name="T10" fmla="*/ 31 w 32"/>
                    <a:gd name="T11" fmla="*/ 0 h 43"/>
                    <a:gd name="T12" fmla="*/ 31 w 32"/>
                    <a:gd name="T13" fmla="*/ 3 h 43"/>
                    <a:gd name="T14" fmla="*/ 8 w 32"/>
                    <a:gd name="T15" fmla="*/ 38 h 43"/>
                    <a:gd name="T16" fmla="*/ 8 w 32"/>
                    <a:gd name="T17" fmla="*/ 38 h 43"/>
                    <a:gd name="T18" fmla="*/ 32 w 32"/>
                    <a:gd name="T19" fmla="*/ 38 h 43"/>
                    <a:gd name="T20" fmla="*/ 32 w 32"/>
                    <a:gd name="T21" fmla="*/ 43 h 43"/>
                    <a:gd name="T22" fmla="*/ 0 w 32"/>
                    <a:gd name="T23" fmla="*/ 43 h 43"/>
                    <a:gd name="T24" fmla="*/ 0 w 32"/>
                    <a:gd name="T25" fmla="*/ 4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0" y="40"/>
                      </a:moveTo>
                      <a:lnTo>
                        <a:pt x="24" y="5"/>
                      </a:lnTo>
                      <a:lnTo>
                        <a:pt x="24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31" y="0"/>
                      </a:lnTo>
                      <a:lnTo>
                        <a:pt x="31" y="3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32" y="38"/>
                      </a:lnTo>
                      <a:lnTo>
                        <a:pt x="32" y="43"/>
                      </a:lnTo>
                      <a:lnTo>
                        <a:pt x="0" y="43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2900363" y="2443163"/>
                <a:ext cx="109538" cy="69850"/>
                <a:chOff x="2900363" y="2443163"/>
                <a:chExt cx="109538" cy="69850"/>
              </a:xfrm>
            </p:grpSpPr>
            <p:sp>
              <p:nvSpPr>
                <p:cNvPr id="186" name="Freeform 147"/>
                <p:cNvSpPr>
                  <a:spLocks/>
                </p:cNvSpPr>
                <p:nvPr/>
              </p:nvSpPr>
              <p:spPr bwMode="auto">
                <a:xfrm>
                  <a:off x="2900363" y="2443163"/>
                  <a:ext cx="50800" cy="69850"/>
                </a:xfrm>
                <a:custGeom>
                  <a:avLst/>
                  <a:gdLst>
                    <a:gd name="T0" fmla="*/ 33 w 189"/>
                    <a:gd name="T1" fmla="*/ 0 h 260"/>
                    <a:gd name="T2" fmla="*/ 33 w 189"/>
                    <a:gd name="T3" fmla="*/ 151 h 260"/>
                    <a:gd name="T4" fmla="*/ 93 w 189"/>
                    <a:gd name="T5" fmla="*/ 233 h 260"/>
                    <a:gd name="T6" fmla="*/ 155 w 189"/>
                    <a:gd name="T7" fmla="*/ 151 h 260"/>
                    <a:gd name="T8" fmla="*/ 155 w 189"/>
                    <a:gd name="T9" fmla="*/ 0 h 260"/>
                    <a:gd name="T10" fmla="*/ 189 w 189"/>
                    <a:gd name="T11" fmla="*/ 0 h 260"/>
                    <a:gd name="T12" fmla="*/ 189 w 189"/>
                    <a:gd name="T13" fmla="*/ 149 h 260"/>
                    <a:gd name="T14" fmla="*/ 92 w 189"/>
                    <a:gd name="T15" fmla="*/ 260 h 260"/>
                    <a:gd name="T16" fmla="*/ 0 w 189"/>
                    <a:gd name="T17" fmla="*/ 151 h 260"/>
                    <a:gd name="T18" fmla="*/ 0 w 189"/>
                    <a:gd name="T19" fmla="*/ 0 h 260"/>
                    <a:gd name="T20" fmla="*/ 33 w 189"/>
                    <a:gd name="T21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" h="260">
                      <a:moveTo>
                        <a:pt x="33" y="0"/>
                      </a:moveTo>
                      <a:cubicBezTo>
                        <a:pt x="33" y="151"/>
                        <a:pt x="33" y="151"/>
                        <a:pt x="33" y="151"/>
                      </a:cubicBezTo>
                      <a:cubicBezTo>
                        <a:pt x="33" y="209"/>
                        <a:pt x="59" y="233"/>
                        <a:pt x="93" y="233"/>
                      </a:cubicBezTo>
                      <a:cubicBezTo>
                        <a:pt x="131" y="233"/>
                        <a:pt x="155" y="208"/>
                        <a:pt x="155" y="151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89" y="149"/>
                        <a:pt x="189" y="149"/>
                        <a:pt x="189" y="149"/>
                      </a:cubicBezTo>
                      <a:cubicBezTo>
                        <a:pt x="189" y="228"/>
                        <a:pt x="147" y="260"/>
                        <a:pt x="92" y="260"/>
                      </a:cubicBezTo>
                      <a:cubicBezTo>
                        <a:pt x="39" y="260"/>
                        <a:pt x="0" y="230"/>
                        <a:pt x="0" y="15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148"/>
                <p:cNvSpPr>
                  <a:spLocks/>
                </p:cNvSpPr>
                <p:nvPr/>
              </p:nvSpPr>
              <p:spPr bwMode="auto">
                <a:xfrm>
                  <a:off x="2960688" y="2443163"/>
                  <a:ext cx="49213" cy="68263"/>
                </a:xfrm>
                <a:custGeom>
                  <a:avLst/>
                  <a:gdLst>
                    <a:gd name="T0" fmla="*/ 13 w 31"/>
                    <a:gd name="T1" fmla="*/ 5 h 43"/>
                    <a:gd name="T2" fmla="*/ 0 w 31"/>
                    <a:gd name="T3" fmla="*/ 5 h 43"/>
                    <a:gd name="T4" fmla="*/ 0 w 31"/>
                    <a:gd name="T5" fmla="*/ 0 h 43"/>
                    <a:gd name="T6" fmla="*/ 31 w 31"/>
                    <a:gd name="T7" fmla="*/ 0 h 43"/>
                    <a:gd name="T8" fmla="*/ 31 w 31"/>
                    <a:gd name="T9" fmla="*/ 5 h 43"/>
                    <a:gd name="T10" fmla="*/ 18 w 31"/>
                    <a:gd name="T11" fmla="*/ 5 h 43"/>
                    <a:gd name="T12" fmla="*/ 18 w 31"/>
                    <a:gd name="T13" fmla="*/ 43 h 43"/>
                    <a:gd name="T14" fmla="*/ 13 w 31"/>
                    <a:gd name="T15" fmla="*/ 43 h 43"/>
                    <a:gd name="T16" fmla="*/ 13 w 31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5"/>
                      </a:lnTo>
                      <a:lnTo>
                        <a:pt x="18" y="5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2" name="Group 301"/>
              <p:cNvGrpSpPr/>
              <p:nvPr/>
            </p:nvGrpSpPr>
            <p:grpSpPr>
              <a:xfrm>
                <a:off x="2276476" y="2303463"/>
                <a:ext cx="117475" cy="69850"/>
                <a:chOff x="2276476" y="2303463"/>
                <a:chExt cx="117475" cy="69850"/>
              </a:xfrm>
            </p:grpSpPr>
            <p:sp>
              <p:nvSpPr>
                <p:cNvPr id="188" name="Freeform 149"/>
                <p:cNvSpPr>
                  <a:spLocks/>
                </p:cNvSpPr>
                <p:nvPr/>
              </p:nvSpPr>
              <p:spPr bwMode="auto">
                <a:xfrm>
                  <a:off x="2276476" y="2303463"/>
                  <a:ext cx="52388" cy="69850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150"/>
                <p:cNvSpPr>
                  <a:spLocks/>
                </p:cNvSpPr>
                <p:nvPr/>
              </p:nvSpPr>
              <p:spPr bwMode="auto">
                <a:xfrm>
                  <a:off x="2336801" y="2303463"/>
                  <a:ext cx="57150" cy="69850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7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885951" y="2635250"/>
                <a:ext cx="115887" cy="71438"/>
                <a:chOff x="1885951" y="2635250"/>
                <a:chExt cx="115887" cy="71438"/>
              </a:xfrm>
            </p:grpSpPr>
            <p:sp>
              <p:nvSpPr>
                <p:cNvPr id="190" name="Freeform 151"/>
                <p:cNvSpPr>
                  <a:spLocks/>
                </p:cNvSpPr>
                <p:nvPr/>
              </p:nvSpPr>
              <p:spPr bwMode="auto">
                <a:xfrm>
                  <a:off x="1885951" y="2635250"/>
                  <a:ext cx="50800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4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8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5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152"/>
                <p:cNvSpPr>
                  <a:spLocks noEditPoints="1"/>
                </p:cNvSpPr>
                <p:nvPr/>
              </p:nvSpPr>
              <p:spPr bwMode="auto">
                <a:xfrm>
                  <a:off x="1944688" y="2636838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62338" y="3173413"/>
                <a:ext cx="136526" cy="68263"/>
                <a:chOff x="3462338" y="3173413"/>
                <a:chExt cx="136526" cy="68263"/>
              </a:xfrm>
            </p:grpSpPr>
            <p:sp>
              <p:nvSpPr>
                <p:cNvPr id="192" name="Freeform 153"/>
                <p:cNvSpPr>
                  <a:spLocks/>
                </p:cNvSpPr>
                <p:nvPr/>
              </p:nvSpPr>
              <p:spPr bwMode="auto">
                <a:xfrm>
                  <a:off x="3462338" y="3173413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6 w 193"/>
                    <a:gd name="T5" fmla="*/ 0 h 257"/>
                    <a:gd name="T6" fmla="*/ 118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1 w 193"/>
                    <a:gd name="T13" fmla="*/ 108 h 257"/>
                    <a:gd name="T14" fmla="*/ 161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2 h 257"/>
                    <a:gd name="T28" fmla="*/ 31 w 193"/>
                    <a:gd name="T29" fmla="*/ 147 h 257"/>
                    <a:gd name="T30" fmla="*/ 31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31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154"/>
                <p:cNvSpPr>
                  <a:spLocks/>
                </p:cNvSpPr>
                <p:nvPr/>
              </p:nvSpPr>
              <p:spPr bwMode="auto">
                <a:xfrm>
                  <a:off x="3527426" y="3173413"/>
                  <a:ext cx="71438" cy="68263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4 h 257"/>
                    <a:gd name="T4" fmla="*/ 218 w 262"/>
                    <a:gd name="T5" fmla="*/ 34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4 h 257"/>
                    <a:gd name="T16" fmla="*/ 44 w 262"/>
                    <a:gd name="T17" fmla="*/ 34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4"/>
                      </a:cubicBezTo>
                      <a:cubicBezTo>
                        <a:pt x="218" y="34"/>
                        <a:pt x="218" y="34"/>
                        <a:pt x="218" y="34"/>
                      </a:cubicBezTo>
                      <a:cubicBezTo>
                        <a:pt x="209" y="64"/>
                        <a:pt x="199" y="96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4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1949451" y="1612900"/>
                <a:ext cx="120650" cy="71438"/>
                <a:chOff x="1949451" y="1612900"/>
                <a:chExt cx="120650" cy="71438"/>
              </a:xfrm>
            </p:grpSpPr>
            <p:sp>
              <p:nvSpPr>
                <p:cNvPr id="194" name="Freeform 155"/>
                <p:cNvSpPr>
                  <a:spLocks noEditPoints="1"/>
                </p:cNvSpPr>
                <p:nvPr/>
              </p:nvSpPr>
              <p:spPr bwMode="auto">
                <a:xfrm>
                  <a:off x="1949451" y="1612900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8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156"/>
                <p:cNvSpPr>
                  <a:spLocks noEditPoints="1"/>
                </p:cNvSpPr>
                <p:nvPr/>
              </p:nvSpPr>
              <p:spPr bwMode="auto">
                <a:xfrm>
                  <a:off x="2024063" y="1614488"/>
                  <a:ext cx="46038" cy="68263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2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2106613" y="1116013"/>
                <a:ext cx="139700" cy="68263"/>
                <a:chOff x="2106613" y="1116013"/>
                <a:chExt cx="139700" cy="68263"/>
              </a:xfrm>
            </p:grpSpPr>
            <p:sp>
              <p:nvSpPr>
                <p:cNvPr id="196" name="Freeform 157"/>
                <p:cNvSpPr>
                  <a:spLocks/>
                </p:cNvSpPr>
                <p:nvPr/>
              </p:nvSpPr>
              <p:spPr bwMode="auto">
                <a:xfrm>
                  <a:off x="2106613" y="1116013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29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7 h 256"/>
                    <a:gd name="T22" fmla="*/ 225 w 313"/>
                    <a:gd name="T23" fmla="*/ 217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3 w 313"/>
                    <a:gd name="T35" fmla="*/ 122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2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2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0"/>
                        <a:pt x="224" y="217"/>
                      </a:cubicBezTo>
                      <a:cubicBezTo>
                        <a:pt x="225" y="217"/>
                        <a:pt x="225" y="217"/>
                        <a:pt x="225" y="217"/>
                      </a:cubicBezTo>
                      <a:cubicBezTo>
                        <a:pt x="230" y="189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3" y="122"/>
                        <a:pt x="173" y="122"/>
                        <a:pt x="173" y="122"/>
                      </a:cubicBezTo>
                      <a:cubicBezTo>
                        <a:pt x="165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5" y="89"/>
                        <a:pt x="136" y="122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158"/>
                <p:cNvSpPr>
                  <a:spLocks noEditPoints="1"/>
                </p:cNvSpPr>
                <p:nvPr/>
              </p:nvSpPr>
              <p:spPr bwMode="auto">
                <a:xfrm>
                  <a:off x="2189163" y="111601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8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80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80" y="256"/>
                        <a:pt x="180" y="256"/>
                        <a:pt x="180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5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3378201" y="1906588"/>
                <a:ext cx="139700" cy="68263"/>
                <a:chOff x="3378201" y="1906588"/>
                <a:chExt cx="139700" cy="68263"/>
              </a:xfrm>
            </p:grpSpPr>
            <p:sp>
              <p:nvSpPr>
                <p:cNvPr id="198" name="Freeform 159"/>
                <p:cNvSpPr>
                  <a:spLocks/>
                </p:cNvSpPr>
                <p:nvPr/>
              </p:nvSpPr>
              <p:spPr bwMode="auto">
                <a:xfrm>
                  <a:off x="3378201" y="1906588"/>
                  <a:ext cx="82550" cy="68263"/>
                </a:xfrm>
                <a:custGeom>
                  <a:avLst/>
                  <a:gdLst>
                    <a:gd name="T0" fmla="*/ 65 w 313"/>
                    <a:gd name="T1" fmla="*/ 257 h 257"/>
                    <a:gd name="T2" fmla="*/ 0 w 313"/>
                    <a:gd name="T3" fmla="*/ 0 h 257"/>
                    <a:gd name="T4" fmla="*/ 35 w 313"/>
                    <a:gd name="T5" fmla="*/ 0 h 257"/>
                    <a:gd name="T6" fmla="*/ 65 w 313"/>
                    <a:gd name="T7" fmla="*/ 130 h 257"/>
                    <a:gd name="T8" fmla="*/ 84 w 313"/>
                    <a:gd name="T9" fmla="*/ 219 h 257"/>
                    <a:gd name="T10" fmla="*/ 85 w 313"/>
                    <a:gd name="T11" fmla="*/ 219 h 257"/>
                    <a:gd name="T12" fmla="*/ 106 w 313"/>
                    <a:gd name="T13" fmla="*/ 130 h 257"/>
                    <a:gd name="T14" fmla="*/ 140 w 313"/>
                    <a:gd name="T15" fmla="*/ 0 h 257"/>
                    <a:gd name="T16" fmla="*/ 175 w 313"/>
                    <a:gd name="T17" fmla="*/ 0 h 257"/>
                    <a:gd name="T18" fmla="*/ 206 w 313"/>
                    <a:gd name="T19" fmla="*/ 130 h 257"/>
                    <a:gd name="T20" fmla="*/ 224 w 313"/>
                    <a:gd name="T21" fmla="*/ 218 h 257"/>
                    <a:gd name="T22" fmla="*/ 224 w 313"/>
                    <a:gd name="T23" fmla="*/ 218 h 257"/>
                    <a:gd name="T24" fmla="*/ 245 w 313"/>
                    <a:gd name="T25" fmla="*/ 130 h 257"/>
                    <a:gd name="T26" fmla="*/ 279 w 313"/>
                    <a:gd name="T27" fmla="*/ 0 h 257"/>
                    <a:gd name="T28" fmla="*/ 313 w 313"/>
                    <a:gd name="T29" fmla="*/ 0 h 257"/>
                    <a:gd name="T30" fmla="*/ 240 w 313"/>
                    <a:gd name="T31" fmla="*/ 257 h 257"/>
                    <a:gd name="T32" fmla="*/ 205 w 313"/>
                    <a:gd name="T33" fmla="*/ 257 h 257"/>
                    <a:gd name="T34" fmla="*/ 173 w 313"/>
                    <a:gd name="T35" fmla="*/ 123 h 257"/>
                    <a:gd name="T36" fmla="*/ 156 w 313"/>
                    <a:gd name="T37" fmla="*/ 40 h 257"/>
                    <a:gd name="T38" fmla="*/ 156 w 313"/>
                    <a:gd name="T39" fmla="*/ 40 h 257"/>
                    <a:gd name="T40" fmla="*/ 136 w 313"/>
                    <a:gd name="T41" fmla="*/ 123 h 257"/>
                    <a:gd name="T42" fmla="*/ 99 w 313"/>
                    <a:gd name="T43" fmla="*/ 257 h 257"/>
                    <a:gd name="T44" fmla="*/ 65 w 313"/>
                    <a:gd name="T4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7">
                      <a:moveTo>
                        <a:pt x="65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2"/>
                        <a:pt x="80" y="194"/>
                        <a:pt x="84" y="219"/>
                      </a:cubicBezTo>
                      <a:cubicBezTo>
                        <a:pt x="85" y="219"/>
                        <a:pt x="85" y="219"/>
                        <a:pt x="85" y="219"/>
                      </a:cubicBezTo>
                      <a:cubicBezTo>
                        <a:pt x="89" y="193"/>
                        <a:pt x="97" y="163"/>
                        <a:pt x="106" y="13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1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2"/>
                        <a:pt x="245" y="130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05" y="257"/>
                        <a:pt x="205" y="257"/>
                        <a:pt x="205" y="257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40"/>
                      </a:cubicBezTo>
                      <a:cubicBezTo>
                        <a:pt x="156" y="40"/>
                        <a:pt x="156" y="40"/>
                        <a:pt x="156" y="40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7"/>
                        <a:pt x="99" y="257"/>
                        <a:pt x="99" y="257"/>
                      </a:cubicBezTo>
                      <a:lnTo>
                        <a:pt x="65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60"/>
                <p:cNvSpPr>
                  <a:spLocks/>
                </p:cNvSpPr>
                <p:nvPr/>
              </p:nvSpPr>
              <p:spPr bwMode="auto">
                <a:xfrm>
                  <a:off x="3463926" y="1906588"/>
                  <a:ext cx="53975" cy="68263"/>
                </a:xfrm>
                <a:custGeom>
                  <a:avLst/>
                  <a:gdLst>
                    <a:gd name="T0" fmla="*/ 81 w 201"/>
                    <a:gd name="T1" fmla="*/ 257 h 257"/>
                    <a:gd name="T2" fmla="*/ 81 w 201"/>
                    <a:gd name="T3" fmla="*/ 148 h 257"/>
                    <a:gd name="T4" fmla="*/ 0 w 201"/>
                    <a:gd name="T5" fmla="*/ 0 h 257"/>
                    <a:gd name="T6" fmla="*/ 38 w 201"/>
                    <a:gd name="T7" fmla="*/ 0 h 257"/>
                    <a:gd name="T8" fmla="*/ 74 w 201"/>
                    <a:gd name="T9" fmla="*/ 71 h 257"/>
                    <a:gd name="T10" fmla="*/ 100 w 201"/>
                    <a:gd name="T11" fmla="*/ 124 h 257"/>
                    <a:gd name="T12" fmla="*/ 100 w 201"/>
                    <a:gd name="T13" fmla="*/ 124 h 257"/>
                    <a:gd name="T14" fmla="*/ 126 w 201"/>
                    <a:gd name="T15" fmla="*/ 71 h 257"/>
                    <a:gd name="T16" fmla="*/ 163 w 201"/>
                    <a:gd name="T17" fmla="*/ 0 h 257"/>
                    <a:gd name="T18" fmla="*/ 201 w 201"/>
                    <a:gd name="T19" fmla="*/ 0 h 257"/>
                    <a:gd name="T20" fmla="*/ 115 w 201"/>
                    <a:gd name="T21" fmla="*/ 147 h 257"/>
                    <a:gd name="T22" fmla="*/ 115 w 201"/>
                    <a:gd name="T23" fmla="*/ 257 h 257"/>
                    <a:gd name="T24" fmla="*/ 81 w 201"/>
                    <a:gd name="T2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1" h="257">
                      <a:moveTo>
                        <a:pt x="81" y="257"/>
                      </a:moveTo>
                      <a:cubicBezTo>
                        <a:pt x="81" y="148"/>
                        <a:pt x="81" y="148"/>
                        <a:pt x="81" y="14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74" y="71"/>
                        <a:pt x="74" y="71"/>
                        <a:pt x="74" y="71"/>
                      </a:cubicBezTo>
                      <a:cubicBezTo>
                        <a:pt x="84" y="90"/>
                        <a:pt x="92" y="106"/>
                        <a:pt x="100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8" y="107"/>
                        <a:pt x="116" y="90"/>
                        <a:pt x="126" y="71"/>
                      </a:cubicBez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115" y="147"/>
                        <a:pt x="115" y="147"/>
                        <a:pt x="115" y="147"/>
                      </a:cubicBezTo>
                      <a:cubicBezTo>
                        <a:pt x="115" y="257"/>
                        <a:pt x="115" y="257"/>
                        <a:pt x="115" y="257"/>
                      </a:cubicBezTo>
                      <a:lnTo>
                        <a:pt x="81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4" name="Group 303"/>
              <p:cNvGrpSpPr/>
              <p:nvPr/>
            </p:nvGrpSpPr>
            <p:grpSpPr>
              <a:xfrm>
                <a:off x="2684463" y="1743075"/>
                <a:ext cx="80963" cy="69850"/>
                <a:chOff x="2684463" y="1743075"/>
                <a:chExt cx="80963" cy="69850"/>
              </a:xfrm>
            </p:grpSpPr>
            <p:sp>
              <p:nvSpPr>
                <p:cNvPr id="200" name="Rectangle 161"/>
                <p:cNvSpPr>
                  <a:spLocks noChangeArrowheads="1"/>
                </p:cNvSpPr>
                <p:nvPr/>
              </p:nvSpPr>
              <p:spPr bwMode="auto">
                <a:xfrm>
                  <a:off x="2684463" y="1743075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162"/>
                <p:cNvSpPr>
                  <a:spLocks noEditPoints="1"/>
                </p:cNvSpPr>
                <p:nvPr/>
              </p:nvSpPr>
              <p:spPr bwMode="auto">
                <a:xfrm>
                  <a:off x="2709863" y="1743075"/>
                  <a:ext cx="55563" cy="69850"/>
                </a:xfrm>
                <a:custGeom>
                  <a:avLst/>
                  <a:gdLst>
                    <a:gd name="T0" fmla="*/ 0 w 211"/>
                    <a:gd name="T1" fmla="*/ 6 h 261"/>
                    <a:gd name="T2" fmla="*/ 71 w 211"/>
                    <a:gd name="T3" fmla="*/ 0 h 261"/>
                    <a:gd name="T4" fmla="*/ 175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1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6 h 261"/>
                    <a:gd name="T16" fmla="*/ 34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7 h 261"/>
                    <a:gd name="T24" fmla="*/ 34 w 211"/>
                    <a:gd name="T25" fmla="*/ 30 h 261"/>
                    <a:gd name="T26" fmla="*/ 34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6"/>
                      </a:moveTo>
                      <a:cubicBezTo>
                        <a:pt x="21" y="3"/>
                        <a:pt x="45" y="0"/>
                        <a:pt x="71" y="0"/>
                      </a:cubicBezTo>
                      <a:cubicBezTo>
                        <a:pt x="118" y="0"/>
                        <a:pt x="152" y="11"/>
                        <a:pt x="175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1" y="261"/>
                      </a:cubicBezTo>
                      <a:cubicBezTo>
                        <a:pt x="37" y="261"/>
                        <a:pt x="17" y="260"/>
                        <a:pt x="0" y="258"/>
                      </a:cubicBezTo>
                      <a:lnTo>
                        <a:pt x="0" y="6"/>
                      </a:lnTo>
                      <a:close/>
                      <a:moveTo>
                        <a:pt x="34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5"/>
                        <a:pt x="176" y="125"/>
                      </a:cubicBezTo>
                      <a:cubicBezTo>
                        <a:pt x="176" y="65"/>
                        <a:pt x="142" y="27"/>
                        <a:pt x="72" y="27"/>
                      </a:cubicBezTo>
                      <a:cubicBezTo>
                        <a:pt x="55" y="27"/>
                        <a:pt x="42" y="28"/>
                        <a:pt x="34" y="30"/>
                      </a:cubicBezTo>
                      <a:lnTo>
                        <a:pt x="34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3203576" y="1322388"/>
                <a:ext cx="125412" cy="69850"/>
                <a:chOff x="3203576" y="1322388"/>
                <a:chExt cx="125412" cy="69850"/>
              </a:xfrm>
            </p:grpSpPr>
            <p:sp>
              <p:nvSpPr>
                <p:cNvPr id="202" name="Freeform 163"/>
                <p:cNvSpPr>
                  <a:spLocks/>
                </p:cNvSpPr>
                <p:nvPr/>
              </p:nvSpPr>
              <p:spPr bwMode="auto">
                <a:xfrm>
                  <a:off x="3203576" y="1322388"/>
                  <a:ext cx="68263" cy="69850"/>
                </a:xfrm>
                <a:custGeom>
                  <a:avLst/>
                  <a:gdLst>
                    <a:gd name="T0" fmla="*/ 223 w 261"/>
                    <a:gd name="T1" fmla="*/ 144 h 256"/>
                    <a:gd name="T2" fmla="*/ 219 w 261"/>
                    <a:gd name="T3" fmla="*/ 33 h 256"/>
                    <a:gd name="T4" fmla="*/ 218 w 261"/>
                    <a:gd name="T5" fmla="*/ 33 h 256"/>
                    <a:gd name="T6" fmla="*/ 185 w 261"/>
                    <a:gd name="T7" fmla="*/ 130 h 256"/>
                    <a:gd name="T8" fmla="*/ 140 w 261"/>
                    <a:gd name="T9" fmla="*/ 255 h 256"/>
                    <a:gd name="T10" fmla="*/ 115 w 261"/>
                    <a:gd name="T11" fmla="*/ 255 h 256"/>
                    <a:gd name="T12" fmla="*/ 73 w 261"/>
                    <a:gd name="T13" fmla="*/ 132 h 256"/>
                    <a:gd name="T14" fmla="*/ 44 w 261"/>
                    <a:gd name="T15" fmla="*/ 33 h 256"/>
                    <a:gd name="T16" fmla="*/ 43 w 261"/>
                    <a:gd name="T17" fmla="*/ 33 h 256"/>
                    <a:gd name="T18" fmla="*/ 38 w 261"/>
                    <a:gd name="T19" fmla="*/ 146 h 256"/>
                    <a:gd name="T20" fmla="*/ 31 w 261"/>
                    <a:gd name="T21" fmla="*/ 256 h 256"/>
                    <a:gd name="T22" fmla="*/ 0 w 261"/>
                    <a:gd name="T23" fmla="*/ 256 h 256"/>
                    <a:gd name="T24" fmla="*/ 18 w 261"/>
                    <a:gd name="T25" fmla="*/ 0 h 256"/>
                    <a:gd name="T26" fmla="*/ 60 w 261"/>
                    <a:gd name="T27" fmla="*/ 0 h 256"/>
                    <a:gd name="T28" fmla="*/ 104 w 261"/>
                    <a:gd name="T29" fmla="*/ 124 h 256"/>
                    <a:gd name="T30" fmla="*/ 129 w 261"/>
                    <a:gd name="T31" fmla="*/ 210 h 256"/>
                    <a:gd name="T32" fmla="*/ 131 w 261"/>
                    <a:gd name="T33" fmla="*/ 210 h 256"/>
                    <a:gd name="T34" fmla="*/ 158 w 261"/>
                    <a:gd name="T35" fmla="*/ 124 h 256"/>
                    <a:gd name="T36" fmla="*/ 203 w 261"/>
                    <a:gd name="T37" fmla="*/ 0 h 256"/>
                    <a:gd name="T38" fmla="*/ 245 w 261"/>
                    <a:gd name="T39" fmla="*/ 0 h 256"/>
                    <a:gd name="T40" fmla="*/ 261 w 261"/>
                    <a:gd name="T41" fmla="*/ 256 h 256"/>
                    <a:gd name="T42" fmla="*/ 229 w 261"/>
                    <a:gd name="T43" fmla="*/ 256 h 256"/>
                    <a:gd name="T44" fmla="*/ 223 w 261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6">
                      <a:moveTo>
                        <a:pt x="223" y="144"/>
                      </a:moveTo>
                      <a:cubicBezTo>
                        <a:pt x="221" y="108"/>
                        <a:pt x="218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8" y="95"/>
                        <a:pt x="185" y="130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2"/>
                        <a:pt x="73" y="132"/>
                        <a:pt x="73" y="132"/>
                      </a:cubicBezTo>
                      <a:cubicBezTo>
                        <a:pt x="61" y="96"/>
                        <a:pt x="51" y="63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6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4" y="155"/>
                        <a:pt x="123" y="183"/>
                        <a:pt x="129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6" y="156"/>
                        <a:pt x="158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6"/>
                        <a:pt x="261" y="256"/>
                        <a:pt x="261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164"/>
                <p:cNvSpPr>
                  <a:spLocks/>
                </p:cNvSpPr>
                <p:nvPr/>
              </p:nvSpPr>
              <p:spPr bwMode="auto">
                <a:xfrm>
                  <a:off x="3278188" y="1322388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4176713" y="1322388"/>
                <a:ext cx="123825" cy="69850"/>
                <a:chOff x="4176713" y="1322388"/>
                <a:chExt cx="123825" cy="69850"/>
              </a:xfrm>
            </p:grpSpPr>
            <p:sp>
              <p:nvSpPr>
                <p:cNvPr id="204" name="Freeform 165"/>
                <p:cNvSpPr>
                  <a:spLocks/>
                </p:cNvSpPr>
                <p:nvPr/>
              </p:nvSpPr>
              <p:spPr bwMode="auto">
                <a:xfrm>
                  <a:off x="4176713" y="1322388"/>
                  <a:ext cx="50800" cy="69850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8 w 193"/>
                    <a:gd name="T7" fmla="*/ 129 h 256"/>
                    <a:gd name="T8" fmla="*/ 164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0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29"/>
                        <a:pt x="118" y="129"/>
                        <a:pt x="118" y="129"/>
                      </a:cubicBezTo>
                      <a:cubicBezTo>
                        <a:pt x="137" y="159"/>
                        <a:pt x="152" y="186"/>
                        <a:pt x="164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7"/>
                        <a:pt x="43" y="68"/>
                        <a:pt x="30" y="40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166"/>
                <p:cNvSpPr>
                  <a:spLocks noEditPoints="1"/>
                </p:cNvSpPr>
                <p:nvPr/>
              </p:nvSpPr>
              <p:spPr bwMode="auto">
                <a:xfrm>
                  <a:off x="4243388" y="1322388"/>
                  <a:ext cx="57150" cy="69850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4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7 w 210"/>
                    <a:gd name="T19" fmla="*/ 234 h 260"/>
                    <a:gd name="T20" fmla="*/ 176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6"/>
                        <a:pt x="197" y="200"/>
                        <a:pt x="174" y="223"/>
                      </a:cubicBezTo>
                      <a:cubicBezTo>
                        <a:pt x="150" y="247"/>
                        <a:pt x="110" y="260"/>
                        <a:pt x="60" y="260"/>
                      </a:cubicBezTo>
                      <a:cubicBezTo>
                        <a:pt x="37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3"/>
                        <a:pt x="54" y="234"/>
                        <a:pt x="67" y="234"/>
                      </a:cubicBezTo>
                      <a:cubicBezTo>
                        <a:pt x="137" y="234"/>
                        <a:pt x="176" y="194"/>
                        <a:pt x="176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4187826" y="1728788"/>
                <a:ext cx="111125" cy="71438"/>
                <a:chOff x="4187826" y="1728788"/>
                <a:chExt cx="111125" cy="71438"/>
              </a:xfrm>
            </p:grpSpPr>
            <p:sp>
              <p:nvSpPr>
                <p:cNvPr id="206" name="Freeform 167"/>
                <p:cNvSpPr>
                  <a:spLocks/>
                </p:cNvSpPr>
                <p:nvPr/>
              </p:nvSpPr>
              <p:spPr bwMode="auto">
                <a:xfrm>
                  <a:off x="4187826" y="172878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168"/>
                <p:cNvSpPr>
                  <a:spLocks noEditPoints="1"/>
                </p:cNvSpPr>
                <p:nvPr/>
              </p:nvSpPr>
              <p:spPr bwMode="auto">
                <a:xfrm>
                  <a:off x="4241801" y="1730375"/>
                  <a:ext cx="57150" cy="68263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3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6 w 210"/>
                    <a:gd name="T19" fmla="*/ 233 h 260"/>
                    <a:gd name="T20" fmla="*/ 175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5"/>
                        <a:pt x="197" y="200"/>
                        <a:pt x="173" y="223"/>
                      </a:cubicBezTo>
                      <a:cubicBezTo>
                        <a:pt x="149" y="247"/>
                        <a:pt x="110" y="260"/>
                        <a:pt x="60" y="260"/>
                      </a:cubicBezTo>
                      <a:cubicBezTo>
                        <a:pt x="36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1" y="233"/>
                        <a:pt x="53" y="233"/>
                        <a:pt x="66" y="233"/>
                      </a:cubicBezTo>
                      <a:cubicBezTo>
                        <a:pt x="137" y="233"/>
                        <a:pt x="175" y="194"/>
                        <a:pt x="175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7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287838" y="2160588"/>
                <a:ext cx="106363" cy="68263"/>
                <a:chOff x="4287838" y="2160588"/>
                <a:chExt cx="106363" cy="68263"/>
              </a:xfrm>
            </p:grpSpPr>
            <p:sp>
              <p:nvSpPr>
                <p:cNvPr id="208" name="Freeform 169"/>
                <p:cNvSpPr>
                  <a:spLocks/>
                </p:cNvSpPr>
                <p:nvPr/>
              </p:nvSpPr>
              <p:spPr bwMode="auto">
                <a:xfrm>
                  <a:off x="4287838" y="2160588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7 w 193"/>
                    <a:gd name="T5" fmla="*/ 0 h 257"/>
                    <a:gd name="T6" fmla="*/ 119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2 w 193"/>
                    <a:gd name="T13" fmla="*/ 108 h 257"/>
                    <a:gd name="T14" fmla="*/ 162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1 h 257"/>
                    <a:gd name="T28" fmla="*/ 32 w 193"/>
                    <a:gd name="T29" fmla="*/ 147 h 257"/>
                    <a:gd name="T30" fmla="*/ 32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3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2" y="147"/>
                        <a:pt x="162" y="108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4"/>
                        <a:pt x="32" y="104"/>
                        <a:pt x="32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170"/>
                <p:cNvSpPr>
                  <a:spLocks/>
                </p:cNvSpPr>
                <p:nvPr/>
              </p:nvSpPr>
              <p:spPr bwMode="auto">
                <a:xfrm>
                  <a:off x="4356101" y="216058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5 w 24"/>
                    <a:gd name="T19" fmla="*/ 4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5" y="4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3573463" y="2503488"/>
                <a:ext cx="120650" cy="71438"/>
                <a:chOff x="3573463" y="2503488"/>
                <a:chExt cx="120650" cy="71438"/>
              </a:xfrm>
            </p:grpSpPr>
            <p:sp>
              <p:nvSpPr>
                <p:cNvPr id="210" name="Freeform 171"/>
                <p:cNvSpPr>
                  <a:spLocks/>
                </p:cNvSpPr>
                <p:nvPr/>
              </p:nvSpPr>
              <p:spPr bwMode="auto">
                <a:xfrm>
                  <a:off x="3573463" y="2503488"/>
                  <a:ext cx="50800" cy="71438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4 h 264"/>
                    <a:gd name="T6" fmla="*/ 134 w 194"/>
                    <a:gd name="T7" fmla="*/ 0 h 264"/>
                    <a:gd name="T8" fmla="*/ 194 w 194"/>
                    <a:gd name="T9" fmla="*/ 11 h 264"/>
                    <a:gd name="T10" fmla="*/ 186 w 194"/>
                    <a:gd name="T11" fmla="*/ 38 h 264"/>
                    <a:gd name="T12" fmla="*/ 135 w 194"/>
                    <a:gd name="T13" fmla="*/ 28 h 264"/>
                    <a:gd name="T14" fmla="*/ 35 w 194"/>
                    <a:gd name="T15" fmla="*/ 133 h 264"/>
                    <a:gd name="T16" fmla="*/ 133 w 194"/>
                    <a:gd name="T17" fmla="*/ 236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8"/>
                        <a:pt x="0" y="134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1"/>
                      </a:cubicBezTo>
                      <a:cubicBezTo>
                        <a:pt x="186" y="38"/>
                        <a:pt x="186" y="38"/>
                        <a:pt x="186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3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172"/>
                <p:cNvSpPr>
                  <a:spLocks noEditPoints="1"/>
                </p:cNvSpPr>
                <p:nvPr/>
              </p:nvSpPr>
              <p:spPr bwMode="auto">
                <a:xfrm>
                  <a:off x="3630613" y="2503488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1" y="264"/>
                        <a:pt x="115" y="264"/>
                      </a:cubicBezTo>
                      <a:cubicBezTo>
                        <a:pt x="48" y="264"/>
                        <a:pt x="0" y="212"/>
                        <a:pt x="0" y="134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70" y="237"/>
                        <a:pt x="199" y="189"/>
                        <a:pt x="199" y="131"/>
                      </a:cubicBezTo>
                      <a:cubicBezTo>
                        <a:pt x="199" y="80"/>
                        <a:pt x="173" y="27"/>
                        <a:pt x="117" y="27"/>
                      </a:cubicBezTo>
                      <a:cubicBezTo>
                        <a:pt x="63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4433888" y="2586038"/>
                <a:ext cx="93663" cy="71438"/>
                <a:chOff x="4433888" y="2586038"/>
                <a:chExt cx="93663" cy="71438"/>
              </a:xfrm>
            </p:grpSpPr>
            <p:sp>
              <p:nvSpPr>
                <p:cNvPr id="212" name="Freeform 173"/>
                <p:cNvSpPr>
                  <a:spLocks/>
                </p:cNvSpPr>
                <p:nvPr/>
              </p:nvSpPr>
              <p:spPr bwMode="auto">
                <a:xfrm>
                  <a:off x="4433888" y="2587625"/>
                  <a:ext cx="49213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3 h 256"/>
                    <a:gd name="T6" fmla="*/ 34 w 181"/>
                    <a:gd name="T7" fmla="*/ 123 h 256"/>
                    <a:gd name="T8" fmla="*/ 54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8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41" y="113"/>
                        <a:pt x="48" y="104"/>
                        <a:pt x="54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8"/>
                        <a:pt x="33" y="158"/>
                        <a:pt x="33" y="158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174"/>
                <p:cNvSpPr>
                  <a:spLocks/>
                </p:cNvSpPr>
                <p:nvPr/>
              </p:nvSpPr>
              <p:spPr bwMode="auto">
                <a:xfrm>
                  <a:off x="4486276" y="258603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8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6 w 155"/>
                    <a:gd name="T15" fmla="*/ 40 h 265"/>
                    <a:gd name="T16" fmla="*/ 87 w 155"/>
                    <a:gd name="T17" fmla="*/ 28 h 265"/>
                    <a:gd name="T18" fmla="*/ 39 w 155"/>
                    <a:gd name="T19" fmla="*/ 66 h 265"/>
                    <a:gd name="T20" fmla="*/ 90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8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8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6" y="40"/>
                        <a:pt x="136" y="40"/>
                        <a:pt x="136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9" y="49"/>
                        <a:pt x="39" y="66"/>
                      </a:cubicBezTo>
                      <a:cubicBezTo>
                        <a:pt x="39" y="90"/>
                        <a:pt x="54" y="102"/>
                        <a:pt x="90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1" y="265"/>
                        <a:pt x="14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4541838" y="3024188"/>
                <a:ext cx="123825" cy="69850"/>
                <a:chOff x="4541838" y="3024188"/>
                <a:chExt cx="123825" cy="69850"/>
              </a:xfrm>
            </p:grpSpPr>
            <p:sp>
              <p:nvSpPr>
                <p:cNvPr id="214" name="Freeform 175"/>
                <p:cNvSpPr>
                  <a:spLocks noEditPoints="1"/>
                </p:cNvSpPr>
                <p:nvPr/>
              </p:nvSpPr>
              <p:spPr bwMode="auto">
                <a:xfrm>
                  <a:off x="4541838" y="3024188"/>
                  <a:ext cx="63500" cy="69850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176"/>
                <p:cNvSpPr>
                  <a:spLocks/>
                </p:cNvSpPr>
                <p:nvPr/>
              </p:nvSpPr>
              <p:spPr bwMode="auto">
                <a:xfrm>
                  <a:off x="4618038" y="3025775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4 h 256"/>
                    <a:gd name="T6" fmla="*/ 34 w 181"/>
                    <a:gd name="T7" fmla="*/ 124 h 256"/>
                    <a:gd name="T8" fmla="*/ 54 w 181"/>
                    <a:gd name="T9" fmla="*/ 96 h 256"/>
                    <a:gd name="T10" fmla="*/ 132 w 181"/>
                    <a:gd name="T11" fmla="*/ 0 h 256"/>
                    <a:gd name="T12" fmla="*/ 173 w 181"/>
                    <a:gd name="T13" fmla="*/ 0 h 256"/>
                    <a:gd name="T14" fmla="*/ 81 w 181"/>
                    <a:gd name="T15" fmla="*/ 109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9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4" y="96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4383088" y="3632200"/>
                <a:ext cx="109538" cy="68263"/>
                <a:chOff x="4383088" y="3632200"/>
                <a:chExt cx="109538" cy="68263"/>
              </a:xfrm>
            </p:grpSpPr>
            <p:sp>
              <p:nvSpPr>
                <p:cNvPr id="216" name="Freeform 177"/>
                <p:cNvSpPr>
                  <a:spLocks/>
                </p:cNvSpPr>
                <p:nvPr/>
              </p:nvSpPr>
              <p:spPr bwMode="auto">
                <a:xfrm>
                  <a:off x="4383088" y="3632200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8"/>
                <p:cNvSpPr>
                  <a:spLocks/>
                </p:cNvSpPr>
                <p:nvPr/>
              </p:nvSpPr>
              <p:spPr bwMode="auto">
                <a:xfrm>
                  <a:off x="4440238" y="3632200"/>
                  <a:ext cx="52388" cy="68263"/>
                </a:xfrm>
                <a:custGeom>
                  <a:avLst/>
                  <a:gdLst>
                    <a:gd name="T0" fmla="*/ 160 w 199"/>
                    <a:gd name="T1" fmla="*/ 256 h 256"/>
                    <a:gd name="T2" fmla="*/ 127 w 199"/>
                    <a:gd name="T3" fmla="*/ 199 h 256"/>
                    <a:gd name="T4" fmla="*/ 98 w 199"/>
                    <a:gd name="T5" fmla="*/ 149 h 256"/>
                    <a:gd name="T6" fmla="*/ 97 w 199"/>
                    <a:gd name="T7" fmla="*/ 149 h 256"/>
                    <a:gd name="T8" fmla="*/ 69 w 199"/>
                    <a:gd name="T9" fmla="*/ 200 h 256"/>
                    <a:gd name="T10" fmla="*/ 38 w 199"/>
                    <a:gd name="T11" fmla="*/ 256 h 256"/>
                    <a:gd name="T12" fmla="*/ 0 w 199"/>
                    <a:gd name="T13" fmla="*/ 256 h 256"/>
                    <a:gd name="T14" fmla="*/ 79 w 199"/>
                    <a:gd name="T15" fmla="*/ 126 h 256"/>
                    <a:gd name="T16" fmla="*/ 3 w 199"/>
                    <a:gd name="T17" fmla="*/ 0 h 256"/>
                    <a:gd name="T18" fmla="*/ 42 w 199"/>
                    <a:gd name="T19" fmla="*/ 0 h 256"/>
                    <a:gd name="T20" fmla="*/ 76 w 199"/>
                    <a:gd name="T21" fmla="*/ 60 h 256"/>
                    <a:gd name="T22" fmla="*/ 99 w 199"/>
                    <a:gd name="T23" fmla="*/ 103 h 256"/>
                    <a:gd name="T24" fmla="*/ 100 w 199"/>
                    <a:gd name="T25" fmla="*/ 103 h 256"/>
                    <a:gd name="T26" fmla="*/ 124 w 199"/>
                    <a:gd name="T27" fmla="*/ 60 h 256"/>
                    <a:gd name="T28" fmla="*/ 159 w 199"/>
                    <a:gd name="T29" fmla="*/ 0 h 256"/>
                    <a:gd name="T30" fmla="*/ 197 w 199"/>
                    <a:gd name="T31" fmla="*/ 0 h 256"/>
                    <a:gd name="T32" fmla="*/ 119 w 199"/>
                    <a:gd name="T33" fmla="*/ 125 h 256"/>
                    <a:gd name="T34" fmla="*/ 199 w 199"/>
                    <a:gd name="T35" fmla="*/ 256 h 256"/>
                    <a:gd name="T36" fmla="*/ 160 w 199"/>
                    <a:gd name="T37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9" h="256">
                      <a:moveTo>
                        <a:pt x="160" y="256"/>
                      </a:moveTo>
                      <a:cubicBezTo>
                        <a:pt x="127" y="199"/>
                        <a:pt x="127" y="199"/>
                        <a:pt x="127" y="199"/>
                      </a:cubicBezTo>
                      <a:cubicBezTo>
                        <a:pt x="114" y="178"/>
                        <a:pt x="106" y="164"/>
                        <a:pt x="98" y="149"/>
                      </a:cubicBezTo>
                      <a:cubicBezTo>
                        <a:pt x="97" y="149"/>
                        <a:pt x="97" y="149"/>
                        <a:pt x="97" y="149"/>
                      </a:cubicBezTo>
                      <a:cubicBezTo>
                        <a:pt x="90" y="164"/>
                        <a:pt x="83" y="177"/>
                        <a:pt x="69" y="200"/>
                      </a:cubicBezTo>
                      <a:cubicBezTo>
                        <a:pt x="38" y="256"/>
                        <a:pt x="38" y="256"/>
                        <a:pt x="38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79" y="126"/>
                        <a:pt x="79" y="126"/>
                        <a:pt x="79" y="126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76" y="60"/>
                        <a:pt x="76" y="60"/>
                        <a:pt x="76" y="60"/>
                      </a:cubicBezTo>
                      <a:cubicBezTo>
                        <a:pt x="85" y="77"/>
                        <a:pt x="92" y="90"/>
                        <a:pt x="99" y="103"/>
                      </a:cubicBezTo>
                      <a:cubicBezTo>
                        <a:pt x="100" y="103"/>
                        <a:pt x="100" y="103"/>
                        <a:pt x="100" y="103"/>
                      </a:cubicBezTo>
                      <a:cubicBezTo>
                        <a:pt x="108" y="88"/>
                        <a:pt x="114" y="76"/>
                        <a:pt x="124" y="60"/>
                      </a:cubicBez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119" y="125"/>
                        <a:pt x="119" y="125"/>
                        <a:pt x="119" y="125"/>
                      </a:cubicBezTo>
                      <a:cubicBezTo>
                        <a:pt x="199" y="256"/>
                        <a:pt x="199" y="256"/>
                        <a:pt x="199" y="256"/>
                      </a:cubicBezTo>
                      <a:lnTo>
                        <a:pt x="16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4784726" y="1447800"/>
                <a:ext cx="134937" cy="69850"/>
                <a:chOff x="4784726" y="1447800"/>
                <a:chExt cx="134937" cy="69850"/>
              </a:xfrm>
            </p:grpSpPr>
            <p:sp>
              <p:nvSpPr>
                <p:cNvPr id="218" name="Freeform 179"/>
                <p:cNvSpPr>
                  <a:spLocks/>
                </p:cNvSpPr>
                <p:nvPr/>
              </p:nvSpPr>
              <p:spPr bwMode="auto">
                <a:xfrm>
                  <a:off x="4784726" y="1447800"/>
                  <a:ext cx="69850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5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3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180"/>
                <p:cNvSpPr>
                  <a:spLocks/>
                </p:cNvSpPr>
                <p:nvPr/>
              </p:nvSpPr>
              <p:spPr bwMode="auto">
                <a:xfrm>
                  <a:off x="4868863" y="1447800"/>
                  <a:ext cx="50800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4997451" y="2047875"/>
                <a:ext cx="77787" cy="68263"/>
                <a:chOff x="4997451" y="2047875"/>
                <a:chExt cx="77787" cy="68263"/>
              </a:xfrm>
            </p:grpSpPr>
            <p:sp>
              <p:nvSpPr>
                <p:cNvPr id="220" name="Rectangle 181"/>
                <p:cNvSpPr>
                  <a:spLocks noChangeArrowheads="1"/>
                </p:cNvSpPr>
                <p:nvPr/>
              </p:nvSpPr>
              <p:spPr bwMode="auto">
                <a:xfrm>
                  <a:off x="4997451" y="204787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182"/>
                <p:cNvSpPr>
                  <a:spLocks noEditPoints="1"/>
                </p:cNvSpPr>
                <p:nvPr/>
              </p:nvSpPr>
              <p:spPr bwMode="auto">
                <a:xfrm>
                  <a:off x="5018088" y="2047875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4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7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5103813" y="2601913"/>
                <a:ext cx="142876" cy="71438"/>
                <a:chOff x="5103813" y="2601913"/>
                <a:chExt cx="142876" cy="71438"/>
              </a:xfrm>
            </p:grpSpPr>
            <p:sp>
              <p:nvSpPr>
                <p:cNvPr id="222" name="Freeform 183"/>
                <p:cNvSpPr>
                  <a:spLocks/>
                </p:cNvSpPr>
                <p:nvPr/>
              </p:nvSpPr>
              <p:spPr bwMode="auto">
                <a:xfrm>
                  <a:off x="5103813" y="2603500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4 h 256"/>
                    <a:gd name="T10" fmla="*/ 115 w 262"/>
                    <a:gd name="T11" fmla="*/ 254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29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4"/>
                        <a:pt x="141" y="254"/>
                        <a:pt x="141" y="254"/>
                      </a:cubicBezTo>
                      <a:cubicBezTo>
                        <a:pt x="115" y="254"/>
                        <a:pt x="115" y="254"/>
                        <a:pt x="115" y="254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184"/>
                <p:cNvSpPr>
                  <a:spLocks noEditPoints="1"/>
                </p:cNvSpPr>
                <p:nvPr/>
              </p:nvSpPr>
              <p:spPr bwMode="auto">
                <a:xfrm>
                  <a:off x="5184776" y="2601913"/>
                  <a:ext cx="61913" cy="71438"/>
                </a:xfrm>
                <a:custGeom>
                  <a:avLst/>
                  <a:gdLst>
                    <a:gd name="T0" fmla="*/ 235 w 235"/>
                    <a:gd name="T1" fmla="*/ 130 h 265"/>
                    <a:gd name="T2" fmla="*/ 116 w 235"/>
                    <a:gd name="T3" fmla="*/ 265 h 265"/>
                    <a:gd name="T4" fmla="*/ 0 w 235"/>
                    <a:gd name="T5" fmla="*/ 135 h 265"/>
                    <a:gd name="T6" fmla="*/ 119 w 235"/>
                    <a:gd name="T7" fmla="*/ 0 h 265"/>
                    <a:gd name="T8" fmla="*/ 235 w 235"/>
                    <a:gd name="T9" fmla="*/ 130 h 265"/>
                    <a:gd name="T10" fmla="*/ 36 w 235"/>
                    <a:gd name="T11" fmla="*/ 134 h 265"/>
                    <a:gd name="T12" fmla="*/ 117 w 235"/>
                    <a:gd name="T13" fmla="*/ 238 h 265"/>
                    <a:gd name="T14" fmla="*/ 200 w 235"/>
                    <a:gd name="T15" fmla="*/ 132 h 265"/>
                    <a:gd name="T16" fmla="*/ 118 w 235"/>
                    <a:gd name="T17" fmla="*/ 27 h 265"/>
                    <a:gd name="T18" fmla="*/ 36 w 235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" h="265">
                      <a:moveTo>
                        <a:pt x="235" y="130"/>
                      </a:moveTo>
                      <a:cubicBezTo>
                        <a:pt x="235" y="218"/>
                        <a:pt x="181" y="265"/>
                        <a:pt x="116" y="265"/>
                      </a:cubicBezTo>
                      <a:cubicBezTo>
                        <a:pt x="48" y="265"/>
                        <a:pt x="0" y="213"/>
                        <a:pt x="0" y="135"/>
                      </a:cubicBezTo>
                      <a:cubicBezTo>
                        <a:pt x="0" y="54"/>
                        <a:pt x="51" y="0"/>
                        <a:pt x="119" y="0"/>
                      </a:cubicBezTo>
                      <a:cubicBezTo>
                        <a:pt x="189" y="0"/>
                        <a:pt x="235" y="54"/>
                        <a:pt x="235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200" y="190"/>
                        <a:pt x="200" y="132"/>
                      </a:cubicBezTo>
                      <a:cubicBezTo>
                        <a:pt x="200" y="81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5154613" y="3065463"/>
                <a:ext cx="112713" cy="69850"/>
                <a:chOff x="5154613" y="3065463"/>
                <a:chExt cx="112713" cy="69850"/>
              </a:xfrm>
            </p:grpSpPr>
            <p:sp>
              <p:nvSpPr>
                <p:cNvPr id="224" name="Freeform 185"/>
                <p:cNvSpPr>
                  <a:spLocks noEditPoints="1"/>
                </p:cNvSpPr>
                <p:nvPr/>
              </p:nvSpPr>
              <p:spPr bwMode="auto">
                <a:xfrm>
                  <a:off x="5154613" y="3067050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8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80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80" y="257"/>
                        <a:pt x="180" y="257"/>
                        <a:pt x="180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4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186"/>
                <p:cNvSpPr>
                  <a:spLocks noEditPoints="1"/>
                </p:cNvSpPr>
                <p:nvPr/>
              </p:nvSpPr>
              <p:spPr bwMode="auto">
                <a:xfrm>
                  <a:off x="5222876" y="3065463"/>
                  <a:ext cx="44450" cy="69850"/>
                </a:xfrm>
                <a:custGeom>
                  <a:avLst/>
                  <a:gdLst>
                    <a:gd name="T0" fmla="*/ 0 w 167"/>
                    <a:gd name="T1" fmla="*/ 6 h 259"/>
                    <a:gd name="T2" fmla="*/ 64 w 167"/>
                    <a:gd name="T3" fmla="*/ 0 h 259"/>
                    <a:gd name="T4" fmla="*/ 138 w 167"/>
                    <a:gd name="T5" fmla="*/ 21 h 259"/>
                    <a:gd name="T6" fmla="*/ 158 w 167"/>
                    <a:gd name="T7" fmla="*/ 70 h 259"/>
                    <a:gd name="T8" fmla="*/ 110 w 167"/>
                    <a:gd name="T9" fmla="*/ 135 h 259"/>
                    <a:gd name="T10" fmla="*/ 110 w 167"/>
                    <a:gd name="T11" fmla="*/ 136 h 259"/>
                    <a:gd name="T12" fmla="*/ 147 w 167"/>
                    <a:gd name="T13" fmla="*/ 188 h 259"/>
                    <a:gd name="T14" fmla="*/ 167 w 167"/>
                    <a:gd name="T15" fmla="*/ 259 h 259"/>
                    <a:gd name="T16" fmla="*/ 133 w 167"/>
                    <a:gd name="T17" fmla="*/ 259 h 259"/>
                    <a:gd name="T18" fmla="*/ 116 w 167"/>
                    <a:gd name="T19" fmla="*/ 197 h 259"/>
                    <a:gd name="T20" fmla="*/ 65 w 167"/>
                    <a:gd name="T21" fmla="*/ 147 h 259"/>
                    <a:gd name="T22" fmla="*/ 33 w 167"/>
                    <a:gd name="T23" fmla="*/ 147 h 259"/>
                    <a:gd name="T24" fmla="*/ 33 w 167"/>
                    <a:gd name="T25" fmla="*/ 259 h 259"/>
                    <a:gd name="T26" fmla="*/ 0 w 167"/>
                    <a:gd name="T27" fmla="*/ 259 h 259"/>
                    <a:gd name="T28" fmla="*/ 0 w 167"/>
                    <a:gd name="T29" fmla="*/ 6 h 259"/>
                    <a:gd name="T30" fmla="*/ 33 w 167"/>
                    <a:gd name="T31" fmla="*/ 122 h 259"/>
                    <a:gd name="T32" fmla="*/ 67 w 167"/>
                    <a:gd name="T33" fmla="*/ 122 h 259"/>
                    <a:gd name="T34" fmla="*/ 125 w 167"/>
                    <a:gd name="T35" fmla="*/ 74 h 259"/>
                    <a:gd name="T36" fmla="*/ 66 w 167"/>
                    <a:gd name="T37" fmla="*/ 26 h 259"/>
                    <a:gd name="T38" fmla="*/ 33 w 167"/>
                    <a:gd name="T39" fmla="*/ 29 h 259"/>
                    <a:gd name="T40" fmla="*/ 33 w 167"/>
                    <a:gd name="T41" fmla="*/ 122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9">
                      <a:moveTo>
                        <a:pt x="0" y="6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7"/>
                        <a:pt x="138" y="21"/>
                      </a:cubicBezTo>
                      <a:cubicBezTo>
                        <a:pt x="151" y="33"/>
                        <a:pt x="158" y="50"/>
                        <a:pt x="158" y="70"/>
                      </a:cubicBezTo>
                      <a:cubicBezTo>
                        <a:pt x="158" y="104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2"/>
                        <a:pt x="147" y="188"/>
                      </a:cubicBezTo>
                      <a:cubicBezTo>
                        <a:pt x="156" y="224"/>
                        <a:pt x="162" y="249"/>
                        <a:pt x="167" y="259"/>
                      </a:cubicBezTo>
                      <a:cubicBezTo>
                        <a:pt x="133" y="259"/>
                        <a:pt x="133" y="259"/>
                        <a:pt x="133" y="259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9"/>
                        <a:pt x="65" y="147"/>
                      </a:cubicBezTo>
                      <a:cubicBezTo>
                        <a:pt x="33" y="147"/>
                        <a:pt x="33" y="147"/>
                        <a:pt x="33" y="147"/>
                      </a:cubicBezTo>
                      <a:cubicBezTo>
                        <a:pt x="33" y="259"/>
                        <a:pt x="33" y="259"/>
                        <a:pt x="33" y="259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lnTo>
                        <a:pt x="0" y="6"/>
                      </a:lnTo>
                      <a:close/>
                      <a:moveTo>
                        <a:pt x="33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4"/>
                      </a:cubicBezTo>
                      <a:cubicBezTo>
                        <a:pt x="125" y="41"/>
                        <a:pt x="101" y="26"/>
                        <a:pt x="66" y="26"/>
                      </a:cubicBezTo>
                      <a:cubicBezTo>
                        <a:pt x="50" y="26"/>
                        <a:pt x="39" y="27"/>
                        <a:pt x="33" y="29"/>
                      </a:cubicBezTo>
                      <a:lnTo>
                        <a:pt x="33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5186363" y="3625850"/>
                <a:ext cx="101600" cy="69850"/>
                <a:chOff x="5186363" y="3625850"/>
                <a:chExt cx="101600" cy="69850"/>
              </a:xfrm>
            </p:grpSpPr>
            <p:sp>
              <p:nvSpPr>
                <p:cNvPr id="226" name="Freeform 187"/>
                <p:cNvSpPr>
                  <a:spLocks/>
                </p:cNvSpPr>
                <p:nvPr/>
              </p:nvSpPr>
              <p:spPr bwMode="auto">
                <a:xfrm>
                  <a:off x="5186363" y="3625850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"/>
                <p:cNvSpPr>
                  <a:spLocks noEditPoints="1"/>
                </p:cNvSpPr>
                <p:nvPr/>
              </p:nvSpPr>
              <p:spPr bwMode="auto">
                <a:xfrm>
                  <a:off x="5230813" y="3625850"/>
                  <a:ext cx="57150" cy="69850"/>
                </a:xfrm>
                <a:custGeom>
                  <a:avLst/>
                  <a:gdLst>
                    <a:gd name="T0" fmla="*/ 61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2 w 214"/>
                    <a:gd name="T15" fmla="*/ 176 h 257"/>
                    <a:gd name="T16" fmla="*/ 61 w 214"/>
                    <a:gd name="T17" fmla="*/ 176 h 257"/>
                    <a:gd name="T18" fmla="*/ 145 w 214"/>
                    <a:gd name="T19" fmla="*/ 150 h 257"/>
                    <a:gd name="T20" fmla="*/ 120 w 214"/>
                    <a:gd name="T21" fmla="*/ 77 h 257"/>
                    <a:gd name="T22" fmla="*/ 106 w 214"/>
                    <a:gd name="T23" fmla="*/ 30 h 257"/>
                    <a:gd name="T24" fmla="*/ 106 w 214"/>
                    <a:gd name="T25" fmla="*/ 30 h 257"/>
                    <a:gd name="T26" fmla="*/ 93 w 214"/>
                    <a:gd name="T27" fmla="*/ 76 h 257"/>
                    <a:gd name="T28" fmla="*/ 68 w 214"/>
                    <a:gd name="T29" fmla="*/ 150 h 257"/>
                    <a:gd name="T30" fmla="*/ 145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5349876" y="1660525"/>
                <a:ext cx="103187" cy="68263"/>
                <a:chOff x="5349876" y="1660525"/>
                <a:chExt cx="103187" cy="68263"/>
              </a:xfrm>
            </p:grpSpPr>
            <p:sp>
              <p:nvSpPr>
                <p:cNvPr id="228" name="Freeform 189"/>
                <p:cNvSpPr>
                  <a:spLocks/>
                </p:cNvSpPr>
                <p:nvPr/>
              </p:nvSpPr>
              <p:spPr bwMode="auto">
                <a:xfrm>
                  <a:off x="5349876" y="1660525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6 w 313"/>
                    <a:gd name="T7" fmla="*/ 129 h 256"/>
                    <a:gd name="T8" fmla="*/ 85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5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4 w 313"/>
                    <a:gd name="T35" fmla="*/ 123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100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73" y="161"/>
                        <a:pt x="80" y="193"/>
                        <a:pt x="85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5" y="218"/>
                        <a:pt x="225" y="218"/>
                        <a:pt x="225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4" y="123"/>
                        <a:pt x="174" y="123"/>
                        <a:pt x="174" y="123"/>
                      </a:cubicBezTo>
                      <a:cubicBezTo>
                        <a:pt x="166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6" y="90"/>
                        <a:pt x="136" y="123"/>
                      </a:cubicBezTo>
                      <a:cubicBezTo>
                        <a:pt x="100" y="256"/>
                        <a:pt x="100" y="256"/>
                        <a:pt x="100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190"/>
                <p:cNvSpPr>
                  <a:spLocks noChangeArrowheads="1"/>
                </p:cNvSpPr>
                <p:nvPr/>
              </p:nvSpPr>
              <p:spPr bwMode="auto">
                <a:xfrm>
                  <a:off x="5443538" y="1660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5961063" y="1820863"/>
                <a:ext cx="93663" cy="69850"/>
                <a:chOff x="5961063" y="1820863"/>
                <a:chExt cx="93663" cy="69850"/>
              </a:xfrm>
            </p:grpSpPr>
            <p:sp>
              <p:nvSpPr>
                <p:cNvPr id="230" name="Freeform 191"/>
                <p:cNvSpPr>
                  <a:spLocks/>
                </p:cNvSpPr>
                <p:nvPr/>
              </p:nvSpPr>
              <p:spPr bwMode="auto">
                <a:xfrm>
                  <a:off x="5961063" y="1820863"/>
                  <a:ext cx="69850" cy="69850"/>
                </a:xfrm>
                <a:custGeom>
                  <a:avLst/>
                  <a:gdLst>
                    <a:gd name="T0" fmla="*/ 222 w 261"/>
                    <a:gd name="T1" fmla="*/ 144 h 257"/>
                    <a:gd name="T2" fmla="*/ 219 w 261"/>
                    <a:gd name="T3" fmla="*/ 33 h 257"/>
                    <a:gd name="T4" fmla="*/ 217 w 261"/>
                    <a:gd name="T5" fmla="*/ 33 h 257"/>
                    <a:gd name="T6" fmla="*/ 185 w 261"/>
                    <a:gd name="T7" fmla="*/ 131 h 257"/>
                    <a:gd name="T8" fmla="*/ 140 w 261"/>
                    <a:gd name="T9" fmla="*/ 255 h 257"/>
                    <a:gd name="T10" fmla="*/ 115 w 261"/>
                    <a:gd name="T11" fmla="*/ 255 h 257"/>
                    <a:gd name="T12" fmla="*/ 73 w 261"/>
                    <a:gd name="T13" fmla="*/ 133 h 257"/>
                    <a:gd name="T14" fmla="*/ 44 w 261"/>
                    <a:gd name="T15" fmla="*/ 33 h 257"/>
                    <a:gd name="T16" fmla="*/ 43 w 261"/>
                    <a:gd name="T17" fmla="*/ 33 h 257"/>
                    <a:gd name="T18" fmla="*/ 38 w 261"/>
                    <a:gd name="T19" fmla="*/ 147 h 257"/>
                    <a:gd name="T20" fmla="*/ 31 w 261"/>
                    <a:gd name="T21" fmla="*/ 257 h 257"/>
                    <a:gd name="T22" fmla="*/ 0 w 261"/>
                    <a:gd name="T23" fmla="*/ 257 h 257"/>
                    <a:gd name="T24" fmla="*/ 17 w 261"/>
                    <a:gd name="T25" fmla="*/ 0 h 257"/>
                    <a:gd name="T26" fmla="*/ 60 w 261"/>
                    <a:gd name="T27" fmla="*/ 0 h 257"/>
                    <a:gd name="T28" fmla="*/ 103 w 261"/>
                    <a:gd name="T29" fmla="*/ 124 h 257"/>
                    <a:gd name="T30" fmla="*/ 129 w 261"/>
                    <a:gd name="T31" fmla="*/ 211 h 257"/>
                    <a:gd name="T32" fmla="*/ 130 w 261"/>
                    <a:gd name="T33" fmla="*/ 211 h 257"/>
                    <a:gd name="T34" fmla="*/ 157 w 261"/>
                    <a:gd name="T35" fmla="*/ 124 h 257"/>
                    <a:gd name="T36" fmla="*/ 203 w 261"/>
                    <a:gd name="T37" fmla="*/ 0 h 257"/>
                    <a:gd name="T38" fmla="*/ 245 w 261"/>
                    <a:gd name="T39" fmla="*/ 0 h 257"/>
                    <a:gd name="T40" fmla="*/ 261 w 261"/>
                    <a:gd name="T41" fmla="*/ 257 h 257"/>
                    <a:gd name="T42" fmla="*/ 229 w 261"/>
                    <a:gd name="T43" fmla="*/ 257 h 257"/>
                    <a:gd name="T44" fmla="*/ 222 w 261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7">
                      <a:moveTo>
                        <a:pt x="222" y="144"/>
                      </a:moveTo>
                      <a:cubicBezTo>
                        <a:pt x="220" y="108"/>
                        <a:pt x="218" y="65"/>
                        <a:pt x="219" y="33"/>
                      </a:cubicBezTo>
                      <a:cubicBezTo>
                        <a:pt x="217" y="33"/>
                        <a:pt x="217" y="33"/>
                        <a:pt x="217" y="33"/>
                      </a:cubicBezTo>
                      <a:cubicBezTo>
                        <a:pt x="209" y="64"/>
                        <a:pt x="198" y="95"/>
                        <a:pt x="185" y="13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3"/>
                        <a:pt x="73" y="133"/>
                        <a:pt x="73" y="133"/>
                      </a:cubicBezTo>
                      <a:cubicBezTo>
                        <a:pt x="61" y="97"/>
                        <a:pt x="51" y="64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3" y="124"/>
                        <a:pt x="103" y="124"/>
                        <a:pt x="103" y="124"/>
                      </a:cubicBezTo>
                      <a:cubicBezTo>
                        <a:pt x="114" y="156"/>
                        <a:pt x="123" y="184"/>
                        <a:pt x="129" y="211"/>
                      </a:cubicBezTo>
                      <a:cubicBezTo>
                        <a:pt x="130" y="211"/>
                        <a:pt x="130" y="211"/>
                        <a:pt x="130" y="211"/>
                      </a:cubicBezTo>
                      <a:cubicBezTo>
                        <a:pt x="137" y="185"/>
                        <a:pt x="146" y="157"/>
                        <a:pt x="157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7"/>
                        <a:pt x="261" y="257"/>
                        <a:pt x="261" y="257"/>
                      </a:cubicBezTo>
                      <a:cubicBezTo>
                        <a:pt x="229" y="257"/>
                        <a:pt x="229" y="257"/>
                        <a:pt x="229" y="257"/>
                      </a:cubicBezTo>
                      <a:lnTo>
                        <a:pt x="222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045201" y="1820863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5534026" y="2316163"/>
                <a:ext cx="63500" cy="69850"/>
                <a:chOff x="5534026" y="2316163"/>
                <a:chExt cx="63500" cy="69850"/>
              </a:xfrm>
            </p:grpSpPr>
            <p:sp>
              <p:nvSpPr>
                <p:cNvPr id="23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34026" y="23161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94"/>
                <p:cNvSpPr>
                  <a:spLocks/>
                </p:cNvSpPr>
                <p:nvPr/>
              </p:nvSpPr>
              <p:spPr bwMode="auto">
                <a:xfrm>
                  <a:off x="5559426" y="2316163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5848351" y="2295525"/>
                <a:ext cx="77788" cy="68263"/>
                <a:chOff x="5848351" y="2295525"/>
                <a:chExt cx="77788" cy="68263"/>
              </a:xfrm>
            </p:grpSpPr>
            <p:sp>
              <p:nvSpPr>
                <p:cNvPr id="234" name="Rectangle 195"/>
                <p:cNvSpPr>
                  <a:spLocks noChangeArrowheads="1"/>
                </p:cNvSpPr>
                <p:nvPr/>
              </p:nvSpPr>
              <p:spPr bwMode="auto">
                <a:xfrm>
                  <a:off x="5848351" y="2295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96"/>
                <p:cNvSpPr>
                  <a:spLocks/>
                </p:cNvSpPr>
                <p:nvPr/>
              </p:nvSpPr>
              <p:spPr bwMode="auto">
                <a:xfrm>
                  <a:off x="5873751" y="2295525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065838" y="2603500"/>
                <a:ext cx="101601" cy="68263"/>
                <a:chOff x="6065838" y="2603500"/>
                <a:chExt cx="101601" cy="68263"/>
              </a:xfrm>
            </p:grpSpPr>
            <p:sp>
              <p:nvSpPr>
                <p:cNvPr id="236" name="Freeform 197"/>
                <p:cNvSpPr>
                  <a:spLocks/>
                </p:cNvSpPr>
                <p:nvPr/>
              </p:nvSpPr>
              <p:spPr bwMode="auto">
                <a:xfrm>
                  <a:off x="6065838" y="2603500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4 w 181"/>
                    <a:gd name="T3" fmla="*/ 0 h 256"/>
                    <a:gd name="T4" fmla="*/ 34 w 181"/>
                    <a:gd name="T5" fmla="*/ 123 h 256"/>
                    <a:gd name="T6" fmla="*/ 35 w 181"/>
                    <a:gd name="T7" fmla="*/ 123 h 256"/>
                    <a:gd name="T8" fmla="*/ 55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8 w 181"/>
                    <a:gd name="T21" fmla="*/ 130 h 256"/>
                    <a:gd name="T22" fmla="*/ 34 w 181"/>
                    <a:gd name="T23" fmla="*/ 158 h 256"/>
                    <a:gd name="T24" fmla="*/ 34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42" y="113"/>
                        <a:pt x="48" y="104"/>
                        <a:pt x="55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8" y="130"/>
                        <a:pt x="58" y="130"/>
                        <a:pt x="58" y="130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98"/>
                <p:cNvSpPr>
                  <a:spLocks/>
                </p:cNvSpPr>
                <p:nvPr/>
              </p:nvSpPr>
              <p:spPr bwMode="auto">
                <a:xfrm>
                  <a:off x="6115051" y="2603500"/>
                  <a:ext cx="52388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0 h 256"/>
                    <a:gd name="T10" fmla="*/ 99 w 200"/>
                    <a:gd name="T11" fmla="*/ 123 h 256"/>
                    <a:gd name="T12" fmla="*/ 100 w 200"/>
                    <a:gd name="T13" fmla="*/ 123 h 256"/>
                    <a:gd name="T14" fmla="*/ 126 w 200"/>
                    <a:gd name="T15" fmla="*/ 70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83" y="90"/>
                        <a:pt x="91" y="105"/>
                        <a:pt x="99" y="123"/>
                      </a:cubicBezTo>
                      <a:cubicBezTo>
                        <a:pt x="100" y="123"/>
                        <a:pt x="100" y="123"/>
                        <a:pt x="100" y="123"/>
                      </a:cubicBezTo>
                      <a:cubicBezTo>
                        <a:pt x="107" y="106"/>
                        <a:pt x="116" y="90"/>
                        <a:pt x="126" y="70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5856288" y="2894013"/>
                <a:ext cx="111126" cy="68263"/>
                <a:chOff x="5856288" y="2894013"/>
                <a:chExt cx="111126" cy="68263"/>
              </a:xfrm>
            </p:grpSpPr>
            <p:sp>
              <p:nvSpPr>
                <p:cNvPr id="238" name="Freeform 199"/>
                <p:cNvSpPr>
                  <a:spLocks/>
                </p:cNvSpPr>
                <p:nvPr/>
              </p:nvSpPr>
              <p:spPr bwMode="auto">
                <a:xfrm>
                  <a:off x="5856288" y="2894013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200"/>
                <p:cNvSpPr>
                  <a:spLocks/>
                </p:cNvSpPr>
                <p:nvPr/>
              </p:nvSpPr>
              <p:spPr bwMode="auto">
                <a:xfrm>
                  <a:off x="5915026" y="28940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5524501" y="3363913"/>
                <a:ext cx="123825" cy="71438"/>
                <a:chOff x="5524501" y="3363913"/>
                <a:chExt cx="123825" cy="71438"/>
              </a:xfrm>
            </p:grpSpPr>
            <p:sp>
              <p:nvSpPr>
                <p:cNvPr id="240" name="Freeform 201"/>
                <p:cNvSpPr>
                  <a:spLocks/>
                </p:cNvSpPr>
                <p:nvPr/>
              </p:nvSpPr>
              <p:spPr bwMode="auto">
                <a:xfrm>
                  <a:off x="5524501" y="3365500"/>
                  <a:ext cx="69850" cy="68263"/>
                </a:xfrm>
                <a:custGeom>
                  <a:avLst/>
                  <a:gdLst>
                    <a:gd name="T0" fmla="*/ 223 w 262"/>
                    <a:gd name="T1" fmla="*/ 144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1 h 256"/>
                    <a:gd name="T8" fmla="*/ 141 w 262"/>
                    <a:gd name="T9" fmla="*/ 255 h 256"/>
                    <a:gd name="T10" fmla="*/ 116 w 262"/>
                    <a:gd name="T11" fmla="*/ 255 h 256"/>
                    <a:gd name="T12" fmla="*/ 74 w 262"/>
                    <a:gd name="T13" fmla="*/ 133 h 256"/>
                    <a:gd name="T14" fmla="*/ 45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5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202"/>
                <p:cNvSpPr>
                  <a:spLocks/>
                </p:cNvSpPr>
                <p:nvPr/>
              </p:nvSpPr>
              <p:spPr bwMode="auto">
                <a:xfrm>
                  <a:off x="5605463" y="3363913"/>
                  <a:ext cx="42863" cy="71438"/>
                </a:xfrm>
                <a:custGeom>
                  <a:avLst/>
                  <a:gdLst>
                    <a:gd name="T0" fmla="*/ 8 w 155"/>
                    <a:gd name="T1" fmla="*/ 220 h 264"/>
                    <a:gd name="T2" fmla="*/ 67 w 155"/>
                    <a:gd name="T3" fmla="*/ 237 h 264"/>
                    <a:gd name="T4" fmla="*/ 121 w 155"/>
                    <a:gd name="T5" fmla="*/ 193 h 264"/>
                    <a:gd name="T6" fmla="*/ 73 w 155"/>
                    <a:gd name="T7" fmla="*/ 142 h 264"/>
                    <a:gd name="T8" fmla="*/ 5 w 155"/>
                    <a:gd name="T9" fmla="*/ 70 h 264"/>
                    <a:gd name="T10" fmla="*/ 88 w 155"/>
                    <a:gd name="T11" fmla="*/ 0 h 264"/>
                    <a:gd name="T12" fmla="*/ 145 w 155"/>
                    <a:gd name="T13" fmla="*/ 12 h 264"/>
                    <a:gd name="T14" fmla="*/ 136 w 155"/>
                    <a:gd name="T15" fmla="*/ 39 h 264"/>
                    <a:gd name="T16" fmla="*/ 87 w 155"/>
                    <a:gd name="T17" fmla="*/ 27 h 264"/>
                    <a:gd name="T18" fmla="*/ 39 w 155"/>
                    <a:gd name="T19" fmla="*/ 66 h 264"/>
                    <a:gd name="T20" fmla="*/ 90 w 155"/>
                    <a:gd name="T21" fmla="*/ 115 h 264"/>
                    <a:gd name="T22" fmla="*/ 155 w 155"/>
                    <a:gd name="T23" fmla="*/ 190 h 264"/>
                    <a:gd name="T24" fmla="*/ 65 w 155"/>
                    <a:gd name="T25" fmla="*/ 264 h 264"/>
                    <a:gd name="T26" fmla="*/ 0 w 155"/>
                    <a:gd name="T27" fmla="*/ 248 h 264"/>
                    <a:gd name="T28" fmla="*/ 8 w 155"/>
                    <a:gd name="T29" fmla="*/ 22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4">
                      <a:moveTo>
                        <a:pt x="8" y="220"/>
                      </a:moveTo>
                      <a:cubicBezTo>
                        <a:pt x="23" y="229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3"/>
                      </a:cubicBezTo>
                      <a:cubicBezTo>
                        <a:pt x="121" y="169"/>
                        <a:pt x="107" y="155"/>
                        <a:pt x="73" y="142"/>
                      </a:cubicBezTo>
                      <a:cubicBezTo>
                        <a:pt x="31" y="127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2"/>
                      </a:cubicBezTo>
                      <a:cubicBezTo>
                        <a:pt x="136" y="39"/>
                        <a:pt x="136" y="39"/>
                        <a:pt x="136" y="39"/>
                      </a:cubicBezTo>
                      <a:cubicBezTo>
                        <a:pt x="127" y="35"/>
                        <a:pt x="110" y="27"/>
                        <a:pt x="87" y="27"/>
                      </a:cubicBezTo>
                      <a:cubicBezTo>
                        <a:pt x="52" y="27"/>
                        <a:pt x="39" y="48"/>
                        <a:pt x="39" y="66"/>
                      </a:cubicBezTo>
                      <a:cubicBezTo>
                        <a:pt x="39" y="90"/>
                        <a:pt x="54" y="101"/>
                        <a:pt x="90" y="115"/>
                      </a:cubicBezTo>
                      <a:cubicBezTo>
                        <a:pt x="133" y="132"/>
                        <a:pt x="155" y="153"/>
                        <a:pt x="155" y="190"/>
                      </a:cubicBezTo>
                      <a:cubicBezTo>
                        <a:pt x="155" y="230"/>
                        <a:pt x="126" y="264"/>
                        <a:pt x="65" y="264"/>
                      </a:cubicBezTo>
                      <a:cubicBezTo>
                        <a:pt x="40" y="264"/>
                        <a:pt x="13" y="257"/>
                        <a:pt x="0" y="248"/>
                      </a:cubicBezTo>
                      <a:lnTo>
                        <a:pt x="8" y="2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5905501" y="3328988"/>
                <a:ext cx="106362" cy="68263"/>
                <a:chOff x="5905501" y="3328988"/>
                <a:chExt cx="106362" cy="68263"/>
              </a:xfrm>
            </p:grpSpPr>
            <p:sp>
              <p:nvSpPr>
                <p:cNvPr id="242" name="Freeform 203"/>
                <p:cNvSpPr>
                  <a:spLocks noEditPoints="1"/>
                </p:cNvSpPr>
                <p:nvPr/>
              </p:nvSpPr>
              <p:spPr bwMode="auto">
                <a:xfrm>
                  <a:off x="5905501" y="3328988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204"/>
                <p:cNvSpPr>
                  <a:spLocks/>
                </p:cNvSpPr>
                <p:nvPr/>
              </p:nvSpPr>
              <p:spPr bwMode="auto">
                <a:xfrm>
                  <a:off x="5973763" y="3328988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6300788" y="3292475"/>
                <a:ext cx="123825" cy="69851"/>
                <a:chOff x="6300788" y="3292475"/>
                <a:chExt cx="123825" cy="69851"/>
              </a:xfrm>
            </p:grpSpPr>
            <p:sp>
              <p:nvSpPr>
                <p:cNvPr id="8" name="Freeform 206"/>
                <p:cNvSpPr>
                  <a:spLocks/>
                </p:cNvSpPr>
                <p:nvPr/>
              </p:nvSpPr>
              <p:spPr bwMode="auto">
                <a:xfrm>
                  <a:off x="6300788" y="3292475"/>
                  <a:ext cx="57150" cy="69850"/>
                </a:xfrm>
                <a:custGeom>
                  <a:avLst/>
                  <a:gdLst>
                    <a:gd name="T0" fmla="*/ 210 w 210"/>
                    <a:gd name="T1" fmla="*/ 248 h 262"/>
                    <a:gd name="T2" fmla="*/ 131 w 210"/>
                    <a:gd name="T3" fmla="*/ 262 h 262"/>
                    <a:gd name="T4" fmla="*/ 36 w 210"/>
                    <a:gd name="T5" fmla="*/ 228 h 262"/>
                    <a:gd name="T6" fmla="*/ 0 w 210"/>
                    <a:gd name="T7" fmla="*/ 132 h 262"/>
                    <a:gd name="T8" fmla="*/ 139 w 210"/>
                    <a:gd name="T9" fmla="*/ 0 h 262"/>
                    <a:gd name="T10" fmla="*/ 203 w 210"/>
                    <a:gd name="T11" fmla="*/ 12 h 262"/>
                    <a:gd name="T12" fmla="*/ 195 w 210"/>
                    <a:gd name="T13" fmla="*/ 39 h 262"/>
                    <a:gd name="T14" fmla="*/ 138 w 210"/>
                    <a:gd name="T15" fmla="*/ 28 h 262"/>
                    <a:gd name="T16" fmla="*/ 35 w 210"/>
                    <a:gd name="T17" fmla="*/ 131 h 262"/>
                    <a:gd name="T18" fmla="*/ 134 w 210"/>
                    <a:gd name="T19" fmla="*/ 234 h 262"/>
                    <a:gd name="T20" fmla="*/ 178 w 210"/>
                    <a:gd name="T21" fmla="*/ 227 h 262"/>
                    <a:gd name="T22" fmla="*/ 178 w 210"/>
                    <a:gd name="T23" fmla="*/ 151 h 262"/>
                    <a:gd name="T24" fmla="*/ 126 w 210"/>
                    <a:gd name="T25" fmla="*/ 151 h 262"/>
                    <a:gd name="T26" fmla="*/ 126 w 210"/>
                    <a:gd name="T27" fmla="*/ 124 h 262"/>
                    <a:gd name="T28" fmla="*/ 210 w 210"/>
                    <a:gd name="T29" fmla="*/ 124 h 262"/>
                    <a:gd name="T30" fmla="*/ 210 w 210"/>
                    <a:gd name="T31" fmla="*/ 248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0" h="262">
                      <a:moveTo>
                        <a:pt x="210" y="248"/>
                      </a:moveTo>
                      <a:cubicBezTo>
                        <a:pt x="195" y="253"/>
                        <a:pt x="166" y="262"/>
                        <a:pt x="131" y="262"/>
                      </a:cubicBezTo>
                      <a:cubicBezTo>
                        <a:pt x="93" y="262"/>
                        <a:pt x="61" y="252"/>
                        <a:pt x="36" y="228"/>
                      </a:cubicBezTo>
                      <a:cubicBezTo>
                        <a:pt x="14" y="207"/>
                        <a:pt x="0" y="172"/>
                        <a:pt x="0" y="132"/>
                      </a:cubicBezTo>
                      <a:cubicBezTo>
                        <a:pt x="0" y="56"/>
                        <a:pt x="53" y="0"/>
                        <a:pt x="139" y="0"/>
                      </a:cubicBezTo>
                      <a:cubicBezTo>
                        <a:pt x="168" y="0"/>
                        <a:pt x="191" y="7"/>
                        <a:pt x="203" y="12"/>
                      </a:cubicBezTo>
                      <a:cubicBezTo>
                        <a:pt x="195" y="39"/>
                        <a:pt x="195" y="39"/>
                        <a:pt x="195" y="39"/>
                      </a:cubicBezTo>
                      <a:cubicBezTo>
                        <a:pt x="181" y="33"/>
                        <a:pt x="164" y="28"/>
                        <a:pt x="138" y="28"/>
                      </a:cubicBezTo>
                      <a:cubicBezTo>
                        <a:pt x="76" y="28"/>
                        <a:pt x="35" y="67"/>
                        <a:pt x="35" y="131"/>
                      </a:cubicBezTo>
                      <a:cubicBezTo>
                        <a:pt x="35" y="196"/>
                        <a:pt x="74" y="234"/>
                        <a:pt x="134" y="234"/>
                      </a:cubicBezTo>
                      <a:cubicBezTo>
                        <a:pt x="155" y="234"/>
                        <a:pt x="170" y="231"/>
                        <a:pt x="178" y="227"/>
                      </a:cubicBezTo>
                      <a:cubicBezTo>
                        <a:pt x="178" y="151"/>
                        <a:pt x="178" y="151"/>
                        <a:pt x="178" y="151"/>
                      </a:cubicBezTo>
                      <a:cubicBezTo>
                        <a:pt x="126" y="151"/>
                        <a:pt x="126" y="151"/>
                        <a:pt x="126" y="151"/>
                      </a:cubicBezTo>
                      <a:cubicBezTo>
                        <a:pt x="126" y="124"/>
                        <a:pt x="126" y="124"/>
                        <a:pt x="126" y="124"/>
                      </a:cubicBezTo>
                      <a:cubicBezTo>
                        <a:pt x="210" y="124"/>
                        <a:pt x="210" y="124"/>
                        <a:pt x="210" y="124"/>
                      </a:cubicBezTo>
                      <a:lnTo>
                        <a:pt x="210" y="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207"/>
                <p:cNvSpPr>
                  <a:spLocks noEditPoints="1"/>
                </p:cNvSpPr>
                <p:nvPr/>
              </p:nvSpPr>
              <p:spPr bwMode="auto">
                <a:xfrm>
                  <a:off x="6367463" y="329406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271"/>
              <p:cNvGrpSpPr/>
              <p:nvPr/>
            </p:nvGrpSpPr>
            <p:grpSpPr>
              <a:xfrm>
                <a:off x="6677026" y="3946525"/>
                <a:ext cx="88900" cy="68263"/>
                <a:chOff x="6677026" y="3946525"/>
                <a:chExt cx="88900" cy="68263"/>
              </a:xfrm>
            </p:grpSpPr>
            <p:sp>
              <p:nvSpPr>
                <p:cNvPr id="10" name="Freeform 208"/>
                <p:cNvSpPr>
                  <a:spLocks/>
                </p:cNvSpPr>
                <p:nvPr/>
              </p:nvSpPr>
              <p:spPr bwMode="auto">
                <a:xfrm>
                  <a:off x="66770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24 w 24"/>
                    <a:gd name="T3" fmla="*/ 0 h 43"/>
                    <a:gd name="T4" fmla="*/ 24 w 24"/>
                    <a:gd name="T5" fmla="*/ 5 h 43"/>
                    <a:gd name="T6" fmla="*/ 6 w 24"/>
                    <a:gd name="T7" fmla="*/ 5 h 43"/>
                    <a:gd name="T8" fmla="*/ 6 w 24"/>
                    <a:gd name="T9" fmla="*/ 19 h 43"/>
                    <a:gd name="T10" fmla="*/ 22 w 24"/>
                    <a:gd name="T11" fmla="*/ 19 h 43"/>
                    <a:gd name="T12" fmla="*/ 22 w 24"/>
                    <a:gd name="T13" fmla="*/ 24 h 43"/>
                    <a:gd name="T14" fmla="*/ 6 w 24"/>
                    <a:gd name="T15" fmla="*/ 24 h 43"/>
                    <a:gd name="T16" fmla="*/ 6 w 24"/>
                    <a:gd name="T17" fmla="*/ 43 h 43"/>
                    <a:gd name="T18" fmla="*/ 0 w 24"/>
                    <a:gd name="T19" fmla="*/ 43 h 43"/>
                    <a:gd name="T20" fmla="*/ 0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24" y="0"/>
                      </a:lnTo>
                      <a:lnTo>
                        <a:pt x="24" y="5"/>
                      </a:lnTo>
                      <a:lnTo>
                        <a:pt x="6" y="5"/>
                      </a:lnTo>
                      <a:lnTo>
                        <a:pt x="6" y="19"/>
                      </a:lnTo>
                      <a:lnTo>
                        <a:pt x="22" y="19"/>
                      </a:lnTo>
                      <a:lnTo>
                        <a:pt x="22" y="24"/>
                      </a:lnTo>
                      <a:lnTo>
                        <a:pt x="6" y="24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209"/>
                <p:cNvSpPr>
                  <a:spLocks/>
                </p:cNvSpPr>
                <p:nvPr/>
              </p:nvSpPr>
              <p:spPr bwMode="auto">
                <a:xfrm>
                  <a:off x="67278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607176" y="3073400"/>
                <a:ext cx="101600" cy="71438"/>
                <a:chOff x="6607176" y="3073400"/>
                <a:chExt cx="101600" cy="71438"/>
              </a:xfrm>
            </p:grpSpPr>
            <p:sp>
              <p:nvSpPr>
                <p:cNvPr id="12" name="Freeform 210"/>
                <p:cNvSpPr>
                  <a:spLocks/>
                </p:cNvSpPr>
                <p:nvPr/>
              </p:nvSpPr>
              <p:spPr bwMode="auto">
                <a:xfrm>
                  <a:off x="6607176" y="3073400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4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4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7"/>
                        <a:pt x="144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5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211"/>
                <p:cNvSpPr>
                  <a:spLocks/>
                </p:cNvSpPr>
                <p:nvPr/>
              </p:nvSpPr>
              <p:spPr bwMode="auto">
                <a:xfrm>
                  <a:off x="6656388" y="3073400"/>
                  <a:ext cx="52388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3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7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4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74"/>
              <p:cNvGrpSpPr/>
              <p:nvPr/>
            </p:nvGrpSpPr>
            <p:grpSpPr>
              <a:xfrm>
                <a:off x="6773863" y="2794000"/>
                <a:ext cx="115888" cy="69850"/>
                <a:chOff x="6773863" y="2794000"/>
                <a:chExt cx="115888" cy="69850"/>
              </a:xfrm>
            </p:grpSpPr>
            <p:sp>
              <p:nvSpPr>
                <p:cNvPr id="14" name="Freeform 212"/>
                <p:cNvSpPr>
                  <a:spLocks/>
                </p:cNvSpPr>
                <p:nvPr/>
              </p:nvSpPr>
              <p:spPr bwMode="auto">
                <a:xfrm>
                  <a:off x="6773863" y="2794000"/>
                  <a:ext cx="52388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7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213"/>
                <p:cNvSpPr>
                  <a:spLocks/>
                </p:cNvSpPr>
                <p:nvPr/>
              </p:nvSpPr>
              <p:spPr bwMode="auto">
                <a:xfrm>
                  <a:off x="6838951" y="2794000"/>
                  <a:ext cx="50800" cy="69850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5 h 264"/>
                    <a:gd name="T6" fmla="*/ 133 w 194"/>
                    <a:gd name="T7" fmla="*/ 0 h 264"/>
                    <a:gd name="T8" fmla="*/ 194 w 194"/>
                    <a:gd name="T9" fmla="*/ 12 h 264"/>
                    <a:gd name="T10" fmla="*/ 186 w 194"/>
                    <a:gd name="T11" fmla="*/ 39 h 264"/>
                    <a:gd name="T12" fmla="*/ 134 w 194"/>
                    <a:gd name="T13" fmla="*/ 28 h 264"/>
                    <a:gd name="T14" fmla="*/ 35 w 194"/>
                    <a:gd name="T15" fmla="*/ 134 h 264"/>
                    <a:gd name="T16" fmla="*/ 133 w 194"/>
                    <a:gd name="T17" fmla="*/ 237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2"/>
                        <a:pt x="156" y="28"/>
                        <a:pt x="134" y="28"/>
                      </a:cubicBezTo>
                      <a:cubicBezTo>
                        <a:pt x="74" y="28"/>
                        <a:pt x="35" y="66"/>
                        <a:pt x="35" y="134"/>
                      </a:cubicBezTo>
                      <a:cubicBezTo>
                        <a:pt x="35" y="196"/>
                        <a:pt x="71" y="237"/>
                        <a:pt x="133" y="237"/>
                      </a:cubicBezTo>
                      <a:cubicBezTo>
                        <a:pt x="153" y="237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6761163" y="2489200"/>
                <a:ext cx="111125" cy="68263"/>
                <a:chOff x="6761163" y="2489200"/>
                <a:chExt cx="111125" cy="68263"/>
              </a:xfrm>
            </p:grpSpPr>
            <p:sp>
              <p:nvSpPr>
                <p:cNvPr id="16" name="Freeform 214"/>
                <p:cNvSpPr>
                  <a:spLocks/>
                </p:cNvSpPr>
                <p:nvPr/>
              </p:nvSpPr>
              <p:spPr bwMode="auto">
                <a:xfrm>
                  <a:off x="6761163" y="248920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3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215"/>
                <p:cNvSpPr>
                  <a:spLocks noEditPoints="1"/>
                </p:cNvSpPr>
                <p:nvPr/>
              </p:nvSpPr>
              <p:spPr bwMode="auto">
                <a:xfrm>
                  <a:off x="6815138" y="24892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6194426" y="2181225"/>
                <a:ext cx="127000" cy="71438"/>
                <a:chOff x="6194426" y="2181225"/>
                <a:chExt cx="127000" cy="71438"/>
              </a:xfrm>
            </p:grpSpPr>
            <p:sp>
              <p:nvSpPr>
                <p:cNvPr id="18" name="Freeform 216"/>
                <p:cNvSpPr>
                  <a:spLocks noEditPoints="1"/>
                </p:cNvSpPr>
                <p:nvPr/>
              </p:nvSpPr>
              <p:spPr bwMode="auto">
                <a:xfrm>
                  <a:off x="6194426" y="2181225"/>
                  <a:ext cx="61913" cy="71438"/>
                </a:xfrm>
                <a:custGeom>
                  <a:avLst/>
                  <a:gdLst>
                    <a:gd name="T0" fmla="*/ 234 w 234"/>
                    <a:gd name="T1" fmla="*/ 130 h 265"/>
                    <a:gd name="T2" fmla="*/ 115 w 234"/>
                    <a:gd name="T3" fmla="*/ 265 h 265"/>
                    <a:gd name="T4" fmla="*/ 0 w 234"/>
                    <a:gd name="T5" fmla="*/ 135 h 265"/>
                    <a:gd name="T6" fmla="*/ 119 w 234"/>
                    <a:gd name="T7" fmla="*/ 0 h 265"/>
                    <a:gd name="T8" fmla="*/ 234 w 234"/>
                    <a:gd name="T9" fmla="*/ 130 h 265"/>
                    <a:gd name="T10" fmla="*/ 36 w 234"/>
                    <a:gd name="T11" fmla="*/ 134 h 265"/>
                    <a:gd name="T12" fmla="*/ 117 w 234"/>
                    <a:gd name="T13" fmla="*/ 238 h 265"/>
                    <a:gd name="T14" fmla="*/ 199 w 234"/>
                    <a:gd name="T15" fmla="*/ 131 h 265"/>
                    <a:gd name="T16" fmla="*/ 118 w 234"/>
                    <a:gd name="T17" fmla="*/ 27 h 265"/>
                    <a:gd name="T18" fmla="*/ 36 w 234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5">
                      <a:moveTo>
                        <a:pt x="234" y="130"/>
                      </a:moveTo>
                      <a:cubicBezTo>
                        <a:pt x="234" y="218"/>
                        <a:pt x="181" y="265"/>
                        <a:pt x="115" y="265"/>
                      </a:cubicBezTo>
                      <a:cubicBezTo>
                        <a:pt x="48" y="265"/>
                        <a:pt x="0" y="212"/>
                        <a:pt x="0" y="135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4"/>
                        <a:pt x="234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199" y="190"/>
                        <a:pt x="199" y="131"/>
                      </a:cubicBezTo>
                      <a:cubicBezTo>
                        <a:pt x="199" y="80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217"/>
                <p:cNvSpPr>
                  <a:spLocks/>
                </p:cNvSpPr>
                <p:nvPr/>
              </p:nvSpPr>
              <p:spPr bwMode="auto">
                <a:xfrm>
                  <a:off x="6269038" y="2182813"/>
                  <a:ext cx="52388" cy="68263"/>
                </a:xfrm>
                <a:custGeom>
                  <a:avLst/>
                  <a:gdLst>
                    <a:gd name="T0" fmla="*/ 6 w 33"/>
                    <a:gd name="T1" fmla="*/ 0 h 43"/>
                    <a:gd name="T2" fmla="*/ 6 w 33"/>
                    <a:gd name="T3" fmla="*/ 18 h 43"/>
                    <a:gd name="T4" fmla="*/ 27 w 33"/>
                    <a:gd name="T5" fmla="*/ 18 h 43"/>
                    <a:gd name="T6" fmla="*/ 27 w 33"/>
                    <a:gd name="T7" fmla="*/ 0 h 43"/>
                    <a:gd name="T8" fmla="*/ 33 w 33"/>
                    <a:gd name="T9" fmla="*/ 0 h 43"/>
                    <a:gd name="T10" fmla="*/ 33 w 33"/>
                    <a:gd name="T11" fmla="*/ 43 h 43"/>
                    <a:gd name="T12" fmla="*/ 27 w 33"/>
                    <a:gd name="T13" fmla="*/ 43 h 43"/>
                    <a:gd name="T14" fmla="*/ 27 w 33"/>
                    <a:gd name="T15" fmla="*/ 23 h 43"/>
                    <a:gd name="T16" fmla="*/ 6 w 33"/>
                    <a:gd name="T17" fmla="*/ 23 h 43"/>
                    <a:gd name="T18" fmla="*/ 6 w 33"/>
                    <a:gd name="T19" fmla="*/ 43 h 43"/>
                    <a:gd name="T20" fmla="*/ 0 w 33"/>
                    <a:gd name="T21" fmla="*/ 43 h 43"/>
                    <a:gd name="T22" fmla="*/ 0 w 33"/>
                    <a:gd name="T23" fmla="*/ 0 h 43"/>
                    <a:gd name="T24" fmla="*/ 6 w 33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3"/>
                      </a:lnTo>
                      <a:lnTo>
                        <a:pt x="27" y="43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>
                <a:off x="6472238" y="2368550"/>
                <a:ext cx="144463" cy="68263"/>
                <a:chOff x="6472238" y="2368550"/>
                <a:chExt cx="144463" cy="68263"/>
              </a:xfrm>
            </p:grpSpPr>
            <p:sp>
              <p:nvSpPr>
                <p:cNvPr id="20" name="Freeform 218"/>
                <p:cNvSpPr>
                  <a:spLocks/>
                </p:cNvSpPr>
                <p:nvPr/>
              </p:nvSpPr>
              <p:spPr bwMode="auto">
                <a:xfrm>
                  <a:off x="6472238" y="2368550"/>
                  <a:ext cx="82550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30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4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5 w 313"/>
                    <a:gd name="T33" fmla="*/ 256 h 256"/>
                    <a:gd name="T34" fmla="*/ 173 w 313"/>
                    <a:gd name="T35" fmla="*/ 123 h 256"/>
                    <a:gd name="T36" fmla="*/ 156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5" y="256"/>
                        <a:pt x="205" y="256"/>
                        <a:pt x="205" y="256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219"/>
                <p:cNvSpPr>
                  <a:spLocks/>
                </p:cNvSpPr>
                <p:nvPr/>
              </p:nvSpPr>
              <p:spPr bwMode="auto">
                <a:xfrm>
                  <a:off x="6559551" y="236855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81"/>
              <p:cNvGrpSpPr/>
              <p:nvPr/>
            </p:nvGrpSpPr>
            <p:grpSpPr>
              <a:xfrm>
                <a:off x="7500938" y="1784350"/>
                <a:ext cx="65088" cy="69850"/>
                <a:chOff x="7500938" y="1784350"/>
                <a:chExt cx="65088" cy="69850"/>
              </a:xfrm>
              <a:solidFill>
                <a:schemeClr val="bg2"/>
              </a:solidFill>
            </p:grpSpPr>
            <p:sp>
              <p:nvSpPr>
                <p:cNvPr id="22" name="Freeform 220"/>
                <p:cNvSpPr>
                  <a:spLocks noEditPoints="1"/>
                </p:cNvSpPr>
                <p:nvPr/>
              </p:nvSpPr>
              <p:spPr bwMode="auto">
                <a:xfrm>
                  <a:off x="7500938" y="1784350"/>
                  <a:ext cx="44450" cy="69850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1"/>
                <p:cNvSpPr>
                  <a:spLocks noChangeArrowheads="1"/>
                </p:cNvSpPr>
                <p:nvPr/>
              </p:nvSpPr>
              <p:spPr bwMode="auto">
                <a:xfrm>
                  <a:off x="7556501" y="1784350"/>
                  <a:ext cx="9525" cy="698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7186613" y="2228850"/>
                <a:ext cx="106363" cy="69851"/>
                <a:chOff x="7186613" y="2228850"/>
                <a:chExt cx="106363" cy="69851"/>
              </a:xfrm>
              <a:solidFill>
                <a:schemeClr val="bg2"/>
              </a:solidFill>
            </p:grpSpPr>
            <p:sp>
              <p:nvSpPr>
                <p:cNvPr id="24" name="Freeform 222"/>
                <p:cNvSpPr>
                  <a:spLocks noEditPoints="1"/>
                </p:cNvSpPr>
                <p:nvPr/>
              </p:nvSpPr>
              <p:spPr bwMode="auto">
                <a:xfrm>
                  <a:off x="7186613" y="2228850"/>
                  <a:ext cx="55563" cy="69850"/>
                </a:xfrm>
                <a:custGeom>
                  <a:avLst/>
                  <a:gdLst>
                    <a:gd name="T0" fmla="*/ 0 w 211"/>
                    <a:gd name="T1" fmla="*/ 5 h 261"/>
                    <a:gd name="T2" fmla="*/ 71 w 211"/>
                    <a:gd name="T3" fmla="*/ 0 h 261"/>
                    <a:gd name="T4" fmla="*/ 174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0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5 h 261"/>
                    <a:gd name="T16" fmla="*/ 33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6 h 261"/>
                    <a:gd name="T24" fmla="*/ 33 w 211"/>
                    <a:gd name="T25" fmla="*/ 30 h 261"/>
                    <a:gd name="T26" fmla="*/ 33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5"/>
                      </a:moveTo>
                      <a:cubicBezTo>
                        <a:pt x="20" y="2"/>
                        <a:pt x="44" y="0"/>
                        <a:pt x="71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0" y="261"/>
                      </a:cubicBezTo>
                      <a:cubicBezTo>
                        <a:pt x="37" y="261"/>
                        <a:pt x="17" y="259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4"/>
                        <a:pt x="176" y="125"/>
                      </a:cubicBezTo>
                      <a:cubicBezTo>
                        <a:pt x="176" y="65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30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23"/>
                <p:cNvSpPr>
                  <a:spLocks/>
                </p:cNvSpPr>
                <p:nvPr/>
              </p:nvSpPr>
              <p:spPr bwMode="auto">
                <a:xfrm>
                  <a:off x="7254876" y="22304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6 w 24"/>
                    <a:gd name="T3" fmla="*/ 23 h 43"/>
                    <a:gd name="T4" fmla="*/ 6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6 w 24"/>
                    <a:gd name="T19" fmla="*/ 4 h 43"/>
                    <a:gd name="T20" fmla="*/ 6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6" y="23"/>
                      </a:lnTo>
                      <a:lnTo>
                        <a:pt x="6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6" y="4"/>
                      </a:lnTo>
                      <a:lnTo>
                        <a:pt x="6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259638" y="2052638"/>
                <a:ext cx="90488" cy="69850"/>
                <a:chOff x="7259638" y="2052638"/>
                <a:chExt cx="90488" cy="69850"/>
              </a:xfrm>
            </p:grpSpPr>
            <p:sp>
              <p:nvSpPr>
                <p:cNvPr id="26" name="Freeform 224"/>
                <p:cNvSpPr>
                  <a:spLocks/>
                </p:cNvSpPr>
                <p:nvPr/>
              </p:nvSpPr>
              <p:spPr bwMode="auto">
                <a:xfrm>
                  <a:off x="7259638" y="2052638"/>
                  <a:ext cx="50800" cy="68263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2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/>
                <p:cNvSpPr>
                  <a:spLocks/>
                </p:cNvSpPr>
                <p:nvPr/>
              </p:nvSpPr>
              <p:spPr bwMode="auto">
                <a:xfrm>
                  <a:off x="7319963" y="2052638"/>
                  <a:ext cx="30163" cy="69850"/>
                </a:xfrm>
                <a:custGeom>
                  <a:avLst/>
                  <a:gdLst>
                    <a:gd name="T0" fmla="*/ 80 w 113"/>
                    <a:gd name="T1" fmla="*/ 0 h 261"/>
                    <a:gd name="T2" fmla="*/ 113 w 113"/>
                    <a:gd name="T3" fmla="*/ 0 h 261"/>
                    <a:gd name="T4" fmla="*/ 113 w 113"/>
                    <a:gd name="T5" fmla="*/ 172 h 261"/>
                    <a:gd name="T6" fmla="*/ 36 w 113"/>
                    <a:gd name="T7" fmla="*/ 261 h 261"/>
                    <a:gd name="T8" fmla="*/ 0 w 113"/>
                    <a:gd name="T9" fmla="*/ 255 h 261"/>
                    <a:gd name="T10" fmla="*/ 5 w 113"/>
                    <a:gd name="T11" fmla="*/ 228 h 261"/>
                    <a:gd name="T12" fmla="*/ 33 w 113"/>
                    <a:gd name="T13" fmla="*/ 233 h 261"/>
                    <a:gd name="T14" fmla="*/ 80 w 113"/>
                    <a:gd name="T15" fmla="*/ 169 h 261"/>
                    <a:gd name="T16" fmla="*/ 80 w 113"/>
                    <a:gd name="T17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261">
                      <a:moveTo>
                        <a:pt x="80" y="0"/>
                      </a:move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113" y="172"/>
                        <a:pt x="113" y="172"/>
                        <a:pt x="113" y="172"/>
                      </a:cubicBezTo>
                      <a:cubicBezTo>
                        <a:pt x="113" y="240"/>
                        <a:pt x="80" y="261"/>
                        <a:pt x="36" y="261"/>
                      </a:cubicBezTo>
                      <a:cubicBezTo>
                        <a:pt x="24" y="261"/>
                        <a:pt x="9" y="258"/>
                        <a:pt x="0" y="255"/>
                      </a:cubicBezTo>
                      <a:cubicBezTo>
                        <a:pt x="5" y="228"/>
                        <a:pt x="5" y="228"/>
                        <a:pt x="5" y="228"/>
                      </a:cubicBezTo>
                      <a:cubicBezTo>
                        <a:pt x="12" y="230"/>
                        <a:pt x="22" y="233"/>
                        <a:pt x="33" y="233"/>
                      </a:cubicBezTo>
                      <a:cubicBezTo>
                        <a:pt x="63" y="233"/>
                        <a:pt x="80" y="219"/>
                        <a:pt x="80" y="169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76"/>
              <p:cNvGrpSpPr/>
              <p:nvPr/>
            </p:nvGrpSpPr>
            <p:grpSpPr>
              <a:xfrm>
                <a:off x="6764338" y="1993900"/>
                <a:ext cx="98425" cy="68263"/>
                <a:chOff x="6764338" y="1993900"/>
                <a:chExt cx="98425" cy="68263"/>
              </a:xfrm>
            </p:grpSpPr>
            <p:sp>
              <p:nvSpPr>
                <p:cNvPr id="28" name="Freeform 226"/>
                <p:cNvSpPr>
                  <a:spLocks noEditPoints="1"/>
                </p:cNvSpPr>
                <p:nvPr/>
              </p:nvSpPr>
              <p:spPr bwMode="auto">
                <a:xfrm>
                  <a:off x="6764338" y="1993900"/>
                  <a:ext cx="42863" cy="68263"/>
                </a:xfrm>
                <a:custGeom>
                  <a:avLst/>
                  <a:gdLst>
                    <a:gd name="T0" fmla="*/ 0 w 157"/>
                    <a:gd name="T1" fmla="*/ 5 h 258"/>
                    <a:gd name="T2" fmla="*/ 63 w 157"/>
                    <a:gd name="T3" fmla="*/ 0 h 258"/>
                    <a:gd name="T4" fmla="*/ 135 w 157"/>
                    <a:gd name="T5" fmla="*/ 22 h 258"/>
                    <a:gd name="T6" fmla="*/ 157 w 157"/>
                    <a:gd name="T7" fmla="*/ 75 h 258"/>
                    <a:gd name="T8" fmla="*/ 138 w 157"/>
                    <a:gd name="T9" fmla="*/ 130 h 258"/>
                    <a:gd name="T10" fmla="*/ 59 w 157"/>
                    <a:gd name="T11" fmla="*/ 158 h 258"/>
                    <a:gd name="T12" fmla="*/ 33 w 157"/>
                    <a:gd name="T13" fmla="*/ 156 h 258"/>
                    <a:gd name="T14" fmla="*/ 33 w 157"/>
                    <a:gd name="T15" fmla="*/ 258 h 258"/>
                    <a:gd name="T16" fmla="*/ 0 w 157"/>
                    <a:gd name="T17" fmla="*/ 258 h 258"/>
                    <a:gd name="T18" fmla="*/ 0 w 157"/>
                    <a:gd name="T19" fmla="*/ 5 h 258"/>
                    <a:gd name="T20" fmla="*/ 33 w 157"/>
                    <a:gd name="T21" fmla="*/ 129 h 258"/>
                    <a:gd name="T22" fmla="*/ 60 w 157"/>
                    <a:gd name="T23" fmla="*/ 131 h 258"/>
                    <a:gd name="T24" fmla="*/ 124 w 157"/>
                    <a:gd name="T25" fmla="*/ 77 h 258"/>
                    <a:gd name="T26" fmla="*/ 64 w 157"/>
                    <a:gd name="T27" fmla="*/ 27 h 258"/>
                    <a:gd name="T28" fmla="*/ 33 w 157"/>
                    <a:gd name="T29" fmla="*/ 29 h 258"/>
                    <a:gd name="T30" fmla="*/ 33 w 157"/>
                    <a:gd name="T31" fmla="*/ 129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7" h="258">
                      <a:moveTo>
                        <a:pt x="0" y="5"/>
                      </a:moveTo>
                      <a:cubicBezTo>
                        <a:pt x="16" y="3"/>
                        <a:pt x="37" y="0"/>
                        <a:pt x="63" y="0"/>
                      </a:cubicBezTo>
                      <a:cubicBezTo>
                        <a:pt x="96" y="0"/>
                        <a:pt x="120" y="8"/>
                        <a:pt x="135" y="22"/>
                      </a:cubicBezTo>
                      <a:cubicBezTo>
                        <a:pt x="149" y="34"/>
                        <a:pt x="157" y="52"/>
                        <a:pt x="157" y="75"/>
                      </a:cubicBezTo>
                      <a:cubicBezTo>
                        <a:pt x="157" y="98"/>
                        <a:pt x="151" y="117"/>
                        <a:pt x="138" y="130"/>
                      </a:cubicBezTo>
                      <a:cubicBezTo>
                        <a:pt x="120" y="149"/>
                        <a:pt x="92" y="158"/>
                        <a:pt x="59" y="158"/>
                      </a:cubicBezTo>
                      <a:cubicBezTo>
                        <a:pt x="49" y="158"/>
                        <a:pt x="40" y="158"/>
                        <a:pt x="33" y="156"/>
                      </a:cubicBezTo>
                      <a:cubicBezTo>
                        <a:pt x="33" y="258"/>
                        <a:pt x="33" y="258"/>
                        <a:pt x="33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129"/>
                      </a:moveTo>
                      <a:cubicBezTo>
                        <a:pt x="40" y="131"/>
                        <a:pt x="49" y="131"/>
                        <a:pt x="60" y="131"/>
                      </a:cubicBezTo>
                      <a:cubicBezTo>
                        <a:pt x="100" y="131"/>
                        <a:pt x="124" y="112"/>
                        <a:pt x="124" y="77"/>
                      </a:cubicBezTo>
                      <a:cubicBezTo>
                        <a:pt x="124" y="43"/>
                        <a:pt x="100" y="27"/>
                        <a:pt x="64" y="27"/>
                      </a:cubicBezTo>
                      <a:cubicBezTo>
                        <a:pt x="49" y="27"/>
                        <a:pt x="38" y="28"/>
                        <a:pt x="33" y="29"/>
                      </a:cubicBezTo>
                      <a:lnTo>
                        <a:pt x="33" y="1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27"/>
                <p:cNvSpPr>
                  <a:spLocks noEditPoints="1"/>
                </p:cNvSpPr>
                <p:nvPr/>
              </p:nvSpPr>
              <p:spPr bwMode="auto">
                <a:xfrm>
                  <a:off x="6805613" y="19939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010401" y="1638300"/>
                <a:ext cx="115887" cy="68263"/>
                <a:chOff x="7010401" y="1638300"/>
                <a:chExt cx="115887" cy="68263"/>
              </a:xfrm>
            </p:grpSpPr>
            <p:sp>
              <p:nvSpPr>
                <p:cNvPr id="30" name="Freeform 228"/>
                <p:cNvSpPr>
                  <a:spLocks/>
                </p:cNvSpPr>
                <p:nvPr/>
              </p:nvSpPr>
              <p:spPr bwMode="auto">
                <a:xfrm>
                  <a:off x="7010401" y="1638300"/>
                  <a:ext cx="52388" cy="68263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9 w 193"/>
                    <a:gd name="T7" fmla="*/ 130 h 256"/>
                    <a:gd name="T8" fmla="*/ 165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1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8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9"/>
                <p:cNvSpPr>
                  <a:spLocks/>
                </p:cNvSpPr>
                <p:nvPr/>
              </p:nvSpPr>
              <p:spPr bwMode="auto">
                <a:xfrm>
                  <a:off x="7072313" y="1638300"/>
                  <a:ext cx="53975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1 h 256"/>
                    <a:gd name="T10" fmla="*/ 99 w 200"/>
                    <a:gd name="T11" fmla="*/ 124 h 256"/>
                    <a:gd name="T12" fmla="*/ 100 w 200"/>
                    <a:gd name="T13" fmla="*/ 124 h 256"/>
                    <a:gd name="T14" fmla="*/ 125 w 200"/>
                    <a:gd name="T15" fmla="*/ 71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1"/>
                        <a:pt x="73" y="71"/>
                        <a:pt x="73" y="71"/>
                      </a:cubicBezTo>
                      <a:cubicBezTo>
                        <a:pt x="83" y="90"/>
                        <a:pt x="91" y="106"/>
                        <a:pt x="99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7" y="107"/>
                        <a:pt x="116" y="90"/>
                        <a:pt x="125" y="71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7524751" y="1125538"/>
                <a:ext cx="123825" cy="68263"/>
                <a:chOff x="7524751" y="1125538"/>
                <a:chExt cx="123825" cy="68263"/>
              </a:xfrm>
            </p:grpSpPr>
            <p:sp>
              <p:nvSpPr>
                <p:cNvPr id="32" name="Freeform 230"/>
                <p:cNvSpPr>
                  <a:spLocks/>
                </p:cNvSpPr>
                <p:nvPr/>
              </p:nvSpPr>
              <p:spPr bwMode="auto">
                <a:xfrm>
                  <a:off x="7524751" y="1125538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5 h 256"/>
                    <a:gd name="T10" fmla="*/ 115 w 262"/>
                    <a:gd name="T11" fmla="*/ 255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31"/>
                <p:cNvSpPr>
                  <a:spLocks/>
                </p:cNvSpPr>
                <p:nvPr/>
              </p:nvSpPr>
              <p:spPr bwMode="auto">
                <a:xfrm>
                  <a:off x="7610476" y="11255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5 h 43"/>
                    <a:gd name="T18" fmla="*/ 5 w 24"/>
                    <a:gd name="T19" fmla="*/ 5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5"/>
                      </a:lnTo>
                      <a:lnTo>
                        <a:pt x="5" y="5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7335838" y="1484313"/>
                <a:ext cx="119063" cy="68263"/>
                <a:chOff x="7335838" y="1484313"/>
                <a:chExt cx="119063" cy="68263"/>
              </a:xfrm>
            </p:grpSpPr>
            <p:sp>
              <p:nvSpPr>
                <p:cNvPr id="34" name="Freeform 232"/>
                <p:cNvSpPr>
                  <a:spLocks/>
                </p:cNvSpPr>
                <p:nvPr/>
              </p:nvSpPr>
              <p:spPr bwMode="auto">
                <a:xfrm>
                  <a:off x="7335838" y="14843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4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33"/>
                <p:cNvSpPr>
                  <a:spLocks/>
                </p:cNvSpPr>
                <p:nvPr/>
              </p:nvSpPr>
              <p:spPr bwMode="auto">
                <a:xfrm>
                  <a:off x="7404101" y="1484313"/>
                  <a:ext cx="50800" cy="68263"/>
                </a:xfrm>
                <a:custGeom>
                  <a:avLst/>
                  <a:gdLst>
                    <a:gd name="T0" fmla="*/ 6 w 32"/>
                    <a:gd name="T1" fmla="*/ 0 h 43"/>
                    <a:gd name="T2" fmla="*/ 6 w 32"/>
                    <a:gd name="T3" fmla="*/ 18 h 43"/>
                    <a:gd name="T4" fmla="*/ 26 w 32"/>
                    <a:gd name="T5" fmla="*/ 18 h 43"/>
                    <a:gd name="T6" fmla="*/ 26 w 32"/>
                    <a:gd name="T7" fmla="*/ 0 h 43"/>
                    <a:gd name="T8" fmla="*/ 32 w 32"/>
                    <a:gd name="T9" fmla="*/ 0 h 43"/>
                    <a:gd name="T10" fmla="*/ 32 w 32"/>
                    <a:gd name="T11" fmla="*/ 43 h 43"/>
                    <a:gd name="T12" fmla="*/ 26 w 32"/>
                    <a:gd name="T13" fmla="*/ 43 h 43"/>
                    <a:gd name="T14" fmla="*/ 26 w 32"/>
                    <a:gd name="T15" fmla="*/ 23 h 43"/>
                    <a:gd name="T16" fmla="*/ 6 w 32"/>
                    <a:gd name="T17" fmla="*/ 23 h 43"/>
                    <a:gd name="T18" fmla="*/ 6 w 32"/>
                    <a:gd name="T19" fmla="*/ 43 h 43"/>
                    <a:gd name="T20" fmla="*/ 0 w 32"/>
                    <a:gd name="T21" fmla="*/ 43 h 43"/>
                    <a:gd name="T22" fmla="*/ 0 w 32"/>
                    <a:gd name="T23" fmla="*/ 0 h 43"/>
                    <a:gd name="T24" fmla="*/ 6 w 32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6" y="18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2" y="43"/>
                      </a:lnTo>
                      <a:lnTo>
                        <a:pt x="26" y="43"/>
                      </a:lnTo>
                      <a:lnTo>
                        <a:pt x="26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194551" y="1377950"/>
                <a:ext cx="111125" cy="69850"/>
                <a:chOff x="7194551" y="1377950"/>
                <a:chExt cx="111125" cy="69850"/>
              </a:xfrm>
            </p:grpSpPr>
            <p:sp>
              <p:nvSpPr>
                <p:cNvPr id="36" name="Freeform 234"/>
                <p:cNvSpPr>
                  <a:spLocks/>
                </p:cNvSpPr>
                <p:nvPr/>
              </p:nvSpPr>
              <p:spPr bwMode="auto">
                <a:xfrm>
                  <a:off x="7194551" y="1377950"/>
                  <a:ext cx="57150" cy="69850"/>
                </a:xfrm>
                <a:custGeom>
                  <a:avLst/>
                  <a:gdLst>
                    <a:gd name="T0" fmla="*/ 83 w 212"/>
                    <a:gd name="T1" fmla="*/ 256 h 256"/>
                    <a:gd name="T2" fmla="*/ 0 w 212"/>
                    <a:gd name="T3" fmla="*/ 0 h 256"/>
                    <a:gd name="T4" fmla="*/ 35 w 212"/>
                    <a:gd name="T5" fmla="*/ 0 h 256"/>
                    <a:gd name="T6" fmla="*/ 75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3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3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75" y="126"/>
                        <a:pt x="75" y="126"/>
                        <a:pt x="75" y="126"/>
                      </a:cubicBezTo>
                      <a:cubicBezTo>
                        <a:pt x="86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1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3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35"/>
                <p:cNvSpPr>
                  <a:spLocks/>
                </p:cNvSpPr>
                <p:nvPr/>
              </p:nvSpPr>
              <p:spPr bwMode="auto">
                <a:xfrm>
                  <a:off x="7254876" y="1377950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305676" y="1622425"/>
                <a:ext cx="136525" cy="69850"/>
                <a:chOff x="7305676" y="1622425"/>
                <a:chExt cx="136525" cy="69850"/>
              </a:xfrm>
            </p:grpSpPr>
            <p:sp>
              <p:nvSpPr>
                <p:cNvPr id="38" name="Freeform 236"/>
                <p:cNvSpPr>
                  <a:spLocks/>
                </p:cNvSpPr>
                <p:nvPr/>
              </p:nvSpPr>
              <p:spPr bwMode="auto">
                <a:xfrm>
                  <a:off x="7305676" y="1622425"/>
                  <a:ext cx="71438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5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4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37"/>
                <p:cNvSpPr>
                  <a:spLocks noEditPoints="1"/>
                </p:cNvSpPr>
                <p:nvPr/>
              </p:nvSpPr>
              <p:spPr bwMode="auto">
                <a:xfrm>
                  <a:off x="7385051" y="1622425"/>
                  <a:ext cx="57150" cy="69850"/>
                </a:xfrm>
                <a:custGeom>
                  <a:avLst/>
                  <a:gdLst>
                    <a:gd name="T0" fmla="*/ 60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1 w 214"/>
                    <a:gd name="T15" fmla="*/ 176 h 257"/>
                    <a:gd name="T16" fmla="*/ 60 w 214"/>
                    <a:gd name="T17" fmla="*/ 176 h 257"/>
                    <a:gd name="T18" fmla="*/ 144 w 214"/>
                    <a:gd name="T19" fmla="*/ 150 h 257"/>
                    <a:gd name="T20" fmla="*/ 119 w 214"/>
                    <a:gd name="T21" fmla="*/ 76 h 257"/>
                    <a:gd name="T22" fmla="*/ 106 w 214"/>
                    <a:gd name="T23" fmla="*/ 30 h 257"/>
                    <a:gd name="T24" fmla="*/ 105 w 214"/>
                    <a:gd name="T25" fmla="*/ 30 h 257"/>
                    <a:gd name="T26" fmla="*/ 92 w 214"/>
                    <a:gd name="T27" fmla="*/ 76 h 257"/>
                    <a:gd name="T28" fmla="*/ 67 w 214"/>
                    <a:gd name="T29" fmla="*/ 150 h 257"/>
                    <a:gd name="T30" fmla="*/ 144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0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ubicBezTo>
                        <a:pt x="101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82"/>
              <p:cNvGrpSpPr/>
              <p:nvPr/>
            </p:nvGrpSpPr>
            <p:grpSpPr>
              <a:xfrm>
                <a:off x="7288213" y="1738313"/>
                <a:ext cx="109538" cy="71438"/>
                <a:chOff x="7288213" y="1738313"/>
                <a:chExt cx="109538" cy="71438"/>
              </a:xfrm>
            </p:grpSpPr>
            <p:sp>
              <p:nvSpPr>
                <p:cNvPr id="40" name="Freeform 238"/>
                <p:cNvSpPr>
                  <a:spLocks/>
                </p:cNvSpPr>
                <p:nvPr/>
              </p:nvSpPr>
              <p:spPr bwMode="auto">
                <a:xfrm>
                  <a:off x="7288213" y="1738313"/>
                  <a:ext cx="50800" cy="71438"/>
                </a:xfrm>
                <a:custGeom>
                  <a:avLst/>
                  <a:gdLst>
                    <a:gd name="T0" fmla="*/ 194 w 195"/>
                    <a:gd name="T1" fmla="*/ 252 h 264"/>
                    <a:gd name="T2" fmla="*/ 127 w 195"/>
                    <a:gd name="T3" fmla="*/ 264 h 264"/>
                    <a:gd name="T4" fmla="*/ 0 w 195"/>
                    <a:gd name="T5" fmla="*/ 135 h 264"/>
                    <a:gd name="T6" fmla="*/ 134 w 195"/>
                    <a:gd name="T7" fmla="*/ 0 h 264"/>
                    <a:gd name="T8" fmla="*/ 195 w 195"/>
                    <a:gd name="T9" fmla="*/ 11 h 264"/>
                    <a:gd name="T10" fmla="*/ 187 w 195"/>
                    <a:gd name="T11" fmla="*/ 38 h 264"/>
                    <a:gd name="T12" fmla="*/ 135 w 195"/>
                    <a:gd name="T13" fmla="*/ 28 h 264"/>
                    <a:gd name="T14" fmla="*/ 35 w 195"/>
                    <a:gd name="T15" fmla="*/ 133 h 264"/>
                    <a:gd name="T16" fmla="*/ 133 w 195"/>
                    <a:gd name="T17" fmla="*/ 236 h 264"/>
                    <a:gd name="T18" fmla="*/ 187 w 195"/>
                    <a:gd name="T19" fmla="*/ 226 h 264"/>
                    <a:gd name="T20" fmla="*/ 194 w 195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264">
                      <a:moveTo>
                        <a:pt x="194" y="252"/>
                      </a:moveTo>
                      <a:cubicBezTo>
                        <a:pt x="182" y="258"/>
                        <a:pt x="158" y="264"/>
                        <a:pt x="127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6" y="0"/>
                        <a:pt x="186" y="7"/>
                        <a:pt x="195" y="11"/>
                      </a:cubicBezTo>
                      <a:cubicBezTo>
                        <a:pt x="187" y="38"/>
                        <a:pt x="187" y="38"/>
                        <a:pt x="187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4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39"/>
                <p:cNvSpPr>
                  <a:spLocks/>
                </p:cNvSpPr>
                <p:nvPr/>
              </p:nvSpPr>
              <p:spPr bwMode="auto">
                <a:xfrm>
                  <a:off x="7346951" y="1739900"/>
                  <a:ext cx="50800" cy="68263"/>
                </a:xfrm>
                <a:custGeom>
                  <a:avLst/>
                  <a:gdLst>
                    <a:gd name="T0" fmla="*/ 13 w 32"/>
                    <a:gd name="T1" fmla="*/ 4 h 43"/>
                    <a:gd name="T2" fmla="*/ 0 w 32"/>
                    <a:gd name="T3" fmla="*/ 4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4 h 43"/>
                    <a:gd name="T10" fmla="*/ 18 w 32"/>
                    <a:gd name="T11" fmla="*/ 4 h 43"/>
                    <a:gd name="T12" fmla="*/ 18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4"/>
                      </a:lnTo>
                      <a:lnTo>
                        <a:pt x="18" y="4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878638" y="2182813"/>
                <a:ext cx="111125" cy="55563"/>
                <a:chOff x="6878638" y="2182813"/>
                <a:chExt cx="111125" cy="55563"/>
              </a:xfrm>
            </p:grpSpPr>
            <p:sp>
              <p:nvSpPr>
                <p:cNvPr id="42" name="Freeform 240"/>
                <p:cNvSpPr>
                  <a:spLocks/>
                </p:cNvSpPr>
                <p:nvPr/>
              </p:nvSpPr>
              <p:spPr bwMode="auto">
                <a:xfrm>
                  <a:off x="6878638" y="2184400"/>
                  <a:ext cx="55563" cy="53975"/>
                </a:xfrm>
                <a:custGeom>
                  <a:avLst/>
                  <a:gdLst>
                    <a:gd name="T0" fmla="*/ 177 w 208"/>
                    <a:gd name="T1" fmla="*/ 114 h 203"/>
                    <a:gd name="T2" fmla="*/ 174 w 208"/>
                    <a:gd name="T3" fmla="*/ 26 h 203"/>
                    <a:gd name="T4" fmla="*/ 173 w 208"/>
                    <a:gd name="T5" fmla="*/ 26 h 203"/>
                    <a:gd name="T6" fmla="*/ 147 w 208"/>
                    <a:gd name="T7" fmla="*/ 104 h 203"/>
                    <a:gd name="T8" fmla="*/ 112 w 208"/>
                    <a:gd name="T9" fmla="*/ 202 h 203"/>
                    <a:gd name="T10" fmla="*/ 92 w 208"/>
                    <a:gd name="T11" fmla="*/ 202 h 203"/>
                    <a:gd name="T12" fmla="*/ 59 w 208"/>
                    <a:gd name="T13" fmla="*/ 105 h 203"/>
                    <a:gd name="T14" fmla="*/ 35 w 208"/>
                    <a:gd name="T15" fmla="*/ 26 h 203"/>
                    <a:gd name="T16" fmla="*/ 35 w 208"/>
                    <a:gd name="T17" fmla="*/ 26 h 203"/>
                    <a:gd name="T18" fmla="*/ 31 w 208"/>
                    <a:gd name="T19" fmla="*/ 116 h 203"/>
                    <a:gd name="T20" fmla="*/ 25 w 208"/>
                    <a:gd name="T21" fmla="*/ 203 h 203"/>
                    <a:gd name="T22" fmla="*/ 0 w 208"/>
                    <a:gd name="T23" fmla="*/ 203 h 203"/>
                    <a:gd name="T24" fmla="*/ 14 w 208"/>
                    <a:gd name="T25" fmla="*/ 0 h 203"/>
                    <a:gd name="T26" fmla="*/ 48 w 208"/>
                    <a:gd name="T27" fmla="*/ 0 h 203"/>
                    <a:gd name="T28" fmla="*/ 83 w 208"/>
                    <a:gd name="T29" fmla="*/ 99 h 203"/>
                    <a:gd name="T30" fmla="*/ 103 w 208"/>
                    <a:gd name="T31" fmla="*/ 167 h 203"/>
                    <a:gd name="T32" fmla="*/ 104 w 208"/>
                    <a:gd name="T33" fmla="*/ 167 h 203"/>
                    <a:gd name="T34" fmla="*/ 125 w 208"/>
                    <a:gd name="T35" fmla="*/ 99 h 203"/>
                    <a:gd name="T36" fmla="*/ 162 w 208"/>
                    <a:gd name="T37" fmla="*/ 0 h 203"/>
                    <a:gd name="T38" fmla="*/ 195 w 208"/>
                    <a:gd name="T39" fmla="*/ 0 h 203"/>
                    <a:gd name="T40" fmla="*/ 208 w 208"/>
                    <a:gd name="T41" fmla="*/ 203 h 203"/>
                    <a:gd name="T42" fmla="*/ 182 w 208"/>
                    <a:gd name="T43" fmla="*/ 203 h 203"/>
                    <a:gd name="T44" fmla="*/ 177 w 208"/>
                    <a:gd name="T45" fmla="*/ 1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8" h="203">
                      <a:moveTo>
                        <a:pt x="177" y="114"/>
                      </a:moveTo>
                      <a:cubicBezTo>
                        <a:pt x="175" y="86"/>
                        <a:pt x="174" y="52"/>
                        <a:pt x="174" y="26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66" y="50"/>
                        <a:pt x="158" y="76"/>
                        <a:pt x="147" y="104"/>
                      </a:cubicBezTo>
                      <a:cubicBezTo>
                        <a:pt x="112" y="202"/>
                        <a:pt x="112" y="202"/>
                        <a:pt x="112" y="202"/>
                      </a:cubicBezTo>
                      <a:cubicBezTo>
                        <a:pt x="92" y="202"/>
                        <a:pt x="92" y="202"/>
                        <a:pt x="92" y="202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49" y="77"/>
                        <a:pt x="41" y="51"/>
                        <a:pt x="35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4" y="52"/>
                        <a:pt x="33" y="86"/>
                        <a:pt x="31" y="116"/>
                      </a:cubicBezTo>
                      <a:cubicBezTo>
                        <a:pt x="25" y="203"/>
                        <a:pt x="25" y="203"/>
                        <a:pt x="25" y="203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83" y="99"/>
                        <a:pt x="83" y="99"/>
                        <a:pt x="83" y="99"/>
                      </a:cubicBezTo>
                      <a:cubicBezTo>
                        <a:pt x="91" y="124"/>
                        <a:pt x="98" y="146"/>
                        <a:pt x="103" y="167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09" y="146"/>
                        <a:pt x="116" y="124"/>
                        <a:pt x="125" y="99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208" y="203"/>
                        <a:pt x="208" y="203"/>
                        <a:pt x="208" y="203"/>
                      </a:cubicBezTo>
                      <a:cubicBezTo>
                        <a:pt x="182" y="203"/>
                        <a:pt x="182" y="203"/>
                        <a:pt x="182" y="203"/>
                      </a:cubicBezTo>
                      <a:lnTo>
                        <a:pt x="177" y="1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1"/>
                <p:cNvSpPr>
                  <a:spLocks noEditPoints="1"/>
                </p:cNvSpPr>
                <p:nvPr/>
              </p:nvSpPr>
              <p:spPr bwMode="auto">
                <a:xfrm>
                  <a:off x="6945313" y="2182813"/>
                  <a:ext cx="44450" cy="55563"/>
                </a:xfrm>
                <a:custGeom>
                  <a:avLst/>
                  <a:gdLst>
                    <a:gd name="T0" fmla="*/ 0 w 167"/>
                    <a:gd name="T1" fmla="*/ 4 h 206"/>
                    <a:gd name="T2" fmla="*/ 56 w 167"/>
                    <a:gd name="T3" fmla="*/ 0 h 206"/>
                    <a:gd name="T4" fmla="*/ 138 w 167"/>
                    <a:gd name="T5" fmla="*/ 25 h 206"/>
                    <a:gd name="T6" fmla="*/ 167 w 167"/>
                    <a:gd name="T7" fmla="*/ 98 h 206"/>
                    <a:gd name="T8" fmla="*/ 138 w 167"/>
                    <a:gd name="T9" fmla="*/ 177 h 206"/>
                    <a:gd name="T10" fmla="*/ 48 w 167"/>
                    <a:gd name="T11" fmla="*/ 206 h 206"/>
                    <a:gd name="T12" fmla="*/ 0 w 167"/>
                    <a:gd name="T13" fmla="*/ 204 h 206"/>
                    <a:gd name="T14" fmla="*/ 0 w 167"/>
                    <a:gd name="T15" fmla="*/ 4 h 206"/>
                    <a:gd name="T16" fmla="*/ 26 w 167"/>
                    <a:gd name="T17" fmla="*/ 184 h 206"/>
                    <a:gd name="T18" fmla="*/ 53 w 167"/>
                    <a:gd name="T19" fmla="*/ 185 h 206"/>
                    <a:gd name="T20" fmla="*/ 140 w 167"/>
                    <a:gd name="T21" fmla="*/ 99 h 206"/>
                    <a:gd name="T22" fmla="*/ 57 w 167"/>
                    <a:gd name="T23" fmla="*/ 20 h 206"/>
                    <a:gd name="T24" fmla="*/ 26 w 167"/>
                    <a:gd name="T25" fmla="*/ 23 h 206"/>
                    <a:gd name="T26" fmla="*/ 26 w 167"/>
                    <a:gd name="T27" fmla="*/ 184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7" h="206">
                      <a:moveTo>
                        <a:pt x="0" y="4"/>
                      </a:moveTo>
                      <a:cubicBezTo>
                        <a:pt x="16" y="1"/>
                        <a:pt x="35" y="0"/>
                        <a:pt x="56" y="0"/>
                      </a:cubicBezTo>
                      <a:cubicBezTo>
                        <a:pt x="94" y="0"/>
                        <a:pt x="121" y="8"/>
                        <a:pt x="138" y="25"/>
                      </a:cubicBezTo>
                      <a:cubicBezTo>
                        <a:pt x="156" y="42"/>
                        <a:pt x="167" y="65"/>
                        <a:pt x="167" y="98"/>
                      </a:cubicBezTo>
                      <a:cubicBezTo>
                        <a:pt x="167" y="131"/>
                        <a:pt x="157" y="158"/>
                        <a:pt x="138" y="177"/>
                      </a:cubicBezTo>
                      <a:cubicBezTo>
                        <a:pt x="119" y="196"/>
                        <a:pt x="87" y="206"/>
                        <a:pt x="48" y="206"/>
                      </a:cubicBezTo>
                      <a:cubicBezTo>
                        <a:pt x="29" y="206"/>
                        <a:pt x="13" y="205"/>
                        <a:pt x="0" y="204"/>
                      </a:cubicBezTo>
                      <a:lnTo>
                        <a:pt x="0" y="4"/>
                      </a:lnTo>
                      <a:close/>
                      <a:moveTo>
                        <a:pt x="26" y="184"/>
                      </a:moveTo>
                      <a:cubicBezTo>
                        <a:pt x="33" y="185"/>
                        <a:pt x="43" y="185"/>
                        <a:pt x="53" y="185"/>
                      </a:cubicBezTo>
                      <a:cubicBezTo>
                        <a:pt x="109" y="185"/>
                        <a:pt x="140" y="154"/>
                        <a:pt x="140" y="99"/>
                      </a:cubicBezTo>
                      <a:cubicBezTo>
                        <a:pt x="140" y="51"/>
                        <a:pt x="113" y="20"/>
                        <a:pt x="57" y="20"/>
                      </a:cubicBezTo>
                      <a:cubicBezTo>
                        <a:pt x="44" y="20"/>
                        <a:pt x="33" y="22"/>
                        <a:pt x="26" y="23"/>
                      </a:cubicBezTo>
                      <a:lnTo>
                        <a:pt x="26" y="1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36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America</a:t>
            </a:r>
          </a:p>
        </p:txBody>
      </p:sp>
      <p:sp>
        <p:nvSpPr>
          <p:cNvPr id="1179" name="map" title="Map of North America"/>
          <p:cNvSpPr>
            <a:spLocks noEditPoints="1"/>
          </p:cNvSpPr>
          <p:nvPr/>
        </p:nvSpPr>
        <p:spPr bwMode="auto">
          <a:xfrm>
            <a:off x="3356055" y="2381"/>
            <a:ext cx="5787945" cy="51435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9745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Americas</a:t>
            </a:r>
          </a:p>
        </p:txBody>
      </p:sp>
      <p:grpSp>
        <p:nvGrpSpPr>
          <p:cNvPr id="45" name="Group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72050" y="657225"/>
            <a:ext cx="3829052" cy="3829050"/>
            <a:chOff x="3657043" y="859822"/>
            <a:chExt cx="2876794" cy="2876792"/>
          </a:xfrm>
        </p:grpSpPr>
        <p:sp>
          <p:nvSpPr>
            <p:cNvPr id="5" name="Oval 1182"/>
            <p:cNvSpPr>
              <a:spLocks noChangeArrowheads="1"/>
            </p:cNvSpPr>
            <p:nvPr/>
          </p:nvSpPr>
          <p:spPr bwMode="auto">
            <a:xfrm>
              <a:off x="3657043" y="859822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3"/>
            <p:cNvSpPr>
              <a:spLocks noEditPoints="1"/>
            </p:cNvSpPr>
            <p:nvPr/>
          </p:nvSpPr>
          <p:spPr bwMode="auto">
            <a:xfrm>
              <a:off x="3807957" y="1020170"/>
              <a:ext cx="2725880" cy="267871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EMEA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23552" y="656082"/>
            <a:ext cx="3831336" cy="3831336"/>
            <a:chOff x="10743641" y="855106"/>
            <a:chExt cx="2881511" cy="2886223"/>
          </a:xfrm>
        </p:grpSpPr>
        <p:sp>
          <p:nvSpPr>
            <p:cNvPr id="10" name="Oval 1188"/>
            <p:cNvSpPr>
              <a:spLocks noChangeArrowheads="1"/>
            </p:cNvSpPr>
            <p:nvPr/>
          </p:nvSpPr>
          <p:spPr bwMode="auto">
            <a:xfrm>
              <a:off x="10743641" y="855106"/>
              <a:ext cx="2881511" cy="2886223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9"/>
            <p:cNvSpPr>
              <a:spLocks noEditPoints="1"/>
            </p:cNvSpPr>
            <p:nvPr/>
          </p:nvSpPr>
          <p:spPr bwMode="auto">
            <a:xfrm>
              <a:off x="10753072" y="982440"/>
              <a:ext cx="2872080" cy="2744743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APJ</a:t>
            </a:r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026914" y="656084"/>
            <a:ext cx="3831336" cy="3831332"/>
            <a:chOff x="6955906" y="859824"/>
            <a:chExt cx="2876795" cy="2876792"/>
          </a:xfrm>
        </p:grpSpPr>
        <p:sp>
          <p:nvSpPr>
            <p:cNvPr id="7" name="Oval 1182"/>
            <p:cNvSpPr>
              <a:spLocks noChangeArrowheads="1"/>
            </p:cNvSpPr>
            <p:nvPr/>
          </p:nvSpPr>
          <p:spPr bwMode="auto">
            <a:xfrm>
              <a:off x="6955907" y="859824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86"/>
            <p:cNvSpPr>
              <a:spLocks noEditPoints="1"/>
            </p:cNvSpPr>
            <p:nvPr/>
          </p:nvSpPr>
          <p:spPr bwMode="auto">
            <a:xfrm>
              <a:off x="6955906" y="949430"/>
              <a:ext cx="2787188" cy="256081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0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Campaigns/programs</a:t>
            </a:r>
          </a:p>
        </p:txBody>
      </p:sp>
    </p:spTree>
    <p:extLst>
      <p:ext uri="{BB962C8B-B14F-4D97-AF65-F5344CB8AC3E}">
        <p14:creationId xmlns:p14="http://schemas.microsoft.com/office/powerpoint/2010/main" val="36478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Campaign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so it can be edited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35504"/>
              </p:ext>
            </p:extLst>
          </p:nvPr>
        </p:nvGraphicFramePr>
        <p:xfrm>
          <a:off x="285750" y="1085850"/>
          <a:ext cx="4171950" cy="3528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OBJECTIVES &amp; HIGHLIGHTS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Total investment  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Indent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partners participating: Xxx 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vendors: 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TOP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ACCOUNT PLAYS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PRODUCT FOCUS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COUNTRIES/SEGMENTS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686297" y="1085850"/>
          <a:ext cx="4171953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KEY DIRECT &amp; CHANNEL ACTIVITIES &amp; TARGETS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A0CD1E-11AD-41EE-8870-7F65035AF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85911-45F3-4C39-8665-DB8356951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r>
              <a:rPr lang="en-US" dirty="0"/>
              <a:t> layout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67A7594-7BD5-4B03-8C42-ACB29C783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479DFA-4E02-4952-B18C-E7733AF3BC7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/>
              <a:t>HIGHLIGHTS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/>
              <a:t>CHALLENGES &amp; OPPORTUNITIES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 summary layout</a:t>
            </a:r>
          </a:p>
        </p:txBody>
      </p:sp>
      <p:sp>
        <p:nvSpPr>
          <p:cNvPr id="35" name="Subtitle 3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Content Placeholder 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Priorities layout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193899"/>
          </a:xfrm>
        </p:spPr>
        <p:txBody>
          <a:bodyPr/>
          <a:lstStyle/>
          <a:p>
            <a:r>
              <a:rPr lang="en-US" dirty="0"/>
              <a:t>Table is on the slide, not the master, to enable editing the number of columns and rows</a:t>
            </a:r>
          </a:p>
        </p:txBody>
      </p:sp>
      <p:sp>
        <p:nvSpPr>
          <p:cNvPr id="28" name="Subtitle 2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1C35E6-92E4-4AD8-BC10-AA944BDBE78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Content Placeholder 30" descr="table">
            <a:extLst>
              <a:ext uri="{FF2B5EF4-FFF2-40B4-BE49-F238E27FC236}">
                <a16:creationId xmlns:a16="http://schemas.microsoft.com/office/drawing/2014/main" id="{A7549826-5360-43DC-8456-D37B73944A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164664"/>
              </p:ext>
            </p:extLst>
          </p:nvPr>
        </p:nvGraphicFramePr>
        <p:xfrm>
          <a:off x="285750" y="2571750"/>
          <a:ext cx="8572500" cy="20497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200" b="0" cap="all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ENTERPRISE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OUTSIDE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INSIDE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FEDERAL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CANADA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Top 3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Segment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None/>
                      </a:pP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1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73918" y="1028700"/>
            <a:ext cx="3886200" cy="29146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Insert photo in this space </a:t>
            </a: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–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then delete box</a:t>
            </a:r>
          </a:p>
        </p:txBody>
      </p:sp>
      <p:sp>
        <p:nvSpPr>
          <p:cNvPr id="14" name="Oval 13"/>
          <p:cNvSpPr/>
          <p:nvPr/>
        </p:nvSpPr>
        <p:spPr>
          <a:xfrm>
            <a:off x="4470587" y="984437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4470587" y="16002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470587" y="21717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WHAT’S IN IT FOR ME?</a:t>
            </a:r>
          </a:p>
          <a:p>
            <a:pPr lvl="1"/>
            <a:r>
              <a:rPr lang="en-US" dirty="0"/>
              <a:t>Indent 1</a:t>
            </a:r>
          </a:p>
        </p:txBody>
      </p:sp>
    </p:spTree>
    <p:extLst>
      <p:ext uri="{BB962C8B-B14F-4D97-AF65-F5344CB8AC3E}">
        <p14:creationId xmlns:p14="http://schemas.microsoft.com/office/powerpoint/2010/main" val="25275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4 columns with subtitles</a:t>
            </a:r>
            <a:endParaRPr lang="en-US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Photos, text and quotes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endParaRPr lang="en-US" dirty="0"/>
          </a:p>
        </p:txBody>
      </p:sp>
      <p:sp>
        <p:nvSpPr>
          <p:cNvPr id="24" name="Picture Placehol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5" name="Picture Placeholde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Content Placeholder 2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wave box left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CREATE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CLOSE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9165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750" y="1045210"/>
          <a:ext cx="8572501" cy="278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TYPE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TACTIC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CAMPAIGN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OWNER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INTEL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layout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31" name="Table 30" descr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262"/>
              </p:ext>
            </p:extLst>
          </p:nvPr>
        </p:nvGraphicFramePr>
        <p:xfrm>
          <a:off x="285750" y="1045210"/>
          <a:ext cx="8572505" cy="26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120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NEW SALES COVERAGE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FY17 HISTORICAL DATA BY NEW ACCOUNT UNIVERSE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L4QREV ($M)</a:t>
                      </a: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 MGN 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ACCTS</a:t>
                      </a:r>
                    </a:p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TOT / COMM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  BUYERS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SOW</a:t>
                      </a:r>
                    </a:p>
                    <a:p>
                      <a:pPr algn="ctr"/>
                      <a:r>
                        <a:rPr lang="en-US" sz="800" b="0" i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SOW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WHITESPACE 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PER BUYER L4Q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 COVERAGE RATIO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by segment layout</a:t>
            </a:r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 FACTS</a:t>
            </a:r>
          </a:p>
        </p:txBody>
      </p:sp>
      <p:graphicFrame>
        <p:nvGraphicFramePr>
          <p:cNvPr id="2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960298"/>
              </p:ext>
            </p:extLst>
          </p:nvPr>
        </p:nvGraphicFramePr>
        <p:xfrm>
          <a:off x="1771650" y="1085850"/>
          <a:ext cx="7086600" cy="72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7579795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10984029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975532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804742006"/>
                    </a:ext>
                  </a:extLst>
                </a:gridCol>
              </a:tblGrid>
              <a:tr h="72958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This</a:t>
                      </a:r>
                      <a:r>
                        <a:rPr lang="en-US" sz="1000" b="0" baseline="0" dirty="0">
                          <a:solidFill>
                            <a:schemeClr val="tx2"/>
                          </a:solidFill>
                        </a:rPr>
                        <a:t> table is on the slide. not the master, to enable editing and adding/deleting columns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94608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59504"/>
              </p:ext>
            </p:extLst>
          </p:nvPr>
        </p:nvGraphicFramePr>
        <p:xfrm>
          <a:off x="285750" y="2057400"/>
          <a:ext cx="8572501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5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ALL CAPS TITLE</a:t>
                      </a:r>
                    </a:p>
                  </a:txBody>
                  <a:tcPr marL="0" marR="0" marT="0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SEGMENT PRIORITIES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MARKETING PROGRAMS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EXPECTED RESULTS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85750" y="4743450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Footer 8 </a:t>
            </a:r>
            <a:r>
              <a:rPr lang="en-US" sz="800" dirty="0" err="1">
                <a:solidFill>
                  <a:schemeClr val="bg2"/>
                </a:solidFill>
              </a:rPr>
              <a:t>pt</a:t>
            </a:r>
            <a:r>
              <a:rPr lang="en-US" sz="800" dirty="0">
                <a:solidFill>
                  <a:schemeClr val="bg2"/>
                </a:solidFill>
              </a:rPr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9374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BCE9C-8778-4F4B-B3F8-59DC363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1</a:t>
            </a:r>
          </a:p>
        </p:txBody>
      </p:sp>
    </p:spTree>
    <p:extLst>
      <p:ext uri="{BB962C8B-B14F-4D97-AF65-F5344CB8AC3E}">
        <p14:creationId xmlns:p14="http://schemas.microsoft.com/office/powerpoint/2010/main" val="2151904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40D11-0649-4855-BBF7-5505282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</p:spTree>
    <p:extLst>
      <p:ext uri="{BB962C8B-B14F-4D97-AF65-F5344CB8AC3E}">
        <p14:creationId xmlns:p14="http://schemas.microsoft.com/office/powerpoint/2010/main" val="33479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D8DA7-05B5-48CF-8FEF-C120498F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775597"/>
          </a:xfrm>
        </p:spPr>
        <p:txBody>
          <a:bodyPr/>
          <a:lstStyle/>
          <a:p>
            <a:r>
              <a:rPr lang="en-US" dirty="0"/>
              <a:t>Timeline sample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9D7FD9-EDB8-456C-876E-6D1205F28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51844"/>
              </p:ext>
            </p:extLst>
          </p:nvPr>
        </p:nvGraphicFramePr>
        <p:xfrm>
          <a:off x="3028950" y="342901"/>
          <a:ext cx="5829304" cy="37947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57326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</a:tblGrid>
              <a:tr h="1686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61BC3-4BBA-4BBB-9E95-D788DA11A846}"/>
              </a:ext>
            </a:extLst>
          </p:cNvPr>
          <p:cNvSpPr/>
          <p:nvPr/>
        </p:nvSpPr>
        <p:spPr>
          <a:xfrm>
            <a:off x="-4972" y="1200150"/>
            <a:ext cx="5486400" cy="22494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MAY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30601-A8E6-4F72-803A-0514EFEB7A7A}"/>
              </a:ext>
            </a:extLst>
          </p:cNvPr>
          <p:cNvSpPr/>
          <p:nvPr/>
        </p:nvSpPr>
        <p:spPr>
          <a:xfrm>
            <a:off x="5481428" y="1200150"/>
            <a:ext cx="1832788" cy="2249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JUNE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4B468-357A-48B6-80A1-09F0C2BFBB61}"/>
              </a:ext>
            </a:extLst>
          </p:cNvPr>
          <p:cNvSpPr/>
          <p:nvPr/>
        </p:nvSpPr>
        <p:spPr>
          <a:xfrm>
            <a:off x="7310230" y="1200150"/>
            <a:ext cx="1828800" cy="22494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JULY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ABB61-EBC4-4D78-A86F-DA45E3E9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19873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2DECF8-FC4B-4A2A-8F3B-E431F0585F3E}"/>
              </a:ext>
            </a:extLst>
          </p:cNvPr>
          <p:cNvSpPr txBox="1"/>
          <p:nvPr/>
        </p:nvSpPr>
        <p:spPr>
          <a:xfrm>
            <a:off x="219873" y="1588786"/>
            <a:ext cx="97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11: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3BA4B-7F08-48AE-B694-9E971609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31445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644D71-A571-46F3-908A-245451146BF4}"/>
              </a:ext>
            </a:extLst>
          </p:cNvPr>
          <p:cNvSpPr txBox="1"/>
          <p:nvPr/>
        </p:nvSpPr>
        <p:spPr>
          <a:xfrm>
            <a:off x="1314452" y="1588786"/>
            <a:ext cx="115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14: 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D9C9A-B705-4BD2-A6B3-296CAA826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52738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E635A-102D-4DBD-9A5B-CAFB9A0F74C0}"/>
              </a:ext>
            </a:extLst>
          </p:cNvPr>
          <p:cNvSpPr txBox="1"/>
          <p:nvPr/>
        </p:nvSpPr>
        <p:spPr>
          <a:xfrm>
            <a:off x="2527382" y="1588786"/>
            <a:ext cx="11357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15: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7CC32-9FAB-438C-8EF8-91EBD9620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742150" y="1428750"/>
            <a:ext cx="1" cy="274336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B559F3-D9D6-4219-B89D-AA3E704B6265}"/>
              </a:ext>
            </a:extLst>
          </p:cNvPr>
          <p:cNvSpPr txBox="1"/>
          <p:nvPr/>
        </p:nvSpPr>
        <p:spPr>
          <a:xfrm>
            <a:off x="3714752" y="1588786"/>
            <a:ext cx="1881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May: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59D551-275C-4777-9205-579D0DFB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706369" y="1428750"/>
            <a:ext cx="1" cy="274336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A5A144-C8E9-4E20-BC9A-A4C2F20A914B}"/>
              </a:ext>
            </a:extLst>
          </p:cNvPr>
          <p:cNvSpPr txBox="1"/>
          <p:nvPr/>
        </p:nvSpPr>
        <p:spPr>
          <a:xfrm>
            <a:off x="5706369" y="1588786"/>
            <a:ext cx="16513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Q2: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F89F8E-3DED-4D59-A71F-6AECFFE80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554433" y="1428750"/>
            <a:ext cx="1" cy="274336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EBF1D7-46E9-48CF-94A3-B2059F2AFC42}"/>
              </a:ext>
            </a:extLst>
          </p:cNvPr>
          <p:cNvSpPr txBox="1"/>
          <p:nvPr/>
        </p:nvSpPr>
        <p:spPr>
          <a:xfrm>
            <a:off x="7554434" y="1588786"/>
            <a:ext cx="133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Q2: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5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DD5300-542B-4624-A410-086ABF9B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10088"/>
              </p:ext>
            </p:extLst>
          </p:nvPr>
        </p:nvGraphicFramePr>
        <p:xfrm>
          <a:off x="285750" y="1417320"/>
          <a:ext cx="8572500" cy="26974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6884582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05032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4</a:t>
            </a:r>
          </a:p>
        </p:txBody>
      </p:sp>
      <p:grpSp>
        <p:nvGrpSpPr>
          <p:cNvPr id="62" name="Group 61" descr="Timeline quarters and months">
            <a:extLst>
              <a:ext uri="{FF2B5EF4-FFF2-40B4-BE49-F238E27FC236}">
                <a16:creationId xmlns:a16="http://schemas.microsoft.com/office/drawing/2014/main" id="{5EE81B73-1571-4715-B980-A4CEF6BBD06C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E7A6E47-571D-485E-8C40-F246C898ED49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A7F998C-BAA4-4C91-8AF2-6CFF185E72F7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A1EB3C7-86E2-469C-96C7-3A76706338DB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6A9A7-ED1F-4FA8-A722-3D14E4B86790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8CA9D3-6161-4BBE-A5F0-A8B1D0980FE4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CF9690-DC93-4EA9-849B-C712D86614E6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9E090D-4C97-48D7-96FA-0B2163625AD3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D72A82C-A501-45D8-85BE-D93267005AD6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BEAA576-B34C-47B5-B66A-1AC5BB1DDFD0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9D675A-9418-480F-A4DB-CA2679F88434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046C59-D6EE-4D3A-BCE0-2987EFE0B440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1F9CCEA-4746-4F13-AB12-831714EB6728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AE65C7-939D-4D9B-8CB9-6058C22B94C9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2BDAC5-830B-4CC5-8300-72A087491BC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4DE4D0-5162-4931-A02F-89657CDE838A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5C1836-C035-45D0-95DE-07D8F03A5EE0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D6C956-366B-448B-B515-1A4D94180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8001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EC6FA6-D472-41E5-98A0-7A346940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3716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CA0DF0-3C38-460F-BBC8-B5D75B3F81F4}"/>
              </a:ext>
            </a:extLst>
          </p:cNvPr>
          <p:cNvSpPr txBox="1"/>
          <p:nvPr/>
        </p:nvSpPr>
        <p:spPr>
          <a:xfrm>
            <a:off x="14859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E52921-DC78-4C0E-96AC-FC0BBE624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574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F851518-EAD6-4CAD-A688-FFB658E3B233}"/>
              </a:ext>
            </a:extLst>
          </p:cNvPr>
          <p:cNvSpPr txBox="1"/>
          <p:nvPr/>
        </p:nvSpPr>
        <p:spPr>
          <a:xfrm>
            <a:off x="21717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AF4EFD-DD06-40A4-B4F3-5110D813A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432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FF1CD04-9748-462D-BB40-30141221C02B}"/>
              </a:ext>
            </a:extLst>
          </p:cNvPr>
          <p:cNvSpPr txBox="1"/>
          <p:nvPr/>
        </p:nvSpPr>
        <p:spPr>
          <a:xfrm>
            <a:off x="28575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3C62E2-38E9-4CD0-B892-0D95B2439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3577058-5E66-470C-A95E-AE1B5168D963}"/>
              </a:ext>
            </a:extLst>
          </p:cNvPr>
          <p:cNvSpPr txBox="1"/>
          <p:nvPr/>
        </p:nvSpPr>
        <p:spPr>
          <a:xfrm>
            <a:off x="35433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387782-7770-49C5-8627-CB3CD985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148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358CA6F-07E6-49EC-8B33-2731ADC773E4}"/>
              </a:ext>
            </a:extLst>
          </p:cNvPr>
          <p:cNvSpPr txBox="1"/>
          <p:nvPr/>
        </p:nvSpPr>
        <p:spPr>
          <a:xfrm>
            <a:off x="42291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502463C-331F-4F9D-8B15-2DAA60E4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006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675CA50-C379-454A-9467-C236D9476075}"/>
              </a:ext>
            </a:extLst>
          </p:cNvPr>
          <p:cNvSpPr txBox="1"/>
          <p:nvPr/>
        </p:nvSpPr>
        <p:spPr>
          <a:xfrm>
            <a:off x="49149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2D3938-C411-4535-B539-30DCB0191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864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8B4D9B2-6C50-41AA-846A-9EB8F932A81C}"/>
              </a:ext>
            </a:extLst>
          </p:cNvPr>
          <p:cNvSpPr txBox="1"/>
          <p:nvPr/>
        </p:nvSpPr>
        <p:spPr>
          <a:xfrm>
            <a:off x="56007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FB513DE-2D57-44EE-9C49-F3CE1B26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722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72E5E2A-5556-4D0C-B669-272B90C9CBCF}"/>
              </a:ext>
            </a:extLst>
          </p:cNvPr>
          <p:cNvSpPr txBox="1"/>
          <p:nvPr/>
        </p:nvSpPr>
        <p:spPr>
          <a:xfrm>
            <a:off x="62865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10DA606-F9D4-47A1-9CBD-6A0B61343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723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C0878C1-0A5A-40A5-83A7-E42AF7C264D2}"/>
              </a:ext>
            </a:extLst>
          </p:cNvPr>
          <p:cNvSpPr txBox="1"/>
          <p:nvPr/>
        </p:nvSpPr>
        <p:spPr>
          <a:xfrm>
            <a:off x="70866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D73EF3-EA49-4DA9-AA68-45FD9D311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581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E55A510-3D9E-47C3-BE84-ABD7664058DE}"/>
              </a:ext>
            </a:extLst>
          </p:cNvPr>
          <p:cNvSpPr txBox="1"/>
          <p:nvPr/>
        </p:nvSpPr>
        <p:spPr>
          <a:xfrm>
            <a:off x="77724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396C8A7-E21B-4B7F-9023-CF6C416D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39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193C0C4-95B9-4170-A677-137DD094D718}"/>
              </a:ext>
            </a:extLst>
          </p:cNvPr>
          <p:cNvSpPr txBox="1"/>
          <p:nvPr/>
        </p:nvSpPr>
        <p:spPr>
          <a:xfrm>
            <a:off x="8458200" y="2800350"/>
            <a:ext cx="57150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7842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  <a:r>
              <a:rPr lang="en-US"/>
              <a:t>sample 4b</a:t>
            </a:r>
            <a:endParaRPr lang="en-US" dirty="0"/>
          </a:p>
        </p:txBody>
      </p:sp>
      <p:grpSp>
        <p:nvGrpSpPr>
          <p:cNvPr id="84" name="Group 83" descr="Timeline quarters and months">
            <a:extLst>
              <a:ext uri="{FF2B5EF4-FFF2-40B4-BE49-F238E27FC236}">
                <a16:creationId xmlns:a16="http://schemas.microsoft.com/office/drawing/2014/main" id="{1DFCA028-AC01-4700-B859-550F926C78C6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92D58B-F28B-4385-82A0-9DC98BB08AFD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76EBB8-63EA-4FC9-9B97-AF258B257CB4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B74770-9DB4-4566-BC96-930DBE4AB579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EA4059-7942-4D2C-A2E1-898679FCA3CA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08F4AB-61C3-4C6A-9925-871B1361F32C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BAA459-2AD8-47E0-9231-024425C1C49F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1D310C-CB0E-4D2C-A4CC-6B14FEDBE698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4EC4E-F4E5-4248-8213-5A3084AD67AA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EEA03-BF78-4557-B7C9-12FE1F1EB2EA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D23A2C-0847-46B2-A701-F4662FF5D1AC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F36559-EC32-4358-967D-34FEE452A331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813C08-DDF6-4C65-BC20-A5174F792BAF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B0EE41-4A25-4E19-8C78-9ABAA7EC792A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59581A-FE9D-4BDE-83E4-772517DF8AF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80CCE9-56F8-4BDB-84A1-14E8B97B12C9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10AAE9-41C5-45B8-828E-596614E17B82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4762CC-D812-42E0-B70B-9EA0FA4C2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576458"/>
            <a:ext cx="0" cy="2709792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792729" y="1489864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28B8BE-AB94-4C3B-A9C4-FC2314F6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00150" y="2171700"/>
            <a:ext cx="0" cy="211455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950291-1116-4866-B0A5-3C310A59706B}"/>
              </a:ext>
            </a:extLst>
          </p:cNvPr>
          <p:cNvSpPr txBox="1"/>
          <p:nvPr/>
        </p:nvSpPr>
        <p:spPr>
          <a:xfrm>
            <a:off x="1314450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4B4663-01E8-4FF7-9021-C2A783F36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43050" y="2800350"/>
            <a:ext cx="0" cy="1485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5319D34-AE49-4DA9-B840-B851412B6DEA}"/>
              </a:ext>
            </a:extLst>
          </p:cNvPr>
          <p:cNvSpPr txBox="1"/>
          <p:nvPr/>
        </p:nvSpPr>
        <p:spPr>
          <a:xfrm>
            <a:off x="1657350" y="27057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71B5FB-A704-4AA3-8E3F-52DBD36F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00250" y="3371850"/>
            <a:ext cx="0" cy="9144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A922D5F-3DBF-4C04-9769-C1343604ECD5}"/>
              </a:ext>
            </a:extLst>
          </p:cNvPr>
          <p:cNvSpPr txBox="1"/>
          <p:nvPr/>
        </p:nvSpPr>
        <p:spPr>
          <a:xfrm>
            <a:off x="2114550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5B3857-C04D-4AC1-B0E9-1B6F4B59B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34315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2529BB-E06C-4833-98C1-246FC266AD89}"/>
              </a:ext>
            </a:extLst>
          </p:cNvPr>
          <p:cNvSpPr txBox="1"/>
          <p:nvPr/>
        </p:nvSpPr>
        <p:spPr>
          <a:xfrm>
            <a:off x="245745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68F6275-2A1A-454B-AF32-FC6948A53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F70BD9-EDDC-4A84-8597-2AD2452F89B5}"/>
              </a:ext>
            </a:extLst>
          </p:cNvPr>
          <p:cNvSpPr txBox="1"/>
          <p:nvPr/>
        </p:nvSpPr>
        <p:spPr>
          <a:xfrm>
            <a:off x="3544789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D93DE4-CF7D-4EAE-A560-E14FED36B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6294" y="3371850"/>
            <a:ext cx="0" cy="5715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5008A4-D380-4B1B-A1B2-BE39C6E96A54}"/>
              </a:ext>
            </a:extLst>
          </p:cNvPr>
          <p:cNvSpPr txBox="1"/>
          <p:nvPr/>
        </p:nvSpPr>
        <p:spPr>
          <a:xfrm>
            <a:off x="3540594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B6483D5-46B4-4A11-8FDE-5A022D1C9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780615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F3A04A2-4CEE-4136-A585-466D2D0FCC7A}"/>
              </a:ext>
            </a:extLst>
          </p:cNvPr>
          <p:cNvSpPr txBox="1"/>
          <p:nvPr/>
        </p:nvSpPr>
        <p:spPr>
          <a:xfrm>
            <a:off x="3543300" y="2686050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54A32A-0931-4AAD-BA57-A4B8C5EA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30489" y="2171700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AB857C9-C397-4F95-8E43-444B017FFF22}"/>
              </a:ext>
            </a:extLst>
          </p:cNvPr>
          <p:cNvSpPr txBox="1"/>
          <p:nvPr/>
        </p:nvSpPr>
        <p:spPr>
          <a:xfrm>
            <a:off x="354330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46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18A45-FC51-49B5-8D59-874EE3A4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5</a:t>
            </a:r>
          </a:p>
        </p:txBody>
      </p:sp>
      <p:grpSp>
        <p:nvGrpSpPr>
          <p:cNvPr id="10" name="Group 9" descr="Timeline headers">
            <a:extLst>
              <a:ext uri="{FF2B5EF4-FFF2-40B4-BE49-F238E27FC236}">
                <a16:creationId xmlns:a16="http://schemas.microsoft.com/office/drawing/2014/main" id="{E0FC47BA-B96B-41FB-9FA9-BDAF1C88D6F0}"/>
              </a:ext>
            </a:extLst>
          </p:cNvPr>
          <p:cNvGrpSpPr/>
          <p:nvPr/>
        </p:nvGrpSpPr>
        <p:grpSpPr>
          <a:xfrm>
            <a:off x="285750" y="742950"/>
            <a:ext cx="8572500" cy="228600"/>
            <a:chOff x="285750" y="742950"/>
            <a:chExt cx="8572500" cy="228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6010F1-F43B-4486-879F-34237560FD6C}"/>
                </a:ext>
              </a:extLst>
            </p:cNvPr>
            <p:cNvSpPr/>
            <p:nvPr/>
          </p:nvSpPr>
          <p:spPr>
            <a:xfrm>
              <a:off x="285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4436FD-62EA-4361-BD01-611A788F7E07}"/>
                </a:ext>
              </a:extLst>
            </p:cNvPr>
            <p:cNvSpPr/>
            <p:nvPr/>
          </p:nvSpPr>
          <p:spPr>
            <a:xfrm>
              <a:off x="31432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FF442-BC52-47B4-AD89-3507112DDAD3}"/>
                </a:ext>
              </a:extLst>
            </p:cNvPr>
            <p:cNvSpPr/>
            <p:nvPr/>
          </p:nvSpPr>
          <p:spPr>
            <a:xfrm>
              <a:off x="6000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1B73F-1755-4161-8F97-1145328C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43250" y="971550"/>
            <a:ext cx="2857500" cy="3743325"/>
            <a:chOff x="3143250" y="1085850"/>
            <a:chExt cx="2857500" cy="37433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6FEE1-6387-4F1D-9FBB-27363169150D}"/>
                </a:ext>
              </a:extLst>
            </p:cNvPr>
            <p:cNvCxnSpPr>
              <a:cxnSpLocks/>
            </p:cNvCxnSpPr>
            <p:nvPr/>
          </p:nvCxnSpPr>
          <p:spPr>
            <a:xfrm>
              <a:off x="31432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E58959-82A7-42AF-8E00-664DE6BD9A1B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 descr="section 1">
            <a:extLst>
              <a:ext uri="{FF2B5EF4-FFF2-40B4-BE49-F238E27FC236}">
                <a16:creationId xmlns:a16="http://schemas.microsoft.com/office/drawing/2014/main" id="{6D0946F0-A826-46C5-A81D-EEF033469662}"/>
              </a:ext>
            </a:extLst>
          </p:cNvPr>
          <p:cNvGrpSpPr/>
          <p:nvPr/>
        </p:nvGrpSpPr>
        <p:grpSpPr>
          <a:xfrm>
            <a:off x="514350" y="1085850"/>
            <a:ext cx="2400300" cy="2286000"/>
            <a:chOff x="514350" y="1085850"/>
            <a:chExt cx="2400300" cy="228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D02119-77FE-4930-8FE6-A96E193B0AE6}"/>
                </a:ext>
              </a:extLst>
            </p:cNvPr>
            <p:cNvSpPr/>
            <p:nvPr/>
          </p:nvSpPr>
          <p:spPr>
            <a:xfrm>
              <a:off x="514350" y="10858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9102A3-2FA8-4447-9E25-AD4E5B39EAD9}"/>
                </a:ext>
              </a:extLst>
            </p:cNvPr>
            <p:cNvSpPr/>
            <p:nvPr/>
          </p:nvSpPr>
          <p:spPr>
            <a:xfrm>
              <a:off x="514350" y="148590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F1AFA6-7351-4F3A-8153-A04CD215E220}"/>
                </a:ext>
              </a:extLst>
            </p:cNvPr>
            <p:cNvSpPr/>
            <p:nvPr/>
          </p:nvSpPr>
          <p:spPr>
            <a:xfrm>
              <a:off x="514350" y="18859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2F2A35-422B-4FB5-9D64-D4DA37D458D6}"/>
                </a:ext>
              </a:extLst>
            </p:cNvPr>
            <p:cNvSpPr/>
            <p:nvPr/>
          </p:nvSpPr>
          <p:spPr>
            <a:xfrm>
              <a:off x="514350" y="22860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07449F-9893-429C-A851-53BAAA87716E}"/>
                </a:ext>
              </a:extLst>
            </p:cNvPr>
            <p:cNvSpPr/>
            <p:nvPr/>
          </p:nvSpPr>
          <p:spPr>
            <a:xfrm>
              <a:off x="514350" y="268605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1CE3E7-E7D7-496F-BCE8-873920E9B113}"/>
                </a:ext>
              </a:extLst>
            </p:cNvPr>
            <p:cNvSpPr/>
            <p:nvPr/>
          </p:nvSpPr>
          <p:spPr>
            <a:xfrm>
              <a:off x="514350" y="30861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" name="Group 4" descr="section 2">
            <a:extLst>
              <a:ext uri="{FF2B5EF4-FFF2-40B4-BE49-F238E27FC236}">
                <a16:creationId xmlns:a16="http://schemas.microsoft.com/office/drawing/2014/main" id="{5F212CDD-4416-4BBA-AA16-CCA4CCAF5C91}"/>
              </a:ext>
            </a:extLst>
          </p:cNvPr>
          <p:cNvGrpSpPr/>
          <p:nvPr/>
        </p:nvGrpSpPr>
        <p:grpSpPr>
          <a:xfrm>
            <a:off x="3371850" y="1085850"/>
            <a:ext cx="2400300" cy="2286000"/>
            <a:chOff x="3371850" y="1085850"/>
            <a:chExt cx="2400300" cy="228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D64407-DC6F-453F-92E1-F151532FD61E}"/>
                </a:ext>
              </a:extLst>
            </p:cNvPr>
            <p:cNvSpPr/>
            <p:nvPr/>
          </p:nvSpPr>
          <p:spPr>
            <a:xfrm>
              <a:off x="3371850" y="10858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A232F4-10E9-4820-9E70-E3505902E811}"/>
                </a:ext>
              </a:extLst>
            </p:cNvPr>
            <p:cNvSpPr/>
            <p:nvPr/>
          </p:nvSpPr>
          <p:spPr>
            <a:xfrm>
              <a:off x="3371850" y="148590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6F2B8A-4BFF-46DD-A9C4-CECF864B48B1}"/>
                </a:ext>
              </a:extLst>
            </p:cNvPr>
            <p:cNvSpPr/>
            <p:nvPr/>
          </p:nvSpPr>
          <p:spPr>
            <a:xfrm>
              <a:off x="3371850" y="18859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E63602-E5FA-4F1A-9C90-32B2D59E8A45}"/>
                </a:ext>
              </a:extLst>
            </p:cNvPr>
            <p:cNvSpPr/>
            <p:nvPr/>
          </p:nvSpPr>
          <p:spPr>
            <a:xfrm>
              <a:off x="3371850" y="22860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CD4014-4570-4841-A60D-0F49C9409A3C}"/>
                </a:ext>
              </a:extLst>
            </p:cNvPr>
            <p:cNvSpPr/>
            <p:nvPr/>
          </p:nvSpPr>
          <p:spPr>
            <a:xfrm>
              <a:off x="3371850" y="268605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3C3AC-A036-45BE-BFC1-B19869FE063E}"/>
                </a:ext>
              </a:extLst>
            </p:cNvPr>
            <p:cNvSpPr/>
            <p:nvPr/>
          </p:nvSpPr>
          <p:spPr>
            <a:xfrm>
              <a:off x="3371850" y="30861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 descr="section 3">
            <a:extLst>
              <a:ext uri="{FF2B5EF4-FFF2-40B4-BE49-F238E27FC236}">
                <a16:creationId xmlns:a16="http://schemas.microsoft.com/office/drawing/2014/main" id="{807B0940-8AA8-4936-AA78-CC03BA556377}"/>
              </a:ext>
            </a:extLst>
          </p:cNvPr>
          <p:cNvGrpSpPr/>
          <p:nvPr/>
        </p:nvGrpSpPr>
        <p:grpSpPr>
          <a:xfrm>
            <a:off x="6229350" y="1085850"/>
            <a:ext cx="2400300" cy="2286000"/>
            <a:chOff x="6229350" y="1085850"/>
            <a:chExt cx="2400300" cy="2286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FC5A95-8108-4C1B-858A-AEEE5D4031A1}"/>
                </a:ext>
              </a:extLst>
            </p:cNvPr>
            <p:cNvSpPr/>
            <p:nvPr/>
          </p:nvSpPr>
          <p:spPr>
            <a:xfrm>
              <a:off x="6229350" y="10858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DA41EB-C966-4753-B8B4-90A23BBC07CA}"/>
                </a:ext>
              </a:extLst>
            </p:cNvPr>
            <p:cNvSpPr/>
            <p:nvPr/>
          </p:nvSpPr>
          <p:spPr>
            <a:xfrm>
              <a:off x="6229350" y="148590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486ECD-10A7-47AA-BA1F-2E42297848E7}"/>
                </a:ext>
              </a:extLst>
            </p:cNvPr>
            <p:cNvSpPr/>
            <p:nvPr/>
          </p:nvSpPr>
          <p:spPr>
            <a:xfrm>
              <a:off x="6229350" y="18859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FF8FE8-C2D4-45C7-82A7-14D190DA96FC}"/>
                </a:ext>
              </a:extLst>
            </p:cNvPr>
            <p:cNvSpPr/>
            <p:nvPr/>
          </p:nvSpPr>
          <p:spPr>
            <a:xfrm>
              <a:off x="6229350" y="22860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78B20E-0138-4B22-9B7D-CE6B84E625B0}"/>
                </a:ext>
              </a:extLst>
            </p:cNvPr>
            <p:cNvSpPr/>
            <p:nvPr/>
          </p:nvSpPr>
          <p:spPr>
            <a:xfrm>
              <a:off x="6229350" y="268605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1297-A1C8-4170-B26B-84389D256082}"/>
                </a:ext>
              </a:extLst>
            </p:cNvPr>
            <p:cNvSpPr/>
            <p:nvPr/>
          </p:nvSpPr>
          <p:spPr>
            <a:xfrm>
              <a:off x="6229350" y="30861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 descr="section 4">
            <a:extLst>
              <a:ext uri="{FF2B5EF4-FFF2-40B4-BE49-F238E27FC236}">
                <a16:creationId xmlns:a16="http://schemas.microsoft.com/office/drawing/2014/main" id="{F9A963FF-1629-47FC-86AE-AC887C88CB0A}"/>
              </a:ext>
            </a:extLst>
          </p:cNvPr>
          <p:cNvGrpSpPr/>
          <p:nvPr/>
        </p:nvGrpSpPr>
        <p:grpSpPr>
          <a:xfrm>
            <a:off x="514350" y="3486150"/>
            <a:ext cx="8115300" cy="1085850"/>
            <a:chOff x="514350" y="3486150"/>
            <a:chExt cx="8115300" cy="1085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7C2958-2703-440A-83A6-45F8CC788B89}"/>
                </a:ext>
              </a:extLst>
            </p:cNvPr>
            <p:cNvSpPr/>
            <p:nvPr/>
          </p:nvSpPr>
          <p:spPr>
            <a:xfrm>
              <a:off x="514350" y="34861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E96C67-30EB-4FA5-BCCE-35A36705CC86}"/>
                </a:ext>
              </a:extLst>
            </p:cNvPr>
            <p:cNvSpPr/>
            <p:nvPr/>
          </p:nvSpPr>
          <p:spPr>
            <a:xfrm>
              <a:off x="514350" y="388620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2C06AC-0E83-4B6F-98EC-F21530E9AE39}"/>
                </a:ext>
              </a:extLst>
            </p:cNvPr>
            <p:cNvSpPr/>
            <p:nvPr/>
          </p:nvSpPr>
          <p:spPr>
            <a:xfrm>
              <a:off x="514350" y="42862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FA794D-A175-4EB6-B032-BB3BE4FED900}"/>
                </a:ext>
              </a:extLst>
            </p:cNvPr>
            <p:cNvSpPr/>
            <p:nvPr/>
          </p:nvSpPr>
          <p:spPr>
            <a:xfrm>
              <a:off x="2628900" y="34861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AD3B88-68DB-4CC9-BAD0-8E51D74DEA13}"/>
                </a:ext>
              </a:extLst>
            </p:cNvPr>
            <p:cNvSpPr/>
            <p:nvPr/>
          </p:nvSpPr>
          <p:spPr>
            <a:xfrm>
              <a:off x="2628900" y="388620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DB94B5-50F6-4FFF-943A-F2961DBDE464}"/>
                </a:ext>
              </a:extLst>
            </p:cNvPr>
            <p:cNvSpPr/>
            <p:nvPr/>
          </p:nvSpPr>
          <p:spPr>
            <a:xfrm>
              <a:off x="2628900" y="42862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14A5B7-3E53-4083-8126-AC24C2E818A9}"/>
                </a:ext>
              </a:extLst>
            </p:cNvPr>
            <p:cNvSpPr/>
            <p:nvPr/>
          </p:nvSpPr>
          <p:spPr>
            <a:xfrm>
              <a:off x="4743450" y="34861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038B1-7654-4482-B259-B61C60BEF5FF}"/>
                </a:ext>
              </a:extLst>
            </p:cNvPr>
            <p:cNvSpPr/>
            <p:nvPr/>
          </p:nvSpPr>
          <p:spPr>
            <a:xfrm>
              <a:off x="4743450" y="388620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21883D-620C-4D88-B684-AA0781D69F9A}"/>
                </a:ext>
              </a:extLst>
            </p:cNvPr>
            <p:cNvSpPr/>
            <p:nvPr/>
          </p:nvSpPr>
          <p:spPr>
            <a:xfrm>
              <a:off x="4743450" y="42862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85DB6F-0583-4DA3-8516-97CD8F3B07DC}"/>
                </a:ext>
              </a:extLst>
            </p:cNvPr>
            <p:cNvSpPr/>
            <p:nvPr/>
          </p:nvSpPr>
          <p:spPr>
            <a:xfrm>
              <a:off x="6858000" y="34861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580595-80FA-4C17-8CDC-979028CD3678}"/>
                </a:ext>
              </a:extLst>
            </p:cNvPr>
            <p:cNvSpPr/>
            <p:nvPr/>
          </p:nvSpPr>
          <p:spPr>
            <a:xfrm>
              <a:off x="6858000" y="388620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0F2A5D-4F0E-4B8F-A1FD-E21304B4B946}"/>
                </a:ext>
              </a:extLst>
            </p:cNvPr>
            <p:cNvSpPr/>
            <p:nvPr/>
          </p:nvSpPr>
          <p:spPr>
            <a:xfrm>
              <a:off x="6858000" y="42862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2156252"/>
            <a:ext cx="7886700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Full page photos</a:t>
            </a:r>
          </a:p>
        </p:txBody>
      </p:sp>
    </p:spTree>
    <p:extLst>
      <p:ext uri="{BB962C8B-B14F-4D97-AF65-F5344CB8AC3E}">
        <p14:creationId xmlns:p14="http://schemas.microsoft.com/office/powerpoint/2010/main" val="29737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ennybacker Bridge at sunset, Austin, Texas">
            <a:extLst>
              <a:ext uri="{FF2B5EF4-FFF2-40B4-BE49-F238E27FC236}">
                <a16:creationId xmlns:a16="http://schemas.microsoft.com/office/drawing/2014/main" id="{54D8C164-0B45-4933-A19D-588F5DC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GettyImages-975777878-16-9.jpg</a:t>
            </a:r>
          </a:p>
        </p:txBody>
      </p:sp>
    </p:spTree>
    <p:extLst>
      <p:ext uri="{BB962C8B-B14F-4D97-AF65-F5344CB8AC3E}">
        <p14:creationId xmlns:p14="http://schemas.microsoft.com/office/powerpoint/2010/main" val="32455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Sunrise in Austin, Texas. Taken from Lady Bird Lake at Barton Springs.">
            <a:extLst>
              <a:ext uri="{FF2B5EF4-FFF2-40B4-BE49-F238E27FC236}">
                <a16:creationId xmlns:a16="http://schemas.microsoft.com/office/drawing/2014/main" id="{2C50F050-D5B8-4DEF-8E04-250C2B04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Austin-GettyImages-575668619-16-9.jpg</a:t>
            </a:r>
          </a:p>
        </p:txBody>
      </p:sp>
    </p:spTree>
    <p:extLst>
      <p:ext uri="{BB962C8B-B14F-4D97-AF65-F5344CB8AC3E}">
        <p14:creationId xmlns:p14="http://schemas.microsoft.com/office/powerpoint/2010/main" val="38849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D7417-7F1F-40DB-ABA5-76A86777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2</a:t>
            </a:r>
          </a:p>
        </p:txBody>
      </p:sp>
    </p:spTree>
    <p:extLst>
      <p:ext uri="{BB962C8B-B14F-4D97-AF65-F5344CB8AC3E}">
        <p14:creationId xmlns:p14="http://schemas.microsoft.com/office/powerpoint/2010/main" val="944499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shot of Austin, TX skyline during a summer golden hour.">
            <a:extLst>
              <a:ext uri="{FF2B5EF4-FFF2-40B4-BE49-F238E27FC236}">
                <a16:creationId xmlns:a16="http://schemas.microsoft.com/office/drawing/2014/main" id="{246D6134-8324-4EFD-AD84-91B1C2E0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Austin-GettyImages-1165192155-16-9</a:t>
            </a:r>
          </a:p>
        </p:txBody>
      </p:sp>
    </p:spTree>
    <p:extLst>
      <p:ext uri="{BB962C8B-B14F-4D97-AF65-F5344CB8AC3E}">
        <p14:creationId xmlns:p14="http://schemas.microsoft.com/office/powerpoint/2010/main" val="8004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ityscape from the east side of Berlin with sunset. Traffic on a big city and ships on the river spree.">
            <a:extLst>
              <a:ext uri="{FF2B5EF4-FFF2-40B4-BE49-F238E27FC236}">
                <a16:creationId xmlns:a16="http://schemas.microsoft.com/office/drawing/2014/main" id="{2FBDCB52-5DB1-4E05-AB4B-4E68CDD4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Berlin-GettyImages-561117285-16-9.jpg</a:t>
            </a:r>
          </a:p>
        </p:txBody>
      </p:sp>
    </p:spTree>
    <p:extLst>
      <p:ext uri="{BB962C8B-B14F-4D97-AF65-F5344CB8AC3E}">
        <p14:creationId xmlns:p14="http://schemas.microsoft.com/office/powerpoint/2010/main" val="3575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rlin vicory column">
            <a:extLst>
              <a:ext uri="{FF2B5EF4-FFF2-40B4-BE49-F238E27FC236}">
                <a16:creationId xmlns:a16="http://schemas.microsoft.com/office/drawing/2014/main" id="{6E82F615-980C-47F7-858A-FF0D4049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Berlin-GettyImages-1129947875-16-9.jpg</a:t>
            </a:r>
          </a:p>
        </p:txBody>
      </p:sp>
    </p:spTree>
    <p:extLst>
      <p:ext uri="{BB962C8B-B14F-4D97-AF65-F5344CB8AC3E}">
        <p14:creationId xmlns:p14="http://schemas.microsoft.com/office/powerpoint/2010/main" val="12229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at Boston Harbor.">
            <a:extLst>
              <a:ext uri="{FF2B5EF4-FFF2-40B4-BE49-F238E27FC236}">
                <a16:creationId xmlns:a16="http://schemas.microsoft.com/office/drawing/2014/main" id="{A0F18572-A15B-4AA7-A79D-BBFD61B8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Boston-GettyImages-119339181-16-9.jpg</a:t>
            </a:r>
          </a:p>
        </p:txBody>
      </p:sp>
    </p:spTree>
    <p:extLst>
      <p:ext uri="{BB962C8B-B14F-4D97-AF65-F5344CB8AC3E}">
        <p14:creationId xmlns:p14="http://schemas.microsoft.com/office/powerpoint/2010/main" val="22895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oston skyline from waterfront.">
            <a:extLst>
              <a:ext uri="{FF2B5EF4-FFF2-40B4-BE49-F238E27FC236}">
                <a16:creationId xmlns:a16="http://schemas.microsoft.com/office/drawing/2014/main" id="{FD4B0F4C-9CB8-441B-ADC4-A51F2F11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Boston-GettyImages-147239782-16-9.jpg</a:t>
            </a:r>
          </a:p>
        </p:txBody>
      </p:sp>
    </p:spTree>
    <p:extLst>
      <p:ext uri="{BB962C8B-B14F-4D97-AF65-F5344CB8AC3E}">
        <p14:creationId xmlns:p14="http://schemas.microsoft.com/office/powerpoint/2010/main" val="40608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hongqing cable-stayed bridge at dusk">
            <a:extLst>
              <a:ext uri="{FF2B5EF4-FFF2-40B4-BE49-F238E27FC236}">
                <a16:creationId xmlns:a16="http://schemas.microsoft.com/office/drawing/2014/main" id="{E87A4840-6F1F-455A-AC64-6A89E7B9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Chongqing-GettyImages-966299264-16-9.jpg</a:t>
            </a:r>
          </a:p>
        </p:txBody>
      </p:sp>
    </p:spTree>
    <p:extLst>
      <p:ext uri="{BB962C8B-B14F-4D97-AF65-F5344CB8AC3E}">
        <p14:creationId xmlns:p14="http://schemas.microsoft.com/office/powerpoint/2010/main" val="350239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Glass Architecture">
            <a:extLst>
              <a:ext uri="{FF2B5EF4-FFF2-40B4-BE49-F238E27FC236}">
                <a16:creationId xmlns:a16="http://schemas.microsoft.com/office/drawing/2014/main" id="{9DDA2BD9-1059-43C9-8D25-8A9B45B3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GettyImages-108348627-16-9.jpg</a:t>
            </a:r>
          </a:p>
        </p:txBody>
      </p:sp>
    </p:spTree>
    <p:extLst>
      <p:ext uri="{BB962C8B-B14F-4D97-AF65-F5344CB8AC3E}">
        <p14:creationId xmlns:p14="http://schemas.microsoft.com/office/powerpoint/2010/main" val="27029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architecture: Golden Terraces in Warshaw">
            <a:extLst>
              <a:ext uri="{FF2B5EF4-FFF2-40B4-BE49-F238E27FC236}">
                <a16:creationId xmlns:a16="http://schemas.microsoft.com/office/drawing/2014/main" id="{80D69447-B0AE-400C-9B78-5109306C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GettyImages-116779691-16-9.jpg</a:t>
            </a:r>
          </a:p>
        </p:txBody>
      </p:sp>
    </p:spTree>
    <p:extLst>
      <p:ext uri="{BB962C8B-B14F-4D97-AF65-F5344CB8AC3E}">
        <p14:creationId xmlns:p14="http://schemas.microsoft.com/office/powerpoint/2010/main" val="26717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architecture: Waved wall, Dubai, UAE.">
            <a:extLst>
              <a:ext uri="{FF2B5EF4-FFF2-40B4-BE49-F238E27FC236}">
                <a16:creationId xmlns:a16="http://schemas.microsoft.com/office/drawing/2014/main" id="{75DCED22-B290-4E7C-9982-D9F3D8AB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GettyImages-155368233-16-9.jpg</a:t>
            </a:r>
          </a:p>
        </p:txBody>
      </p:sp>
    </p:spTree>
    <p:extLst>
      <p:ext uri="{BB962C8B-B14F-4D97-AF65-F5344CB8AC3E}">
        <p14:creationId xmlns:p14="http://schemas.microsoft.com/office/powerpoint/2010/main" val="30640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 modern office design building with transparent front windows...">
            <a:extLst>
              <a:ext uri="{FF2B5EF4-FFF2-40B4-BE49-F238E27FC236}">
                <a16:creationId xmlns:a16="http://schemas.microsoft.com/office/drawing/2014/main" id="{65F07B51-005B-4423-9FE2-996CC6FC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GettyImages-157282368-16-9.jpg</a:t>
            </a:r>
          </a:p>
        </p:txBody>
      </p:sp>
    </p:spTree>
    <p:extLst>
      <p:ext uri="{BB962C8B-B14F-4D97-AF65-F5344CB8AC3E}">
        <p14:creationId xmlns:p14="http://schemas.microsoft.com/office/powerpoint/2010/main" val="383461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C23-668E-4F2A-A0F3-511AB146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3</a:t>
            </a:r>
          </a:p>
        </p:txBody>
      </p:sp>
    </p:spTree>
    <p:extLst>
      <p:ext uri="{BB962C8B-B14F-4D97-AF65-F5344CB8AC3E}">
        <p14:creationId xmlns:p14="http://schemas.microsoft.com/office/powerpoint/2010/main" val="2432302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Austria Center Vienna (ACV) - here the entrance - is Austria's largest convention center and is also one of Europe's most modern. ">
            <a:extLst>
              <a:ext uri="{FF2B5EF4-FFF2-40B4-BE49-F238E27FC236}">
                <a16:creationId xmlns:a16="http://schemas.microsoft.com/office/drawing/2014/main" id="{6EC5A2C3-6DB2-489A-B48D-01D20F35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GettyImages-160297626-16-9.jpg</a:t>
            </a:r>
          </a:p>
        </p:txBody>
      </p:sp>
    </p:spTree>
    <p:extLst>
      <p:ext uri="{BB962C8B-B14F-4D97-AF65-F5344CB8AC3E}">
        <p14:creationId xmlns:p14="http://schemas.microsoft.com/office/powerpoint/2010/main" val="22144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tail of a modern office building in Hamburg, Germany.">
            <a:extLst>
              <a:ext uri="{FF2B5EF4-FFF2-40B4-BE49-F238E27FC236}">
                <a16:creationId xmlns:a16="http://schemas.microsoft.com/office/drawing/2014/main" id="{42150B7D-092E-40AB-BEE9-D7FAC0F9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GettyImages-503680362-16-9.jpg</a:t>
            </a:r>
          </a:p>
        </p:txBody>
      </p:sp>
    </p:spTree>
    <p:extLst>
      <p:ext uri="{BB962C8B-B14F-4D97-AF65-F5344CB8AC3E}">
        <p14:creationId xmlns:p14="http://schemas.microsoft.com/office/powerpoint/2010/main" val="3987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igh angle view of Penang second bridge during constrcution">
            <a:extLst>
              <a:ext uri="{FF2B5EF4-FFF2-40B4-BE49-F238E27FC236}">
                <a16:creationId xmlns:a16="http://schemas.microsoft.com/office/drawing/2014/main" id="{EA10DACA-AE86-499A-9BB0-2F06F96B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GettyImages-544690152-16-9.jpg</a:t>
            </a:r>
          </a:p>
        </p:txBody>
      </p:sp>
    </p:spTree>
    <p:extLst>
      <p:ext uri="{BB962C8B-B14F-4D97-AF65-F5344CB8AC3E}">
        <p14:creationId xmlns:p14="http://schemas.microsoft.com/office/powerpoint/2010/main" val="15355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Great Barrier Reef from above, Queensland, Australia">
            <a:extLst>
              <a:ext uri="{FF2B5EF4-FFF2-40B4-BE49-F238E27FC236}">
                <a16:creationId xmlns:a16="http://schemas.microsoft.com/office/drawing/2014/main" id="{0E4EB727-1406-4EB3-805D-FB444019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GettyImages-628979294-16-9.jpg</a:t>
            </a:r>
          </a:p>
        </p:txBody>
      </p:sp>
    </p:spTree>
    <p:extLst>
      <p:ext uri="{BB962C8B-B14F-4D97-AF65-F5344CB8AC3E}">
        <p14:creationId xmlns:p14="http://schemas.microsoft.com/office/powerpoint/2010/main" val="34305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ceiling of modern architecture in city of China.">
            <a:extLst>
              <a:ext uri="{FF2B5EF4-FFF2-40B4-BE49-F238E27FC236}">
                <a16:creationId xmlns:a16="http://schemas.microsoft.com/office/drawing/2014/main" id="{9B92E218-A0F0-4A64-AEBE-E4597BA1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GettyImages-651191808-16-9.jpg</a:t>
            </a:r>
          </a:p>
        </p:txBody>
      </p:sp>
    </p:spTree>
    <p:extLst>
      <p:ext uri="{BB962C8B-B14F-4D97-AF65-F5344CB8AC3E}">
        <p14:creationId xmlns:p14="http://schemas.microsoft.com/office/powerpoint/2010/main" val="25910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a solar power station">
            <a:extLst>
              <a:ext uri="{FF2B5EF4-FFF2-40B4-BE49-F238E27FC236}">
                <a16:creationId xmlns:a16="http://schemas.microsoft.com/office/drawing/2014/main" id="{3B020F0E-EBA0-4300-B13F-697F28BB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</p:spPr>
        <p:txBody>
          <a:bodyPr/>
          <a:lstStyle/>
          <a:p>
            <a:r>
              <a:rPr lang="en-US" dirty="0"/>
              <a:t>GettyImages-836150534-16-9.jpg</a:t>
            </a:r>
          </a:p>
        </p:txBody>
      </p:sp>
    </p:spTree>
    <p:extLst>
      <p:ext uri="{BB962C8B-B14F-4D97-AF65-F5344CB8AC3E}">
        <p14:creationId xmlns:p14="http://schemas.microsoft.com/office/powerpoint/2010/main" val="2353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ke Motosu, Minobu Town, Yamanashi Pref., Japan">
            <a:extLst>
              <a:ext uri="{FF2B5EF4-FFF2-40B4-BE49-F238E27FC236}">
                <a16:creationId xmlns:a16="http://schemas.microsoft.com/office/drawing/2014/main" id="{DAB03CE9-7EBA-420E-B2B7-CC10269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GettyImages-844272248-16-9.jpg</a:t>
            </a:r>
          </a:p>
        </p:txBody>
      </p:sp>
    </p:spTree>
    <p:extLst>
      <p:ext uri="{BB962C8B-B14F-4D97-AF65-F5344CB8AC3E}">
        <p14:creationId xmlns:p14="http://schemas.microsoft.com/office/powerpoint/2010/main" val="19983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olar panels at sunrise with dramatic cloudy sky in Normandy, France. Modern electric power production technology. Environmentally friendly electricity production.">
            <a:extLst>
              <a:ext uri="{FF2B5EF4-FFF2-40B4-BE49-F238E27FC236}">
                <a16:creationId xmlns:a16="http://schemas.microsoft.com/office/drawing/2014/main" id="{81B3D9A1-52FD-434B-A0F1-A85371D5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GettyImages-871613622-16-9.jpg</a:t>
            </a:r>
          </a:p>
        </p:txBody>
      </p:sp>
    </p:spTree>
    <p:extLst>
      <p:ext uri="{BB962C8B-B14F-4D97-AF65-F5344CB8AC3E}">
        <p14:creationId xmlns:p14="http://schemas.microsoft.com/office/powerpoint/2010/main" val="27174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amib desert at sunrise, Namibia">
            <a:extLst>
              <a:ext uri="{FF2B5EF4-FFF2-40B4-BE49-F238E27FC236}">
                <a16:creationId xmlns:a16="http://schemas.microsoft.com/office/drawing/2014/main" id="{17755FAC-FE65-4D19-A923-5BFBA0B0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GettyImages-969458200-16-9.jpg</a:t>
            </a:r>
          </a:p>
        </p:txBody>
      </p:sp>
    </p:spTree>
    <p:extLst>
      <p:ext uri="{BB962C8B-B14F-4D97-AF65-F5344CB8AC3E}">
        <p14:creationId xmlns:p14="http://schemas.microsoft.com/office/powerpoint/2010/main" val="401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beautiful coastline of Shark Bay, Western Australia, photographed from a Cessna">
            <a:extLst>
              <a:ext uri="{FF2B5EF4-FFF2-40B4-BE49-F238E27FC236}">
                <a16:creationId xmlns:a16="http://schemas.microsoft.com/office/drawing/2014/main" id="{7C8DE7D0-7C16-4303-B502-E2ED1590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GettyImages-993597666-16-9.jpg</a:t>
            </a:r>
          </a:p>
        </p:txBody>
      </p:sp>
    </p:spTree>
    <p:extLst>
      <p:ext uri="{BB962C8B-B14F-4D97-AF65-F5344CB8AC3E}">
        <p14:creationId xmlns:p14="http://schemas.microsoft.com/office/powerpoint/2010/main" val="13287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27C2A-15DD-45A3-B935-06A36C7C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4</a:t>
            </a:r>
          </a:p>
        </p:txBody>
      </p:sp>
    </p:spTree>
    <p:extLst>
      <p:ext uri="{BB962C8B-B14F-4D97-AF65-F5344CB8AC3E}">
        <p14:creationId xmlns:p14="http://schemas.microsoft.com/office/powerpoint/2010/main" val="1626354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ndscape from Pirin mountain national park. Bulgaria, Europe.">
            <a:extLst>
              <a:ext uri="{FF2B5EF4-FFF2-40B4-BE49-F238E27FC236}">
                <a16:creationId xmlns:a16="http://schemas.microsoft.com/office/drawing/2014/main" id="{7411807B-FB40-4919-8C32-5CC377D9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GettyImages-1012013836-16-9.jpg</a:t>
            </a:r>
          </a:p>
        </p:txBody>
      </p:sp>
    </p:spTree>
    <p:extLst>
      <p:ext uri="{BB962C8B-B14F-4D97-AF65-F5344CB8AC3E}">
        <p14:creationId xmlns:p14="http://schemas.microsoft.com/office/powerpoint/2010/main" val="27591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ainy ground, Empty square front of modern architectures - Shanghai, China">
            <a:extLst>
              <a:ext uri="{FF2B5EF4-FFF2-40B4-BE49-F238E27FC236}">
                <a16:creationId xmlns:a16="http://schemas.microsoft.com/office/drawing/2014/main" id="{71CAD772-BE61-41F3-A8C4-69CF934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GettyImages-1018752902-16-9.jpg</a:t>
            </a:r>
          </a:p>
        </p:txBody>
      </p:sp>
    </p:spTree>
    <p:extLst>
      <p:ext uri="{BB962C8B-B14F-4D97-AF65-F5344CB8AC3E}">
        <p14:creationId xmlns:p14="http://schemas.microsoft.com/office/powerpoint/2010/main" val="7650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autiful soft colors with pinks and blues on a winter sunrise at Jones Beach, Long Island, NY.">
            <a:extLst>
              <a:ext uri="{FF2B5EF4-FFF2-40B4-BE49-F238E27FC236}">
                <a16:creationId xmlns:a16="http://schemas.microsoft.com/office/drawing/2014/main" id="{CB9C4F1B-8A0A-467E-9E53-34939AF9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GettyImages-1026803030-16-9 b.jpg</a:t>
            </a:r>
          </a:p>
        </p:txBody>
      </p:sp>
    </p:spTree>
    <p:extLst>
      <p:ext uri="{BB962C8B-B14F-4D97-AF65-F5344CB8AC3E}">
        <p14:creationId xmlns:p14="http://schemas.microsoft.com/office/powerpoint/2010/main" val="32179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Office park, parking lot, Beijing, China.">
            <a:extLst>
              <a:ext uri="{FF2B5EF4-FFF2-40B4-BE49-F238E27FC236}">
                <a16:creationId xmlns:a16="http://schemas.microsoft.com/office/drawing/2014/main" id="{B539512A-56AF-4490-81AB-7FF1FFEA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GettyImages-1036619718-16-9.jpg</a:t>
            </a:r>
          </a:p>
        </p:txBody>
      </p:sp>
    </p:spTree>
    <p:extLst>
      <p:ext uri="{BB962C8B-B14F-4D97-AF65-F5344CB8AC3E}">
        <p14:creationId xmlns:p14="http://schemas.microsoft.com/office/powerpoint/2010/main" val="20264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landscape at Fjadrargljufur canyon in Iceland">
            <a:extLst>
              <a:ext uri="{FF2B5EF4-FFF2-40B4-BE49-F238E27FC236}">
                <a16:creationId xmlns:a16="http://schemas.microsoft.com/office/drawing/2014/main" id="{43262C57-8A07-48F2-90F3-FA9553A4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GettyImages-1045856092-16-9.jpg</a:t>
            </a:r>
          </a:p>
        </p:txBody>
      </p:sp>
    </p:spTree>
    <p:extLst>
      <p:ext uri="{BB962C8B-B14F-4D97-AF65-F5344CB8AC3E}">
        <p14:creationId xmlns:p14="http://schemas.microsoft.com/office/powerpoint/2010/main" val="1148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Lake Pontchartrain Causeway, the worlds longest bridge at just under 24 miles long, near New Orleans, Louisiana and shot from an altitude of about 1000 feet.">
            <a:extLst>
              <a:ext uri="{FF2B5EF4-FFF2-40B4-BE49-F238E27FC236}">
                <a16:creationId xmlns:a16="http://schemas.microsoft.com/office/drawing/2014/main" id="{C3B013A8-66BD-4D31-8724-9BF1AC7C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GettyImages-1048677266-16-9.jpg</a:t>
            </a:r>
          </a:p>
        </p:txBody>
      </p:sp>
    </p:spTree>
    <p:extLst>
      <p:ext uri="{BB962C8B-B14F-4D97-AF65-F5344CB8AC3E}">
        <p14:creationId xmlns:p14="http://schemas.microsoft.com/office/powerpoint/2010/main" val="10456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with drone of tractor plowing the land in the countryside.">
            <a:extLst>
              <a:ext uri="{FF2B5EF4-FFF2-40B4-BE49-F238E27FC236}">
                <a16:creationId xmlns:a16="http://schemas.microsoft.com/office/drawing/2014/main" id="{E0B54989-6BED-4CB0-A00D-2E451F72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GettyImages-1054992676-16-9.jpg</a:t>
            </a:r>
          </a:p>
        </p:txBody>
      </p:sp>
    </p:spTree>
    <p:extLst>
      <p:ext uri="{BB962C8B-B14F-4D97-AF65-F5344CB8AC3E}">
        <p14:creationId xmlns:p14="http://schemas.microsoft.com/office/powerpoint/2010/main" val="17939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allebudgera Creek Gold Coast">
            <a:extLst>
              <a:ext uri="{FF2B5EF4-FFF2-40B4-BE49-F238E27FC236}">
                <a16:creationId xmlns:a16="http://schemas.microsoft.com/office/drawing/2014/main" id="{96716313-5709-44F7-B545-F496EFA1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GettyImages-1090300014-16-9.jpg</a:t>
            </a:r>
          </a:p>
        </p:txBody>
      </p:sp>
    </p:spTree>
    <p:extLst>
      <p:ext uri="{BB962C8B-B14F-4D97-AF65-F5344CB8AC3E}">
        <p14:creationId xmlns:p14="http://schemas.microsoft.com/office/powerpoint/2010/main" val="3684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ig glacier in Iceland">
            <a:extLst>
              <a:ext uri="{FF2B5EF4-FFF2-40B4-BE49-F238E27FC236}">
                <a16:creationId xmlns:a16="http://schemas.microsoft.com/office/drawing/2014/main" id="{D22FB887-999B-4328-9486-8030692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GettyImages-1128595712-16-9.jpg</a:t>
            </a:r>
          </a:p>
        </p:txBody>
      </p:sp>
    </p:spTree>
    <p:extLst>
      <p:ext uri="{BB962C8B-B14F-4D97-AF65-F5344CB8AC3E}">
        <p14:creationId xmlns:p14="http://schemas.microsoft.com/office/powerpoint/2010/main" val="3347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ed Mountain GRAND CANYON. Different types of metallic minerals .&#10;">
            <a:extLst>
              <a:ext uri="{FF2B5EF4-FFF2-40B4-BE49-F238E27FC236}">
                <a16:creationId xmlns:a16="http://schemas.microsoft.com/office/drawing/2014/main" id="{1B76E32C-DA01-424D-A47C-CEDF413E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Grand-canyon-GettyImages-1025739794-16-9.jpg</a:t>
            </a:r>
          </a:p>
        </p:txBody>
      </p:sp>
    </p:spTree>
    <p:extLst>
      <p:ext uri="{BB962C8B-B14F-4D97-AF65-F5344CB8AC3E}">
        <p14:creationId xmlns:p14="http://schemas.microsoft.com/office/powerpoint/2010/main" val="39509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samples</a:t>
            </a:r>
          </a:p>
        </p:txBody>
      </p:sp>
    </p:spTree>
    <p:extLst>
      <p:ext uri="{BB962C8B-B14F-4D97-AF65-F5344CB8AC3E}">
        <p14:creationId xmlns:p14="http://schemas.microsoft.com/office/powerpoint/2010/main" val="235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Hong Kong city and landmark skyscrapers from the Victoria Peak, Tsim Sha Tsui, Hong Kong">
            <a:extLst>
              <a:ext uri="{FF2B5EF4-FFF2-40B4-BE49-F238E27FC236}">
                <a16:creationId xmlns:a16="http://schemas.microsoft.com/office/drawing/2014/main" id="{4C35587E-408E-49D8-A3B5-46C47D33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HongKong-GettyImages-693541356-16-9.jpg</a:t>
            </a:r>
          </a:p>
        </p:txBody>
      </p:sp>
    </p:spTree>
    <p:extLst>
      <p:ext uri="{BB962C8B-B14F-4D97-AF65-F5344CB8AC3E}">
        <p14:creationId xmlns:p14="http://schemas.microsoft.com/office/powerpoint/2010/main" val="22400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ong Kong Victoria Harbour - aerial view">
            <a:extLst>
              <a:ext uri="{FF2B5EF4-FFF2-40B4-BE49-F238E27FC236}">
                <a16:creationId xmlns:a16="http://schemas.microsoft.com/office/drawing/2014/main" id="{8DEA9661-8C71-4565-B779-B6AC49F0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HongKong-GettyImages-1147737274-16-9.jpg</a:t>
            </a:r>
          </a:p>
        </p:txBody>
      </p:sp>
    </p:spTree>
    <p:extLst>
      <p:ext uri="{BB962C8B-B14F-4D97-AF65-F5344CB8AC3E}">
        <p14:creationId xmlns:p14="http://schemas.microsoft.com/office/powerpoint/2010/main" val="5920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ew York City Skyline, Aerial View at Twilight">
            <a:extLst>
              <a:ext uri="{FF2B5EF4-FFF2-40B4-BE49-F238E27FC236}">
                <a16:creationId xmlns:a16="http://schemas.microsoft.com/office/drawing/2014/main" id="{BC886989-595C-4852-BB83-0327E71F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NY-GettyImages-489274599-16-9.jpg</a:t>
            </a:r>
          </a:p>
        </p:txBody>
      </p:sp>
    </p:spTree>
    <p:extLst>
      <p:ext uri="{BB962C8B-B14F-4D97-AF65-F5344CB8AC3E}">
        <p14:creationId xmlns:p14="http://schemas.microsoft.com/office/powerpoint/2010/main" val="472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YC - Crowded Midtown Street ">
            <a:extLst>
              <a:ext uri="{FF2B5EF4-FFF2-40B4-BE49-F238E27FC236}">
                <a16:creationId xmlns:a16="http://schemas.microsoft.com/office/drawing/2014/main" id="{BF782DBA-B3DA-44AE-83DE-A8B2010A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NY-GettyImages-960540400-16-9.jpg</a:t>
            </a:r>
          </a:p>
        </p:txBody>
      </p:sp>
    </p:spTree>
    <p:extLst>
      <p:ext uri="{BB962C8B-B14F-4D97-AF65-F5344CB8AC3E}">
        <p14:creationId xmlns:p14="http://schemas.microsoft.com/office/powerpoint/2010/main" val="1909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hanghai Lujiazui and Century Avenue, China">
            <a:extLst>
              <a:ext uri="{FF2B5EF4-FFF2-40B4-BE49-F238E27FC236}">
                <a16:creationId xmlns:a16="http://schemas.microsoft.com/office/drawing/2014/main" id="{6EBF78A0-D6BE-4469-8EFE-7DFF5F10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Shanghai-GettyImages-840428406-16-9.jpg</a:t>
            </a:r>
          </a:p>
        </p:txBody>
      </p:sp>
    </p:spTree>
    <p:extLst>
      <p:ext uri="{BB962C8B-B14F-4D97-AF65-F5344CB8AC3E}">
        <p14:creationId xmlns:p14="http://schemas.microsoft.com/office/powerpoint/2010/main" val="32685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Shanghai Lujiazui In Clouds">
            <a:extLst>
              <a:ext uri="{FF2B5EF4-FFF2-40B4-BE49-F238E27FC236}">
                <a16:creationId xmlns:a16="http://schemas.microsoft.com/office/drawing/2014/main" id="{E5879DE0-A61C-411F-B3F2-D0F396CF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Shanghai-GettyImages-987319462-16-9.jpg</a:t>
            </a:r>
          </a:p>
        </p:txBody>
      </p:sp>
    </p:spTree>
    <p:extLst>
      <p:ext uri="{BB962C8B-B14F-4D97-AF65-F5344CB8AC3E}">
        <p14:creationId xmlns:p14="http://schemas.microsoft.com/office/powerpoint/2010/main" val="37092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ingapore-Green city of the future.  Harmony of city and nature. Sunny day in the big city.">
            <a:extLst>
              <a:ext uri="{FF2B5EF4-FFF2-40B4-BE49-F238E27FC236}">
                <a16:creationId xmlns:a16="http://schemas.microsoft.com/office/drawing/2014/main" id="{A2B1F167-1C58-4C42-8B78-D75659A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Singapore-GettyImages-864106820-16-9.jpg</a:t>
            </a:r>
          </a:p>
        </p:txBody>
      </p:sp>
    </p:spTree>
    <p:extLst>
      <p:ext uri="{BB962C8B-B14F-4D97-AF65-F5344CB8AC3E}">
        <p14:creationId xmlns:p14="http://schemas.microsoft.com/office/powerpoint/2010/main" val="42437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1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-18501_2020_ppt_template_v2.potx" id="{8EE0A804-4CB6-44EA-A4B4-C7D1EB27F55F}" vid="{F7FFB47B-E2F5-4219-83D1-256A9C18175C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 Dell Tech template</Template>
  <TotalTime>368</TotalTime>
  <Words>2009</Words>
  <Application>Microsoft Office PowerPoint</Application>
  <PresentationFormat>On-screen Show (16:9)</PresentationFormat>
  <Paragraphs>1053</Paragraphs>
  <Slides>97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Wingdings</vt:lpstr>
      <vt:lpstr>2021 Dell Tech template</vt:lpstr>
      <vt:lpstr>2021 Extra Slide Samples </vt:lpstr>
      <vt:lpstr>Cover 2</vt:lpstr>
      <vt:lpstr>Cover 3</vt:lpstr>
      <vt:lpstr>Cover 4</vt:lpstr>
      <vt:lpstr>Divider 1</vt:lpstr>
      <vt:lpstr>Divider 2</vt:lpstr>
      <vt:lpstr>Divider 3</vt:lpstr>
      <vt:lpstr>Divider 4</vt:lpstr>
      <vt:lpstr>Org chart samples</vt:lpstr>
      <vt:lpstr>Org chart example 1</vt:lpstr>
      <vt:lpstr>Org chart example 2</vt:lpstr>
      <vt:lpstr>Org chart example 3</vt:lpstr>
      <vt:lpstr>Org chart example 4</vt:lpstr>
      <vt:lpstr>Org chart example 5</vt:lpstr>
      <vt:lpstr>Org chart example 6</vt:lpstr>
      <vt:lpstr>Process</vt:lpstr>
      <vt:lpstr>Process example 1</vt:lpstr>
      <vt:lpstr>Process example 2</vt:lpstr>
      <vt:lpstr>Process example 3</vt:lpstr>
      <vt:lpstr>Process example 4</vt:lpstr>
      <vt:lpstr>Process example 5</vt:lpstr>
      <vt:lpstr>123 layout</vt:lpstr>
      <vt:lpstr>Reference process</vt:lpstr>
      <vt:lpstr>Charts, graphs and table styles</vt:lpstr>
      <vt:lpstr>Sample pie chart style</vt:lpstr>
      <vt:lpstr>Sample charts</vt:lpstr>
      <vt:lpstr>Sample table styles</vt:lpstr>
      <vt:lpstr>2 columns, 3 charts</vt:lpstr>
      <vt:lpstr>Maps</vt:lpstr>
      <vt:lpstr>Editable map no labels – blue</vt:lpstr>
      <vt:lpstr>Editable map no labels – gray</vt:lpstr>
      <vt:lpstr>Editable globes</vt:lpstr>
      <vt:lpstr>U.S. editable map</vt:lpstr>
      <vt:lpstr>North America</vt:lpstr>
      <vt:lpstr>Americas</vt:lpstr>
      <vt:lpstr>EMEA</vt:lpstr>
      <vt:lpstr>APJ</vt:lpstr>
      <vt:lpstr>Campaigns/programs</vt:lpstr>
      <vt:lpstr>Campaign</vt:lpstr>
      <vt:lpstr>Take-aways layout</vt:lpstr>
      <vt:lpstr>Exec summary layout</vt:lpstr>
      <vt:lpstr>Priorities layout</vt:lpstr>
      <vt:lpstr>Reference</vt:lpstr>
      <vt:lpstr>4 columns with subtitles</vt:lpstr>
      <vt:lpstr>Photos, text and quotes</vt:lpstr>
      <vt:lpstr>Blue wave box left</vt:lpstr>
      <vt:lpstr>Programs layout</vt:lpstr>
      <vt:lpstr>Numbers layout</vt:lpstr>
      <vt:lpstr>Plan by segment layout</vt:lpstr>
      <vt:lpstr>Timelines</vt:lpstr>
      <vt:lpstr>Timeline sample 1</vt:lpstr>
      <vt:lpstr>Timeline sample 2</vt:lpstr>
      <vt:lpstr>Timeline sample 3</vt:lpstr>
      <vt:lpstr>Timeline sample 4</vt:lpstr>
      <vt:lpstr>Timeline sample 4b</vt:lpstr>
      <vt:lpstr>Timeline sample 5</vt:lpstr>
      <vt:lpstr>Full page photos</vt:lpstr>
      <vt:lpstr>Austin GettyImages-975777878-16-9.jpg</vt:lpstr>
      <vt:lpstr>Austin-GettyImages-575668619-16-9.jpg</vt:lpstr>
      <vt:lpstr>Austin-GettyImages-1165192155-16-9</vt:lpstr>
      <vt:lpstr>Berlin-GettyImages-561117285-16-9.jpg</vt:lpstr>
      <vt:lpstr>Berlin-GettyImages-1129947875-16-9.jpg</vt:lpstr>
      <vt:lpstr>Boston-GettyImages-119339181-16-9.jpg</vt:lpstr>
      <vt:lpstr>Boston-GettyImages-147239782-16-9.jpg</vt:lpstr>
      <vt:lpstr>Chongqing-GettyImages-966299264-16-9.jpg</vt:lpstr>
      <vt:lpstr>GettyImages-108348627-16-9.jpg</vt:lpstr>
      <vt:lpstr>GettyImages-116779691-16-9.jpg</vt:lpstr>
      <vt:lpstr>GettyImages-155368233-16-9.jpg</vt:lpstr>
      <vt:lpstr>GettyImages-157282368-16-9.jpg</vt:lpstr>
      <vt:lpstr>GettyImages-160297626-16-9.jpg</vt:lpstr>
      <vt:lpstr>GettyImages-503680362-16-9.jpg</vt:lpstr>
      <vt:lpstr>GettyImages-544690152-16-9.jpg</vt:lpstr>
      <vt:lpstr>GettyImages-628979294-16-9.jpg</vt:lpstr>
      <vt:lpstr>GettyImages-651191808-16-9.jpg</vt:lpstr>
      <vt:lpstr>GettyImages-836150534-16-9.jpg</vt:lpstr>
      <vt:lpstr>GettyImages-844272248-16-9.jpg</vt:lpstr>
      <vt:lpstr>GettyImages-871613622-16-9.jpg</vt:lpstr>
      <vt:lpstr>GettyImages-969458200-16-9.jpg</vt:lpstr>
      <vt:lpstr>GettyImages-993597666-16-9.jpg</vt:lpstr>
      <vt:lpstr>GettyImages-1012013836-16-9.jpg</vt:lpstr>
      <vt:lpstr>GettyImages-1018752902-16-9.jpg</vt:lpstr>
      <vt:lpstr>GettyImages-1026803030-16-9 b.jpg</vt:lpstr>
      <vt:lpstr>GettyImages-1036619718-16-9.jpg</vt:lpstr>
      <vt:lpstr>GettyImages-1045856092-16-9.jpg</vt:lpstr>
      <vt:lpstr>GettyImages-1048677266-16-9.jpg</vt:lpstr>
      <vt:lpstr>GettyImages-1054992676-16-9.jpg</vt:lpstr>
      <vt:lpstr>GettyImages-1090300014-16-9.jpg</vt:lpstr>
      <vt:lpstr>GettyImages-1128595712-16-9.jpg</vt:lpstr>
      <vt:lpstr>Grand-canyon-GettyImages-1025739794-16-9.jpg</vt:lpstr>
      <vt:lpstr>HongKong-GettyImages-693541356-16-9.jpg</vt:lpstr>
      <vt:lpstr>HongKong-GettyImages-1147737274-16-9.jpg</vt:lpstr>
      <vt:lpstr>NY-GettyImages-489274599-16-9.jpg</vt:lpstr>
      <vt:lpstr>NY-GettyImages-960540400-16-9.jpg</vt:lpstr>
      <vt:lpstr>Shanghai-GettyImages-840428406-16-9.jpg</vt:lpstr>
      <vt:lpstr>Shanghai-GettyImages-987319462-16-9.jpg</vt:lpstr>
      <vt:lpstr>Singapore-GettyImages-864106820-16-9.jpg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Process, Strategy, OrgChart and Timeline Examples</dc:title>
  <dc:creator>LeBlanc, Denise</dc:creator>
  <cp:lastModifiedBy>LeBlanc, Denise</cp:lastModifiedBy>
  <cp:revision>57</cp:revision>
  <cp:lastPrinted>2018-09-10T14:53:10Z</cp:lastPrinted>
  <dcterms:created xsi:type="dcterms:W3CDTF">2019-12-12T18:00:50Z</dcterms:created>
  <dcterms:modified xsi:type="dcterms:W3CDTF">2021-01-06T15:22:33Z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